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9"/>
  </p:notesMasterIdLst>
  <p:handoutMasterIdLst>
    <p:handoutMasterId r:id="rId70"/>
  </p:handoutMasterIdLst>
  <p:sldIdLst>
    <p:sldId id="309" r:id="rId4"/>
    <p:sldId id="399" r:id="rId5"/>
    <p:sldId id="317" r:id="rId6"/>
    <p:sldId id="529" r:id="rId7"/>
    <p:sldId id="344" r:id="rId8"/>
    <p:sldId id="352" r:id="rId9"/>
    <p:sldId id="353" r:id="rId10"/>
    <p:sldId id="541" r:id="rId11"/>
    <p:sldId id="542" r:id="rId12"/>
    <p:sldId id="400" r:id="rId13"/>
    <p:sldId id="401" r:id="rId14"/>
    <p:sldId id="402" r:id="rId15"/>
    <p:sldId id="538" r:id="rId16"/>
    <p:sldId id="530" r:id="rId17"/>
    <p:sldId id="532" r:id="rId18"/>
    <p:sldId id="533" r:id="rId19"/>
    <p:sldId id="534" r:id="rId20"/>
    <p:sldId id="536" r:id="rId21"/>
    <p:sldId id="537" r:id="rId22"/>
    <p:sldId id="346" r:id="rId23"/>
    <p:sldId id="546" r:id="rId24"/>
    <p:sldId id="547" r:id="rId25"/>
    <p:sldId id="549" r:id="rId26"/>
    <p:sldId id="548" r:id="rId27"/>
    <p:sldId id="345" r:id="rId28"/>
    <p:sldId id="395" r:id="rId29"/>
    <p:sldId id="397" r:id="rId30"/>
    <p:sldId id="398" r:id="rId31"/>
    <p:sldId id="550" r:id="rId32"/>
    <p:sldId id="558" r:id="rId33"/>
    <p:sldId id="551" r:id="rId34"/>
    <p:sldId id="552" r:id="rId35"/>
    <p:sldId id="553" r:id="rId36"/>
    <p:sldId id="554" r:id="rId37"/>
    <p:sldId id="555" r:id="rId38"/>
    <p:sldId id="556" r:id="rId39"/>
    <p:sldId id="557" r:id="rId40"/>
    <p:sldId id="354" r:id="rId41"/>
    <p:sldId id="428" r:id="rId42"/>
    <p:sldId id="362" r:id="rId43"/>
    <p:sldId id="403" r:id="rId44"/>
    <p:sldId id="561" r:id="rId45"/>
    <p:sldId id="562" r:id="rId46"/>
    <p:sldId id="564" r:id="rId47"/>
    <p:sldId id="565" r:id="rId48"/>
    <p:sldId id="559" r:id="rId49"/>
    <p:sldId id="560" r:id="rId50"/>
    <p:sldId id="566" r:id="rId51"/>
    <p:sldId id="563" r:id="rId52"/>
    <p:sldId id="567" r:id="rId53"/>
    <p:sldId id="357" r:id="rId54"/>
    <p:sldId id="489" r:id="rId55"/>
    <p:sldId id="490" r:id="rId56"/>
    <p:sldId id="491" r:id="rId57"/>
    <p:sldId id="492" r:id="rId58"/>
    <p:sldId id="493" r:id="rId59"/>
    <p:sldId id="494" r:id="rId60"/>
    <p:sldId id="495" r:id="rId61"/>
    <p:sldId id="356" r:id="rId62"/>
    <p:sldId id="569" r:id="rId63"/>
    <p:sldId id="455" r:id="rId64"/>
    <p:sldId id="456" r:id="rId65"/>
    <p:sldId id="360" r:id="rId66"/>
    <p:sldId id="361" r:id="rId67"/>
    <p:sldId id="462" r:id="rId6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1ADC"/>
    <a:srgbClr val="F93AF6"/>
    <a:srgbClr val="7E7EFE"/>
    <a:srgbClr val="1F2DA8"/>
    <a:srgbClr val="F8DD4E"/>
    <a:srgbClr val="DCDCDC"/>
    <a:srgbClr val="F0F0F0"/>
    <a:srgbClr val="E6E6E6"/>
    <a:srgbClr val="C8C8C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31"/>
        <p:guide pos="37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9" Type="http://schemas.openxmlformats.org/officeDocument/2006/relationships/notesMaster" Target="notesMasters/notesMaster1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43.wmf"/><Relationship Id="rId8" Type="http://schemas.openxmlformats.org/officeDocument/2006/relationships/image" Target="../media/image42.wmf"/><Relationship Id="rId7" Type="http://schemas.openxmlformats.org/officeDocument/2006/relationships/image" Target="../media/image41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6" Type="http://schemas.openxmlformats.org/officeDocument/2006/relationships/image" Target="../media/image50.wmf"/><Relationship Id="rId15" Type="http://schemas.openxmlformats.org/officeDocument/2006/relationships/image" Target="../media/image49.wmf"/><Relationship Id="rId14" Type="http://schemas.openxmlformats.org/officeDocument/2006/relationships/image" Target="../media/image48.wmf"/><Relationship Id="rId13" Type="http://schemas.openxmlformats.org/officeDocument/2006/relationships/image" Target="../media/image47.wmf"/><Relationship Id="rId12" Type="http://schemas.openxmlformats.org/officeDocument/2006/relationships/image" Target="../media/image46.wmf"/><Relationship Id="rId11" Type="http://schemas.openxmlformats.org/officeDocument/2006/relationships/image" Target="../media/image45.wmf"/><Relationship Id="rId10" Type="http://schemas.openxmlformats.org/officeDocument/2006/relationships/image" Target="../media/image44.wmf"/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7" Type="http://schemas.openxmlformats.org/officeDocument/2006/relationships/image" Target="../media/image57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68.wmf"/><Relationship Id="rId8" Type="http://schemas.openxmlformats.org/officeDocument/2006/relationships/image" Target="../media/image67.wmf"/><Relationship Id="rId7" Type="http://schemas.openxmlformats.org/officeDocument/2006/relationships/image" Target="../media/image66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2" Type="http://schemas.openxmlformats.org/officeDocument/2006/relationships/image" Target="../media/image71.wmf"/><Relationship Id="rId11" Type="http://schemas.openxmlformats.org/officeDocument/2006/relationships/image" Target="../media/image70.wmf"/><Relationship Id="rId10" Type="http://schemas.openxmlformats.org/officeDocument/2006/relationships/image" Target="../media/image69.wmf"/><Relationship Id="rId1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80.wmf"/><Relationship Id="rId8" Type="http://schemas.openxmlformats.org/officeDocument/2006/relationships/image" Target="../media/image79.wmf"/><Relationship Id="rId7" Type="http://schemas.openxmlformats.org/officeDocument/2006/relationships/image" Target="../media/image78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0" Type="http://schemas.openxmlformats.org/officeDocument/2006/relationships/image" Target="../media/image81.wmf"/><Relationship Id="rId1" Type="http://schemas.openxmlformats.org/officeDocument/2006/relationships/image" Target="../media/image72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86.wmf"/><Relationship Id="rId4" Type="http://schemas.openxmlformats.org/officeDocument/2006/relationships/image" Target="../media/image85.wmf"/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95.wmf"/><Relationship Id="rId8" Type="http://schemas.openxmlformats.org/officeDocument/2006/relationships/image" Target="../media/image94.wmf"/><Relationship Id="rId7" Type="http://schemas.openxmlformats.org/officeDocument/2006/relationships/image" Target="../media/image93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1" Type="http://schemas.openxmlformats.org/officeDocument/2006/relationships/image" Target="../media/image97.wmf"/><Relationship Id="rId10" Type="http://schemas.openxmlformats.org/officeDocument/2006/relationships/image" Target="../media/image96.wmf"/><Relationship Id="rId1" Type="http://schemas.openxmlformats.org/officeDocument/2006/relationships/image" Target="../media/image8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7" Type="http://schemas.openxmlformats.org/officeDocument/2006/relationships/image" Target="../media/image104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18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2.wmf"/><Relationship Id="rId8" Type="http://schemas.openxmlformats.org/officeDocument/2006/relationships/image" Target="../media/image121.wmf"/><Relationship Id="rId7" Type="http://schemas.openxmlformats.org/officeDocument/2006/relationships/image" Target="../media/image120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1.wmf"/><Relationship Id="rId8" Type="http://schemas.openxmlformats.org/officeDocument/2006/relationships/image" Target="../media/image130.wmf"/><Relationship Id="rId7" Type="http://schemas.openxmlformats.org/officeDocument/2006/relationships/image" Target="../media/image129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0.wmf"/><Relationship Id="rId8" Type="http://schemas.openxmlformats.org/officeDocument/2006/relationships/image" Target="../media/image139.wmf"/><Relationship Id="rId7" Type="http://schemas.openxmlformats.org/officeDocument/2006/relationships/image" Target="../media/image138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4" Type="http://schemas.openxmlformats.org/officeDocument/2006/relationships/image" Target="../media/image145.wmf"/><Relationship Id="rId13" Type="http://schemas.openxmlformats.org/officeDocument/2006/relationships/image" Target="../media/image144.wmf"/><Relationship Id="rId12" Type="http://schemas.openxmlformats.org/officeDocument/2006/relationships/image" Target="../media/image143.wmf"/><Relationship Id="rId11" Type="http://schemas.openxmlformats.org/officeDocument/2006/relationships/image" Target="../media/image142.wmf"/><Relationship Id="rId10" Type="http://schemas.openxmlformats.org/officeDocument/2006/relationships/image" Target="../media/image141.wmf"/><Relationship Id="rId1" Type="http://schemas.openxmlformats.org/officeDocument/2006/relationships/image" Target="../media/image132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4.wmf"/><Relationship Id="rId8" Type="http://schemas.openxmlformats.org/officeDocument/2006/relationships/image" Target="../media/image153.wmf"/><Relationship Id="rId7" Type="http://schemas.openxmlformats.org/officeDocument/2006/relationships/image" Target="../media/image152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7" Type="http://schemas.openxmlformats.org/officeDocument/2006/relationships/image" Target="../media/image162.wmf"/><Relationship Id="rId16" Type="http://schemas.openxmlformats.org/officeDocument/2006/relationships/image" Target="../media/image161.wmf"/><Relationship Id="rId15" Type="http://schemas.openxmlformats.org/officeDocument/2006/relationships/image" Target="../media/image160.wmf"/><Relationship Id="rId14" Type="http://schemas.openxmlformats.org/officeDocument/2006/relationships/image" Target="../media/image159.wmf"/><Relationship Id="rId13" Type="http://schemas.openxmlformats.org/officeDocument/2006/relationships/image" Target="../media/image158.wmf"/><Relationship Id="rId12" Type="http://schemas.openxmlformats.org/officeDocument/2006/relationships/image" Target="../media/image157.wmf"/><Relationship Id="rId11" Type="http://schemas.openxmlformats.org/officeDocument/2006/relationships/image" Target="../media/image156.wmf"/><Relationship Id="rId10" Type="http://schemas.openxmlformats.org/officeDocument/2006/relationships/image" Target="../media/image155.wmf"/><Relationship Id="rId1" Type="http://schemas.openxmlformats.org/officeDocument/2006/relationships/image" Target="../media/image146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1.wmf"/><Relationship Id="rId8" Type="http://schemas.openxmlformats.org/officeDocument/2006/relationships/image" Target="../media/image170.wmf"/><Relationship Id="rId7" Type="http://schemas.openxmlformats.org/officeDocument/2006/relationships/image" Target="../media/image169.wmf"/><Relationship Id="rId6" Type="http://schemas.openxmlformats.org/officeDocument/2006/relationships/image" Target="../media/image168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7" Type="http://schemas.openxmlformats.org/officeDocument/2006/relationships/image" Target="../media/image179.wmf"/><Relationship Id="rId16" Type="http://schemas.openxmlformats.org/officeDocument/2006/relationships/image" Target="../media/image178.wmf"/><Relationship Id="rId15" Type="http://schemas.openxmlformats.org/officeDocument/2006/relationships/image" Target="../media/image177.wmf"/><Relationship Id="rId14" Type="http://schemas.openxmlformats.org/officeDocument/2006/relationships/image" Target="../media/image176.wmf"/><Relationship Id="rId13" Type="http://schemas.openxmlformats.org/officeDocument/2006/relationships/image" Target="../media/image175.wmf"/><Relationship Id="rId12" Type="http://schemas.openxmlformats.org/officeDocument/2006/relationships/image" Target="../media/image174.wmf"/><Relationship Id="rId11" Type="http://schemas.openxmlformats.org/officeDocument/2006/relationships/image" Target="../media/image173.wmf"/><Relationship Id="rId10" Type="http://schemas.openxmlformats.org/officeDocument/2006/relationships/image" Target="../media/image172.wmf"/><Relationship Id="rId1" Type="http://schemas.openxmlformats.org/officeDocument/2006/relationships/image" Target="../media/image163.w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8.wmf"/><Relationship Id="rId8" Type="http://schemas.openxmlformats.org/officeDocument/2006/relationships/image" Target="../media/image187.wmf"/><Relationship Id="rId7" Type="http://schemas.openxmlformats.org/officeDocument/2006/relationships/image" Target="../media/image186.wmf"/><Relationship Id="rId6" Type="http://schemas.openxmlformats.org/officeDocument/2006/relationships/image" Target="../media/image185.wmf"/><Relationship Id="rId5" Type="http://schemas.openxmlformats.org/officeDocument/2006/relationships/image" Target="../media/image184.wmf"/><Relationship Id="rId4" Type="http://schemas.openxmlformats.org/officeDocument/2006/relationships/image" Target="../media/image183.wmf"/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7.wmf"/><Relationship Id="rId8" Type="http://schemas.openxmlformats.org/officeDocument/2006/relationships/image" Target="../media/image196.wmf"/><Relationship Id="rId7" Type="http://schemas.openxmlformats.org/officeDocument/2006/relationships/image" Target="../media/image195.wmf"/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6" Type="http://schemas.openxmlformats.org/officeDocument/2006/relationships/image" Target="../media/image204.wmf"/><Relationship Id="rId15" Type="http://schemas.openxmlformats.org/officeDocument/2006/relationships/image" Target="../media/image203.wmf"/><Relationship Id="rId14" Type="http://schemas.openxmlformats.org/officeDocument/2006/relationships/image" Target="../media/image202.wmf"/><Relationship Id="rId13" Type="http://schemas.openxmlformats.org/officeDocument/2006/relationships/image" Target="../media/image201.wmf"/><Relationship Id="rId12" Type="http://schemas.openxmlformats.org/officeDocument/2006/relationships/image" Target="../media/image200.wmf"/><Relationship Id="rId11" Type="http://schemas.openxmlformats.org/officeDocument/2006/relationships/image" Target="../media/image199.wmf"/><Relationship Id="rId10" Type="http://schemas.openxmlformats.org/officeDocument/2006/relationships/image" Target="../media/image198.wmf"/><Relationship Id="rId1" Type="http://schemas.openxmlformats.org/officeDocument/2006/relationships/image" Target="../media/image189.w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3.wmf"/><Relationship Id="rId8" Type="http://schemas.openxmlformats.org/officeDocument/2006/relationships/image" Target="../media/image212.wmf"/><Relationship Id="rId7" Type="http://schemas.openxmlformats.org/officeDocument/2006/relationships/image" Target="../media/image211.wmf"/><Relationship Id="rId6" Type="http://schemas.openxmlformats.org/officeDocument/2006/relationships/image" Target="../media/image210.wmf"/><Relationship Id="rId5" Type="http://schemas.openxmlformats.org/officeDocument/2006/relationships/image" Target="../media/image209.wmf"/><Relationship Id="rId4" Type="http://schemas.openxmlformats.org/officeDocument/2006/relationships/image" Target="../media/image208.wmf"/><Relationship Id="rId3" Type="http://schemas.openxmlformats.org/officeDocument/2006/relationships/image" Target="../media/image207.wmf"/><Relationship Id="rId2" Type="http://schemas.openxmlformats.org/officeDocument/2006/relationships/image" Target="../media/image206.wmf"/><Relationship Id="rId10" Type="http://schemas.openxmlformats.org/officeDocument/2006/relationships/image" Target="../media/image198.wmf"/><Relationship Id="rId1" Type="http://schemas.openxmlformats.org/officeDocument/2006/relationships/image" Target="../media/image205.wmf"/></Relationships>
</file>

<file path=ppt/drawings/_rels/vmlDrawing28.vml.rels><?xml version="1.0" encoding="UTF-8" standalone="yes"?>
<Relationships xmlns="http://schemas.openxmlformats.org/package/2006/relationships"><Relationship Id="rId6" Type="http://schemas.openxmlformats.org/officeDocument/2006/relationships/image" Target="../media/image219.wmf"/><Relationship Id="rId5" Type="http://schemas.openxmlformats.org/officeDocument/2006/relationships/image" Target="../media/image218.wmf"/><Relationship Id="rId4" Type="http://schemas.openxmlformats.org/officeDocument/2006/relationships/image" Target="../media/image217.wmf"/><Relationship Id="rId3" Type="http://schemas.openxmlformats.org/officeDocument/2006/relationships/image" Target="../media/image216.wmf"/><Relationship Id="rId2" Type="http://schemas.openxmlformats.org/officeDocument/2006/relationships/image" Target="../media/image215.wmf"/><Relationship Id="rId1" Type="http://schemas.openxmlformats.org/officeDocument/2006/relationships/image" Target="../media/image214.wmf"/></Relationships>
</file>

<file path=ppt/drawings/_rels/vmlDrawing29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8.wmf"/><Relationship Id="rId8" Type="http://schemas.openxmlformats.org/officeDocument/2006/relationships/image" Target="../media/image227.wmf"/><Relationship Id="rId7" Type="http://schemas.openxmlformats.org/officeDocument/2006/relationships/image" Target="../media/image226.wmf"/><Relationship Id="rId6" Type="http://schemas.openxmlformats.org/officeDocument/2006/relationships/image" Target="../media/image225.wmf"/><Relationship Id="rId5" Type="http://schemas.openxmlformats.org/officeDocument/2006/relationships/image" Target="../media/image224.wmf"/><Relationship Id="rId4" Type="http://schemas.openxmlformats.org/officeDocument/2006/relationships/image" Target="../media/image223.wmf"/><Relationship Id="rId3" Type="http://schemas.openxmlformats.org/officeDocument/2006/relationships/image" Target="../media/image222.wmf"/><Relationship Id="rId2" Type="http://schemas.openxmlformats.org/officeDocument/2006/relationships/image" Target="../media/image221.wmf"/><Relationship Id="rId15" Type="http://schemas.openxmlformats.org/officeDocument/2006/relationships/image" Target="../media/image234.wmf"/><Relationship Id="rId14" Type="http://schemas.openxmlformats.org/officeDocument/2006/relationships/image" Target="../media/image233.wmf"/><Relationship Id="rId13" Type="http://schemas.openxmlformats.org/officeDocument/2006/relationships/image" Target="../media/image232.wmf"/><Relationship Id="rId12" Type="http://schemas.openxmlformats.org/officeDocument/2006/relationships/image" Target="../media/image231.wmf"/><Relationship Id="rId11" Type="http://schemas.openxmlformats.org/officeDocument/2006/relationships/image" Target="../media/image230.wmf"/><Relationship Id="rId10" Type="http://schemas.openxmlformats.org/officeDocument/2006/relationships/image" Target="../media/image229.wmf"/><Relationship Id="rId1" Type="http://schemas.openxmlformats.org/officeDocument/2006/relationships/image" Target="../media/image220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3.wmf"/><Relationship Id="rId8" Type="http://schemas.openxmlformats.org/officeDocument/2006/relationships/image" Target="../media/image242.wmf"/><Relationship Id="rId7" Type="http://schemas.openxmlformats.org/officeDocument/2006/relationships/image" Target="../media/image241.wmf"/><Relationship Id="rId6" Type="http://schemas.openxmlformats.org/officeDocument/2006/relationships/image" Target="../media/image240.wmf"/><Relationship Id="rId5" Type="http://schemas.openxmlformats.org/officeDocument/2006/relationships/image" Target="../media/image239.wmf"/><Relationship Id="rId4" Type="http://schemas.openxmlformats.org/officeDocument/2006/relationships/image" Target="../media/image238.wmf"/><Relationship Id="rId3" Type="http://schemas.openxmlformats.org/officeDocument/2006/relationships/image" Target="../media/image237.wmf"/><Relationship Id="rId2" Type="http://schemas.openxmlformats.org/officeDocument/2006/relationships/image" Target="../media/image236.wmf"/><Relationship Id="rId11" Type="http://schemas.openxmlformats.org/officeDocument/2006/relationships/image" Target="../media/image245.wmf"/><Relationship Id="rId10" Type="http://schemas.openxmlformats.org/officeDocument/2006/relationships/image" Target="../media/image244.wmf"/><Relationship Id="rId1" Type="http://schemas.openxmlformats.org/officeDocument/2006/relationships/image" Target="../media/image235.wmf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4.wmf"/><Relationship Id="rId8" Type="http://schemas.openxmlformats.org/officeDocument/2006/relationships/image" Target="../media/image253.wmf"/><Relationship Id="rId7" Type="http://schemas.openxmlformats.org/officeDocument/2006/relationships/image" Target="../media/image252.wmf"/><Relationship Id="rId6" Type="http://schemas.openxmlformats.org/officeDocument/2006/relationships/image" Target="../media/image251.wmf"/><Relationship Id="rId5" Type="http://schemas.openxmlformats.org/officeDocument/2006/relationships/image" Target="../media/image250.wmf"/><Relationship Id="rId4" Type="http://schemas.openxmlformats.org/officeDocument/2006/relationships/image" Target="../media/image249.wmf"/><Relationship Id="rId3" Type="http://schemas.openxmlformats.org/officeDocument/2006/relationships/image" Target="../media/image248.wmf"/><Relationship Id="rId2" Type="http://schemas.openxmlformats.org/officeDocument/2006/relationships/image" Target="../media/image247.wmf"/><Relationship Id="rId12" Type="http://schemas.openxmlformats.org/officeDocument/2006/relationships/image" Target="../media/image257.wmf"/><Relationship Id="rId11" Type="http://schemas.openxmlformats.org/officeDocument/2006/relationships/image" Target="../media/image256.wmf"/><Relationship Id="rId10" Type="http://schemas.openxmlformats.org/officeDocument/2006/relationships/image" Target="../media/image255.wmf"/><Relationship Id="rId1" Type="http://schemas.openxmlformats.org/officeDocument/2006/relationships/image" Target="../media/image246.wmf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5.wmf"/><Relationship Id="rId8" Type="http://schemas.openxmlformats.org/officeDocument/2006/relationships/image" Target="../media/image145.wmf"/><Relationship Id="rId7" Type="http://schemas.openxmlformats.org/officeDocument/2006/relationships/image" Target="../media/image264.wmf"/><Relationship Id="rId6" Type="http://schemas.openxmlformats.org/officeDocument/2006/relationships/image" Target="../media/image263.wmf"/><Relationship Id="rId5" Type="http://schemas.openxmlformats.org/officeDocument/2006/relationships/image" Target="../media/image262.wmf"/><Relationship Id="rId4" Type="http://schemas.openxmlformats.org/officeDocument/2006/relationships/image" Target="../media/image261.wmf"/><Relationship Id="rId3" Type="http://schemas.openxmlformats.org/officeDocument/2006/relationships/image" Target="../media/image260.wmf"/><Relationship Id="rId2" Type="http://schemas.openxmlformats.org/officeDocument/2006/relationships/image" Target="../media/image259.wmf"/><Relationship Id="rId11" Type="http://schemas.openxmlformats.org/officeDocument/2006/relationships/image" Target="../media/image267.wmf"/><Relationship Id="rId10" Type="http://schemas.openxmlformats.org/officeDocument/2006/relationships/image" Target="../media/image266.wmf"/><Relationship Id="rId1" Type="http://schemas.openxmlformats.org/officeDocument/2006/relationships/image" Target="../media/image258.wmf"/></Relationships>
</file>

<file path=ppt/drawings/_rels/vmlDrawing3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6.wmf"/><Relationship Id="rId8" Type="http://schemas.openxmlformats.org/officeDocument/2006/relationships/image" Target="../media/image275.wmf"/><Relationship Id="rId7" Type="http://schemas.openxmlformats.org/officeDocument/2006/relationships/image" Target="../media/image274.wmf"/><Relationship Id="rId6" Type="http://schemas.openxmlformats.org/officeDocument/2006/relationships/image" Target="../media/image273.wmf"/><Relationship Id="rId5" Type="http://schemas.openxmlformats.org/officeDocument/2006/relationships/image" Target="../media/image272.wmf"/><Relationship Id="rId4" Type="http://schemas.openxmlformats.org/officeDocument/2006/relationships/image" Target="../media/image271.wmf"/><Relationship Id="rId3" Type="http://schemas.openxmlformats.org/officeDocument/2006/relationships/image" Target="../media/image270.wmf"/><Relationship Id="rId2" Type="http://schemas.openxmlformats.org/officeDocument/2006/relationships/image" Target="../media/image269.wmf"/><Relationship Id="rId12" Type="http://schemas.openxmlformats.org/officeDocument/2006/relationships/image" Target="../media/image279.wmf"/><Relationship Id="rId11" Type="http://schemas.openxmlformats.org/officeDocument/2006/relationships/image" Target="../media/image278.wmf"/><Relationship Id="rId10" Type="http://schemas.openxmlformats.org/officeDocument/2006/relationships/image" Target="../media/image277.wmf"/><Relationship Id="rId1" Type="http://schemas.openxmlformats.org/officeDocument/2006/relationships/image" Target="../media/image268.wmf"/></Relationships>
</file>

<file path=ppt/drawings/_rels/vmlDrawing3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8.wmf"/><Relationship Id="rId8" Type="http://schemas.openxmlformats.org/officeDocument/2006/relationships/image" Target="../media/image287.wmf"/><Relationship Id="rId7" Type="http://schemas.openxmlformats.org/officeDocument/2006/relationships/image" Target="../media/image286.wmf"/><Relationship Id="rId6" Type="http://schemas.openxmlformats.org/officeDocument/2006/relationships/image" Target="../media/image285.wmf"/><Relationship Id="rId5" Type="http://schemas.openxmlformats.org/officeDocument/2006/relationships/image" Target="../media/image284.wmf"/><Relationship Id="rId4" Type="http://schemas.openxmlformats.org/officeDocument/2006/relationships/image" Target="../media/image283.wmf"/><Relationship Id="rId3" Type="http://schemas.openxmlformats.org/officeDocument/2006/relationships/image" Target="../media/image282.wmf"/><Relationship Id="rId2" Type="http://schemas.openxmlformats.org/officeDocument/2006/relationships/image" Target="../media/image281.wmf"/><Relationship Id="rId13" Type="http://schemas.openxmlformats.org/officeDocument/2006/relationships/image" Target="../media/image292.wmf"/><Relationship Id="rId12" Type="http://schemas.openxmlformats.org/officeDocument/2006/relationships/image" Target="../media/image291.wmf"/><Relationship Id="rId11" Type="http://schemas.openxmlformats.org/officeDocument/2006/relationships/image" Target="../media/image290.wmf"/><Relationship Id="rId10" Type="http://schemas.openxmlformats.org/officeDocument/2006/relationships/image" Target="../media/image289.wmf"/><Relationship Id="rId1" Type="http://schemas.openxmlformats.org/officeDocument/2006/relationships/image" Target="../media/image280.wmf"/></Relationships>
</file>

<file path=ppt/drawings/_rels/vmlDrawing3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1.wmf"/><Relationship Id="rId8" Type="http://schemas.openxmlformats.org/officeDocument/2006/relationships/image" Target="../media/image300.wmf"/><Relationship Id="rId7" Type="http://schemas.openxmlformats.org/officeDocument/2006/relationships/image" Target="../media/image299.wmf"/><Relationship Id="rId6" Type="http://schemas.openxmlformats.org/officeDocument/2006/relationships/image" Target="../media/image298.wmf"/><Relationship Id="rId5" Type="http://schemas.openxmlformats.org/officeDocument/2006/relationships/image" Target="../media/image297.wmf"/><Relationship Id="rId4" Type="http://schemas.openxmlformats.org/officeDocument/2006/relationships/image" Target="../media/image296.wmf"/><Relationship Id="rId3" Type="http://schemas.openxmlformats.org/officeDocument/2006/relationships/image" Target="../media/image295.wmf"/><Relationship Id="rId2" Type="http://schemas.openxmlformats.org/officeDocument/2006/relationships/image" Target="../media/image294.wmf"/><Relationship Id="rId1" Type="http://schemas.openxmlformats.org/officeDocument/2006/relationships/image" Target="../media/image293.wmf"/></Relationships>
</file>

<file path=ppt/drawings/_rels/vmlDrawing36.vml.rels><?xml version="1.0" encoding="UTF-8" standalone="yes"?>
<Relationships xmlns="http://schemas.openxmlformats.org/package/2006/relationships"><Relationship Id="rId7" Type="http://schemas.openxmlformats.org/officeDocument/2006/relationships/image" Target="../media/image308.wmf"/><Relationship Id="rId6" Type="http://schemas.openxmlformats.org/officeDocument/2006/relationships/image" Target="../media/image307.wmf"/><Relationship Id="rId5" Type="http://schemas.openxmlformats.org/officeDocument/2006/relationships/image" Target="../media/image306.wmf"/><Relationship Id="rId4" Type="http://schemas.openxmlformats.org/officeDocument/2006/relationships/image" Target="../media/image305.wmf"/><Relationship Id="rId3" Type="http://schemas.openxmlformats.org/officeDocument/2006/relationships/image" Target="../media/image304.wmf"/><Relationship Id="rId2" Type="http://schemas.openxmlformats.org/officeDocument/2006/relationships/image" Target="../media/image303.wmf"/><Relationship Id="rId1" Type="http://schemas.openxmlformats.org/officeDocument/2006/relationships/image" Target="../media/image302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9.wmf"/></Relationships>
</file>

<file path=ppt/drawings/_rels/vmlDrawing38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8.wmf"/><Relationship Id="rId8" Type="http://schemas.openxmlformats.org/officeDocument/2006/relationships/image" Target="../media/image317.wmf"/><Relationship Id="rId7" Type="http://schemas.openxmlformats.org/officeDocument/2006/relationships/image" Target="../media/image316.wmf"/><Relationship Id="rId6" Type="http://schemas.openxmlformats.org/officeDocument/2006/relationships/image" Target="../media/image315.wmf"/><Relationship Id="rId5" Type="http://schemas.openxmlformats.org/officeDocument/2006/relationships/image" Target="../media/image314.wmf"/><Relationship Id="rId4" Type="http://schemas.openxmlformats.org/officeDocument/2006/relationships/image" Target="../media/image313.wmf"/><Relationship Id="rId3" Type="http://schemas.openxmlformats.org/officeDocument/2006/relationships/image" Target="../media/image312.wmf"/><Relationship Id="rId2" Type="http://schemas.openxmlformats.org/officeDocument/2006/relationships/image" Target="../media/image311.wmf"/><Relationship Id="rId11" Type="http://schemas.openxmlformats.org/officeDocument/2006/relationships/image" Target="../media/image320.wmf"/><Relationship Id="rId10" Type="http://schemas.openxmlformats.org/officeDocument/2006/relationships/image" Target="../media/image319.wmf"/><Relationship Id="rId1" Type="http://schemas.openxmlformats.org/officeDocument/2006/relationships/image" Target="../media/image310.wmf"/></Relationships>
</file>

<file path=ppt/drawings/_rels/vmlDrawing39.vml.rels><?xml version="1.0" encoding="UTF-8" standalone="yes"?>
<Relationships xmlns="http://schemas.openxmlformats.org/package/2006/relationships"><Relationship Id="rId7" Type="http://schemas.openxmlformats.org/officeDocument/2006/relationships/image" Target="../media/image327.wmf"/><Relationship Id="rId6" Type="http://schemas.openxmlformats.org/officeDocument/2006/relationships/image" Target="../media/image326.wmf"/><Relationship Id="rId5" Type="http://schemas.openxmlformats.org/officeDocument/2006/relationships/image" Target="../media/image325.wmf"/><Relationship Id="rId4" Type="http://schemas.openxmlformats.org/officeDocument/2006/relationships/image" Target="../media/image324.wmf"/><Relationship Id="rId3" Type="http://schemas.openxmlformats.org/officeDocument/2006/relationships/image" Target="../media/image323.wmf"/><Relationship Id="rId2" Type="http://schemas.openxmlformats.org/officeDocument/2006/relationships/image" Target="../media/image322.wmf"/><Relationship Id="rId1" Type="http://schemas.openxmlformats.org/officeDocument/2006/relationships/image" Target="../media/image32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0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6.wmf"/><Relationship Id="rId8" Type="http://schemas.openxmlformats.org/officeDocument/2006/relationships/image" Target="../media/image335.wmf"/><Relationship Id="rId7" Type="http://schemas.openxmlformats.org/officeDocument/2006/relationships/image" Target="../media/image334.wmf"/><Relationship Id="rId6" Type="http://schemas.openxmlformats.org/officeDocument/2006/relationships/image" Target="../media/image333.wmf"/><Relationship Id="rId5" Type="http://schemas.openxmlformats.org/officeDocument/2006/relationships/image" Target="../media/image332.wmf"/><Relationship Id="rId4" Type="http://schemas.openxmlformats.org/officeDocument/2006/relationships/image" Target="../media/image331.wmf"/><Relationship Id="rId3" Type="http://schemas.openxmlformats.org/officeDocument/2006/relationships/image" Target="../media/image330.wmf"/><Relationship Id="rId2" Type="http://schemas.openxmlformats.org/officeDocument/2006/relationships/image" Target="../media/image329.wmf"/><Relationship Id="rId19" Type="http://schemas.openxmlformats.org/officeDocument/2006/relationships/image" Target="../media/image346.wmf"/><Relationship Id="rId18" Type="http://schemas.openxmlformats.org/officeDocument/2006/relationships/image" Target="../media/image345.wmf"/><Relationship Id="rId17" Type="http://schemas.openxmlformats.org/officeDocument/2006/relationships/image" Target="../media/image344.wmf"/><Relationship Id="rId16" Type="http://schemas.openxmlformats.org/officeDocument/2006/relationships/image" Target="../media/image343.wmf"/><Relationship Id="rId15" Type="http://schemas.openxmlformats.org/officeDocument/2006/relationships/image" Target="../media/image342.wmf"/><Relationship Id="rId14" Type="http://schemas.openxmlformats.org/officeDocument/2006/relationships/image" Target="../media/image341.wmf"/><Relationship Id="rId13" Type="http://schemas.openxmlformats.org/officeDocument/2006/relationships/image" Target="../media/image340.wmf"/><Relationship Id="rId12" Type="http://schemas.openxmlformats.org/officeDocument/2006/relationships/image" Target="../media/image339.wmf"/><Relationship Id="rId11" Type="http://schemas.openxmlformats.org/officeDocument/2006/relationships/image" Target="../media/image338.wmf"/><Relationship Id="rId10" Type="http://schemas.openxmlformats.org/officeDocument/2006/relationships/image" Target="../media/image337.wmf"/><Relationship Id="rId1" Type="http://schemas.openxmlformats.org/officeDocument/2006/relationships/image" Target="../media/image328.wmf"/></Relationships>
</file>

<file path=ppt/drawings/_rels/vmlDrawing41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5.wmf"/><Relationship Id="rId8" Type="http://schemas.openxmlformats.org/officeDocument/2006/relationships/image" Target="../media/image354.wmf"/><Relationship Id="rId7" Type="http://schemas.openxmlformats.org/officeDocument/2006/relationships/image" Target="../media/image353.wmf"/><Relationship Id="rId6" Type="http://schemas.openxmlformats.org/officeDocument/2006/relationships/image" Target="../media/image352.wmf"/><Relationship Id="rId5" Type="http://schemas.openxmlformats.org/officeDocument/2006/relationships/image" Target="../media/image351.wmf"/><Relationship Id="rId4" Type="http://schemas.openxmlformats.org/officeDocument/2006/relationships/image" Target="../media/image350.wmf"/><Relationship Id="rId3" Type="http://schemas.openxmlformats.org/officeDocument/2006/relationships/image" Target="../media/image349.wmf"/><Relationship Id="rId21" Type="http://schemas.openxmlformats.org/officeDocument/2006/relationships/image" Target="../media/image364.wmf"/><Relationship Id="rId20" Type="http://schemas.openxmlformats.org/officeDocument/2006/relationships/image" Target="../media/image363.wmf"/><Relationship Id="rId2" Type="http://schemas.openxmlformats.org/officeDocument/2006/relationships/image" Target="../media/image348.wmf"/><Relationship Id="rId19" Type="http://schemas.openxmlformats.org/officeDocument/2006/relationships/image" Target="../media/image362.wmf"/><Relationship Id="rId18" Type="http://schemas.openxmlformats.org/officeDocument/2006/relationships/image" Target="../media/image361.wmf"/><Relationship Id="rId17" Type="http://schemas.openxmlformats.org/officeDocument/2006/relationships/image" Target="../media/image360.wmf"/><Relationship Id="rId16" Type="http://schemas.openxmlformats.org/officeDocument/2006/relationships/image" Target="../media/image359.wmf"/><Relationship Id="rId15" Type="http://schemas.openxmlformats.org/officeDocument/2006/relationships/image" Target="../media/image358.wmf"/><Relationship Id="rId14" Type="http://schemas.openxmlformats.org/officeDocument/2006/relationships/image" Target="../media/image357.wmf"/><Relationship Id="rId13" Type="http://schemas.openxmlformats.org/officeDocument/2006/relationships/image" Target="../media/image339.wmf"/><Relationship Id="rId12" Type="http://schemas.openxmlformats.org/officeDocument/2006/relationships/image" Target="../media/image356.wmf"/><Relationship Id="rId11" Type="http://schemas.openxmlformats.org/officeDocument/2006/relationships/image" Target="../media/image337.wmf"/><Relationship Id="rId10" Type="http://schemas.openxmlformats.org/officeDocument/2006/relationships/image" Target="../media/image336.wmf"/><Relationship Id="rId1" Type="http://schemas.openxmlformats.org/officeDocument/2006/relationships/image" Target="../media/image347.wmf"/></Relationships>
</file>

<file path=ppt/drawings/_rels/vmlDrawing4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3.wmf"/><Relationship Id="rId8" Type="http://schemas.openxmlformats.org/officeDocument/2006/relationships/image" Target="../media/image372.wmf"/><Relationship Id="rId7" Type="http://schemas.openxmlformats.org/officeDocument/2006/relationships/image" Target="../media/image371.wmf"/><Relationship Id="rId6" Type="http://schemas.openxmlformats.org/officeDocument/2006/relationships/image" Target="../media/image370.wmf"/><Relationship Id="rId5" Type="http://schemas.openxmlformats.org/officeDocument/2006/relationships/image" Target="../media/image369.wmf"/><Relationship Id="rId4" Type="http://schemas.openxmlformats.org/officeDocument/2006/relationships/image" Target="../media/image368.wmf"/><Relationship Id="rId3" Type="http://schemas.openxmlformats.org/officeDocument/2006/relationships/image" Target="../media/image367.wmf"/><Relationship Id="rId20" Type="http://schemas.openxmlformats.org/officeDocument/2006/relationships/image" Target="../media/image380.wmf"/><Relationship Id="rId2" Type="http://schemas.openxmlformats.org/officeDocument/2006/relationships/image" Target="../media/image366.wmf"/><Relationship Id="rId19" Type="http://schemas.openxmlformats.org/officeDocument/2006/relationships/image" Target="../media/image359.wmf"/><Relationship Id="rId18" Type="http://schemas.openxmlformats.org/officeDocument/2006/relationships/image" Target="../media/image379.wmf"/><Relationship Id="rId17" Type="http://schemas.openxmlformats.org/officeDocument/2006/relationships/image" Target="../media/image378.wmf"/><Relationship Id="rId16" Type="http://schemas.openxmlformats.org/officeDocument/2006/relationships/image" Target="../media/image377.wmf"/><Relationship Id="rId15" Type="http://schemas.openxmlformats.org/officeDocument/2006/relationships/image" Target="../media/image376.wmf"/><Relationship Id="rId14" Type="http://schemas.openxmlformats.org/officeDocument/2006/relationships/image" Target="../media/image339.wmf"/><Relationship Id="rId13" Type="http://schemas.openxmlformats.org/officeDocument/2006/relationships/image" Target="../media/image375.wmf"/><Relationship Id="rId12" Type="http://schemas.openxmlformats.org/officeDocument/2006/relationships/image" Target="../media/image337.wmf"/><Relationship Id="rId11" Type="http://schemas.openxmlformats.org/officeDocument/2006/relationships/image" Target="../media/image336.wmf"/><Relationship Id="rId10" Type="http://schemas.openxmlformats.org/officeDocument/2006/relationships/image" Target="../media/image374.wmf"/><Relationship Id="rId1" Type="http://schemas.openxmlformats.org/officeDocument/2006/relationships/image" Target="../media/image365.wmf"/></Relationships>
</file>

<file path=ppt/drawings/_rels/vmlDrawing4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89.wmf"/><Relationship Id="rId8" Type="http://schemas.openxmlformats.org/officeDocument/2006/relationships/image" Target="../media/image388.wmf"/><Relationship Id="rId7" Type="http://schemas.openxmlformats.org/officeDocument/2006/relationships/image" Target="../media/image387.wmf"/><Relationship Id="rId6" Type="http://schemas.openxmlformats.org/officeDocument/2006/relationships/image" Target="../media/image386.wmf"/><Relationship Id="rId5" Type="http://schemas.openxmlformats.org/officeDocument/2006/relationships/image" Target="../media/image385.wmf"/><Relationship Id="rId4" Type="http://schemas.openxmlformats.org/officeDocument/2006/relationships/image" Target="../media/image384.wmf"/><Relationship Id="rId3" Type="http://schemas.openxmlformats.org/officeDocument/2006/relationships/image" Target="../media/image383.wmf"/><Relationship Id="rId2" Type="http://schemas.openxmlformats.org/officeDocument/2006/relationships/image" Target="../media/image382.wmf"/><Relationship Id="rId10" Type="http://schemas.openxmlformats.org/officeDocument/2006/relationships/image" Target="../media/image390.wmf"/><Relationship Id="rId1" Type="http://schemas.openxmlformats.org/officeDocument/2006/relationships/image" Target="../media/image381.wmf"/></Relationships>
</file>

<file path=ppt/drawings/_rels/vmlDrawing4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99.wmf"/><Relationship Id="rId8" Type="http://schemas.openxmlformats.org/officeDocument/2006/relationships/image" Target="../media/image398.wmf"/><Relationship Id="rId7" Type="http://schemas.openxmlformats.org/officeDocument/2006/relationships/image" Target="../media/image397.wmf"/><Relationship Id="rId6" Type="http://schemas.openxmlformats.org/officeDocument/2006/relationships/image" Target="../media/image396.wmf"/><Relationship Id="rId5" Type="http://schemas.openxmlformats.org/officeDocument/2006/relationships/image" Target="../media/image395.wmf"/><Relationship Id="rId4" Type="http://schemas.openxmlformats.org/officeDocument/2006/relationships/image" Target="../media/image394.wmf"/><Relationship Id="rId3" Type="http://schemas.openxmlformats.org/officeDocument/2006/relationships/image" Target="../media/image393.wmf"/><Relationship Id="rId2" Type="http://schemas.openxmlformats.org/officeDocument/2006/relationships/image" Target="../media/image392.wmf"/><Relationship Id="rId13" Type="http://schemas.openxmlformats.org/officeDocument/2006/relationships/image" Target="../media/image403.wmf"/><Relationship Id="rId12" Type="http://schemas.openxmlformats.org/officeDocument/2006/relationships/image" Target="../media/image402.wmf"/><Relationship Id="rId11" Type="http://schemas.openxmlformats.org/officeDocument/2006/relationships/image" Target="../media/image401.wmf"/><Relationship Id="rId10" Type="http://schemas.openxmlformats.org/officeDocument/2006/relationships/image" Target="../media/image400.wmf"/><Relationship Id="rId1" Type="http://schemas.openxmlformats.org/officeDocument/2006/relationships/image" Target="../media/image391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wmf"/><Relationship Id="rId7" Type="http://schemas.openxmlformats.org/officeDocument/2006/relationships/image" Target="../media/image410.wmf"/><Relationship Id="rId6" Type="http://schemas.openxmlformats.org/officeDocument/2006/relationships/image" Target="../media/image409.wmf"/><Relationship Id="rId5" Type="http://schemas.openxmlformats.org/officeDocument/2006/relationships/image" Target="../media/image408.wmf"/><Relationship Id="rId4" Type="http://schemas.openxmlformats.org/officeDocument/2006/relationships/image" Target="../media/image407.wmf"/><Relationship Id="rId3" Type="http://schemas.openxmlformats.org/officeDocument/2006/relationships/image" Target="../media/image406.wmf"/><Relationship Id="rId2" Type="http://schemas.openxmlformats.org/officeDocument/2006/relationships/image" Target="../media/image405.wmf"/><Relationship Id="rId1" Type="http://schemas.openxmlformats.org/officeDocument/2006/relationships/image" Target="../media/image404.wmf"/></Relationships>
</file>

<file path=ppt/drawings/_rels/vmlDrawing4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20.wmf"/><Relationship Id="rId8" Type="http://schemas.openxmlformats.org/officeDocument/2006/relationships/image" Target="../media/image419.wmf"/><Relationship Id="rId7" Type="http://schemas.openxmlformats.org/officeDocument/2006/relationships/image" Target="../media/image418.wmf"/><Relationship Id="rId6" Type="http://schemas.openxmlformats.org/officeDocument/2006/relationships/image" Target="../media/image417.wmf"/><Relationship Id="rId5" Type="http://schemas.openxmlformats.org/officeDocument/2006/relationships/image" Target="../media/image416.wmf"/><Relationship Id="rId4" Type="http://schemas.openxmlformats.org/officeDocument/2006/relationships/image" Target="../media/image415.wmf"/><Relationship Id="rId3" Type="http://schemas.openxmlformats.org/officeDocument/2006/relationships/image" Target="../media/image414.wmf"/><Relationship Id="rId2" Type="http://schemas.openxmlformats.org/officeDocument/2006/relationships/image" Target="../media/image413.wmf"/><Relationship Id="rId10" Type="http://schemas.openxmlformats.org/officeDocument/2006/relationships/image" Target="../media/image421.wmf"/><Relationship Id="rId1" Type="http://schemas.openxmlformats.org/officeDocument/2006/relationships/image" Target="../media/image412.wmf"/></Relationships>
</file>

<file path=ppt/drawings/_rels/vmlDrawing4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30.wmf"/><Relationship Id="rId8" Type="http://schemas.openxmlformats.org/officeDocument/2006/relationships/image" Target="../media/image429.wmf"/><Relationship Id="rId7" Type="http://schemas.openxmlformats.org/officeDocument/2006/relationships/image" Target="../media/image428.wmf"/><Relationship Id="rId6" Type="http://schemas.openxmlformats.org/officeDocument/2006/relationships/image" Target="../media/image427.wmf"/><Relationship Id="rId5" Type="http://schemas.openxmlformats.org/officeDocument/2006/relationships/image" Target="../media/image426.wmf"/><Relationship Id="rId4" Type="http://schemas.openxmlformats.org/officeDocument/2006/relationships/image" Target="../media/image425.wmf"/><Relationship Id="rId3" Type="http://schemas.openxmlformats.org/officeDocument/2006/relationships/image" Target="../media/image424.wmf"/><Relationship Id="rId2" Type="http://schemas.openxmlformats.org/officeDocument/2006/relationships/image" Target="../media/image423.wmf"/><Relationship Id="rId10" Type="http://schemas.openxmlformats.org/officeDocument/2006/relationships/image" Target="../media/image431.wmf"/><Relationship Id="rId1" Type="http://schemas.openxmlformats.org/officeDocument/2006/relationships/image" Target="../media/image422.wmf"/></Relationships>
</file>

<file path=ppt/drawings/_rels/vmlDrawing48.vml.rels><?xml version="1.0" encoding="UTF-8" standalone="yes"?>
<Relationships xmlns="http://schemas.openxmlformats.org/package/2006/relationships"><Relationship Id="rId9" Type="http://schemas.openxmlformats.org/officeDocument/2006/relationships/image" Target="../media/image440.wmf"/><Relationship Id="rId8" Type="http://schemas.openxmlformats.org/officeDocument/2006/relationships/image" Target="../media/image439.wmf"/><Relationship Id="rId7" Type="http://schemas.openxmlformats.org/officeDocument/2006/relationships/image" Target="../media/image438.wmf"/><Relationship Id="rId6" Type="http://schemas.openxmlformats.org/officeDocument/2006/relationships/image" Target="../media/image437.wmf"/><Relationship Id="rId5" Type="http://schemas.openxmlformats.org/officeDocument/2006/relationships/image" Target="../media/image436.wmf"/><Relationship Id="rId4" Type="http://schemas.openxmlformats.org/officeDocument/2006/relationships/image" Target="../media/image435.wmf"/><Relationship Id="rId3" Type="http://schemas.openxmlformats.org/officeDocument/2006/relationships/image" Target="../media/image434.wmf"/><Relationship Id="rId2" Type="http://schemas.openxmlformats.org/officeDocument/2006/relationships/image" Target="../media/image433.wmf"/><Relationship Id="rId1" Type="http://schemas.openxmlformats.org/officeDocument/2006/relationships/image" Target="../media/image432.wmf"/></Relationships>
</file>

<file path=ppt/drawings/_rels/vmlDrawing49.vml.rels><?xml version="1.0" encoding="UTF-8" standalone="yes"?>
<Relationships xmlns="http://schemas.openxmlformats.org/package/2006/relationships"><Relationship Id="rId6" Type="http://schemas.openxmlformats.org/officeDocument/2006/relationships/image" Target="../media/image446.wmf"/><Relationship Id="rId5" Type="http://schemas.openxmlformats.org/officeDocument/2006/relationships/image" Target="../media/image445.wmf"/><Relationship Id="rId4" Type="http://schemas.openxmlformats.org/officeDocument/2006/relationships/image" Target="../media/image444.wmf"/><Relationship Id="rId3" Type="http://schemas.openxmlformats.org/officeDocument/2006/relationships/image" Target="../media/image443.wmf"/><Relationship Id="rId2" Type="http://schemas.openxmlformats.org/officeDocument/2006/relationships/image" Target="../media/image442.wmf"/><Relationship Id="rId1" Type="http://schemas.openxmlformats.org/officeDocument/2006/relationships/image" Target="../media/image44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4.wmf"/></Relationships>
</file>

<file path=ppt/drawings/_rels/vmlDrawing50.vml.rels><?xml version="1.0" encoding="UTF-8" standalone="yes"?>
<Relationships xmlns="http://schemas.openxmlformats.org/package/2006/relationships"><Relationship Id="rId6" Type="http://schemas.openxmlformats.org/officeDocument/2006/relationships/image" Target="../media/image452.wmf"/><Relationship Id="rId5" Type="http://schemas.openxmlformats.org/officeDocument/2006/relationships/image" Target="../media/image451.wmf"/><Relationship Id="rId4" Type="http://schemas.openxmlformats.org/officeDocument/2006/relationships/image" Target="../media/image450.wmf"/><Relationship Id="rId3" Type="http://schemas.openxmlformats.org/officeDocument/2006/relationships/image" Target="../media/image449.wmf"/><Relationship Id="rId2" Type="http://schemas.openxmlformats.org/officeDocument/2006/relationships/image" Target="../media/image448.wmf"/><Relationship Id="rId1" Type="http://schemas.openxmlformats.org/officeDocument/2006/relationships/image" Target="../media/image447.wmf"/></Relationships>
</file>

<file path=ppt/drawings/_rels/vmlDrawing51.vml.rels><?xml version="1.0" encoding="UTF-8" standalone="yes"?>
<Relationships xmlns="http://schemas.openxmlformats.org/package/2006/relationships"><Relationship Id="rId9" Type="http://schemas.openxmlformats.org/officeDocument/2006/relationships/image" Target="../media/image461.wmf"/><Relationship Id="rId8" Type="http://schemas.openxmlformats.org/officeDocument/2006/relationships/image" Target="../media/image460.wmf"/><Relationship Id="rId7" Type="http://schemas.openxmlformats.org/officeDocument/2006/relationships/image" Target="../media/image459.wmf"/><Relationship Id="rId6" Type="http://schemas.openxmlformats.org/officeDocument/2006/relationships/image" Target="../media/image458.wmf"/><Relationship Id="rId5" Type="http://schemas.openxmlformats.org/officeDocument/2006/relationships/image" Target="../media/image457.wmf"/><Relationship Id="rId4" Type="http://schemas.openxmlformats.org/officeDocument/2006/relationships/image" Target="../media/image456.wmf"/><Relationship Id="rId3" Type="http://schemas.openxmlformats.org/officeDocument/2006/relationships/image" Target="../media/image455.wmf"/><Relationship Id="rId2" Type="http://schemas.openxmlformats.org/officeDocument/2006/relationships/image" Target="../media/image454.wmf"/><Relationship Id="rId12" Type="http://schemas.openxmlformats.org/officeDocument/2006/relationships/image" Target="../media/image464.wmf"/><Relationship Id="rId11" Type="http://schemas.openxmlformats.org/officeDocument/2006/relationships/image" Target="../media/image463.wmf"/><Relationship Id="rId10" Type="http://schemas.openxmlformats.org/officeDocument/2006/relationships/image" Target="../media/image462.wmf"/><Relationship Id="rId1" Type="http://schemas.openxmlformats.org/officeDocument/2006/relationships/image" Target="../media/image453.wmf"/></Relationships>
</file>

<file path=ppt/drawings/_rels/vmlDrawing52.vml.rels><?xml version="1.0" encoding="UTF-8" standalone="yes"?>
<Relationships xmlns="http://schemas.openxmlformats.org/package/2006/relationships"><Relationship Id="rId7" Type="http://schemas.openxmlformats.org/officeDocument/2006/relationships/image" Target="../media/image471.wmf"/><Relationship Id="rId6" Type="http://schemas.openxmlformats.org/officeDocument/2006/relationships/image" Target="../media/image470.wmf"/><Relationship Id="rId5" Type="http://schemas.openxmlformats.org/officeDocument/2006/relationships/image" Target="../media/image469.wmf"/><Relationship Id="rId4" Type="http://schemas.openxmlformats.org/officeDocument/2006/relationships/image" Target="../media/image468.wmf"/><Relationship Id="rId3" Type="http://schemas.openxmlformats.org/officeDocument/2006/relationships/image" Target="../media/image467.wmf"/><Relationship Id="rId2" Type="http://schemas.openxmlformats.org/officeDocument/2006/relationships/image" Target="../media/image466.wmf"/><Relationship Id="rId1" Type="http://schemas.openxmlformats.org/officeDocument/2006/relationships/image" Target="../media/image465.wmf"/></Relationships>
</file>

<file path=ppt/drawings/_rels/vmlDrawing53.vml.rels><?xml version="1.0" encoding="UTF-8" standalone="yes"?>
<Relationships xmlns="http://schemas.openxmlformats.org/package/2006/relationships"><Relationship Id="rId9" Type="http://schemas.openxmlformats.org/officeDocument/2006/relationships/image" Target="../media/image480.wmf"/><Relationship Id="rId8" Type="http://schemas.openxmlformats.org/officeDocument/2006/relationships/image" Target="../media/image479.wmf"/><Relationship Id="rId7" Type="http://schemas.openxmlformats.org/officeDocument/2006/relationships/image" Target="../media/image478.wmf"/><Relationship Id="rId6" Type="http://schemas.openxmlformats.org/officeDocument/2006/relationships/image" Target="../media/image477.wmf"/><Relationship Id="rId5" Type="http://schemas.openxmlformats.org/officeDocument/2006/relationships/image" Target="../media/image476.wmf"/><Relationship Id="rId4" Type="http://schemas.openxmlformats.org/officeDocument/2006/relationships/image" Target="../media/image475.wmf"/><Relationship Id="rId3" Type="http://schemas.openxmlformats.org/officeDocument/2006/relationships/image" Target="../media/image474.wmf"/><Relationship Id="rId2" Type="http://schemas.openxmlformats.org/officeDocument/2006/relationships/image" Target="../media/image473.wmf"/><Relationship Id="rId1" Type="http://schemas.openxmlformats.org/officeDocument/2006/relationships/image" Target="../media/image472.wmf"/></Relationships>
</file>

<file path=ppt/drawings/_rels/vmlDrawing54.vml.rels><?xml version="1.0" encoding="UTF-8" standalone="yes"?>
<Relationships xmlns="http://schemas.openxmlformats.org/package/2006/relationships"><Relationship Id="rId9" Type="http://schemas.openxmlformats.org/officeDocument/2006/relationships/image" Target="../media/image489.wmf"/><Relationship Id="rId8" Type="http://schemas.openxmlformats.org/officeDocument/2006/relationships/image" Target="../media/image488.wmf"/><Relationship Id="rId7" Type="http://schemas.openxmlformats.org/officeDocument/2006/relationships/image" Target="../media/image487.wmf"/><Relationship Id="rId6" Type="http://schemas.openxmlformats.org/officeDocument/2006/relationships/image" Target="../media/image486.wmf"/><Relationship Id="rId5" Type="http://schemas.openxmlformats.org/officeDocument/2006/relationships/image" Target="../media/image485.wmf"/><Relationship Id="rId4" Type="http://schemas.openxmlformats.org/officeDocument/2006/relationships/image" Target="../media/image484.wmf"/><Relationship Id="rId3" Type="http://schemas.openxmlformats.org/officeDocument/2006/relationships/image" Target="../media/image483.wmf"/><Relationship Id="rId2" Type="http://schemas.openxmlformats.org/officeDocument/2006/relationships/image" Target="../media/image482.wmf"/><Relationship Id="rId10" Type="http://schemas.openxmlformats.org/officeDocument/2006/relationships/image" Target="../media/image490.wmf"/><Relationship Id="rId1" Type="http://schemas.openxmlformats.org/officeDocument/2006/relationships/image" Target="../media/image481.wmf"/></Relationships>
</file>

<file path=ppt/drawings/_rels/vmlDrawing5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99.wmf"/><Relationship Id="rId8" Type="http://schemas.openxmlformats.org/officeDocument/2006/relationships/image" Target="../media/image498.wmf"/><Relationship Id="rId7" Type="http://schemas.openxmlformats.org/officeDocument/2006/relationships/image" Target="../media/image497.wmf"/><Relationship Id="rId6" Type="http://schemas.openxmlformats.org/officeDocument/2006/relationships/image" Target="../media/image496.wmf"/><Relationship Id="rId5" Type="http://schemas.openxmlformats.org/officeDocument/2006/relationships/image" Target="../media/image495.wmf"/><Relationship Id="rId4" Type="http://schemas.openxmlformats.org/officeDocument/2006/relationships/image" Target="../media/image494.wmf"/><Relationship Id="rId3" Type="http://schemas.openxmlformats.org/officeDocument/2006/relationships/image" Target="../media/image493.wmf"/><Relationship Id="rId2" Type="http://schemas.openxmlformats.org/officeDocument/2006/relationships/image" Target="../media/image492.wmf"/><Relationship Id="rId12" Type="http://schemas.openxmlformats.org/officeDocument/2006/relationships/image" Target="../media/image502.wmf"/><Relationship Id="rId11" Type="http://schemas.openxmlformats.org/officeDocument/2006/relationships/image" Target="../media/image501.wmf"/><Relationship Id="rId10" Type="http://schemas.openxmlformats.org/officeDocument/2006/relationships/image" Target="../media/image500.wmf"/><Relationship Id="rId1" Type="http://schemas.openxmlformats.org/officeDocument/2006/relationships/image" Target="../media/image491.w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wmf"/><Relationship Id="rId7" Type="http://schemas.openxmlformats.org/officeDocument/2006/relationships/image" Target="../media/image509.wmf"/><Relationship Id="rId6" Type="http://schemas.openxmlformats.org/officeDocument/2006/relationships/image" Target="../media/image508.wmf"/><Relationship Id="rId5" Type="http://schemas.openxmlformats.org/officeDocument/2006/relationships/image" Target="../media/image507.wmf"/><Relationship Id="rId4" Type="http://schemas.openxmlformats.org/officeDocument/2006/relationships/image" Target="../media/image506.wmf"/><Relationship Id="rId3" Type="http://schemas.openxmlformats.org/officeDocument/2006/relationships/image" Target="../media/image505.wmf"/><Relationship Id="rId2" Type="http://schemas.openxmlformats.org/officeDocument/2006/relationships/image" Target="../media/image504.wmf"/><Relationship Id="rId1" Type="http://schemas.openxmlformats.org/officeDocument/2006/relationships/image" Target="../media/image503.wmf"/></Relationships>
</file>

<file path=ppt/drawings/_rels/vmlDrawing57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9.wmf"/><Relationship Id="rId8" Type="http://schemas.openxmlformats.org/officeDocument/2006/relationships/image" Target="../media/image518.wmf"/><Relationship Id="rId7" Type="http://schemas.openxmlformats.org/officeDocument/2006/relationships/image" Target="../media/image517.wmf"/><Relationship Id="rId6" Type="http://schemas.openxmlformats.org/officeDocument/2006/relationships/image" Target="../media/image516.wmf"/><Relationship Id="rId5" Type="http://schemas.openxmlformats.org/officeDocument/2006/relationships/image" Target="../media/image515.wmf"/><Relationship Id="rId4" Type="http://schemas.openxmlformats.org/officeDocument/2006/relationships/image" Target="../media/image514.wmf"/><Relationship Id="rId3" Type="http://schemas.openxmlformats.org/officeDocument/2006/relationships/image" Target="../media/image513.wmf"/><Relationship Id="rId2" Type="http://schemas.openxmlformats.org/officeDocument/2006/relationships/image" Target="../media/image512.wmf"/><Relationship Id="rId12" Type="http://schemas.openxmlformats.org/officeDocument/2006/relationships/image" Target="../media/image522.wmf"/><Relationship Id="rId11" Type="http://schemas.openxmlformats.org/officeDocument/2006/relationships/image" Target="../media/image521.wmf"/><Relationship Id="rId10" Type="http://schemas.openxmlformats.org/officeDocument/2006/relationships/image" Target="../media/image520.wmf"/><Relationship Id="rId1" Type="http://schemas.openxmlformats.org/officeDocument/2006/relationships/image" Target="../media/image511.wmf"/></Relationships>
</file>

<file path=ppt/drawings/_rels/vmlDrawing58.vml.rels><?xml version="1.0" encoding="UTF-8" standalone="yes"?>
<Relationships xmlns="http://schemas.openxmlformats.org/package/2006/relationships"><Relationship Id="rId9" Type="http://schemas.openxmlformats.org/officeDocument/2006/relationships/image" Target="../media/image531.wmf"/><Relationship Id="rId8" Type="http://schemas.openxmlformats.org/officeDocument/2006/relationships/image" Target="../media/image530.wmf"/><Relationship Id="rId7" Type="http://schemas.openxmlformats.org/officeDocument/2006/relationships/image" Target="../media/image529.wmf"/><Relationship Id="rId6" Type="http://schemas.openxmlformats.org/officeDocument/2006/relationships/image" Target="../media/image528.wmf"/><Relationship Id="rId5" Type="http://schemas.openxmlformats.org/officeDocument/2006/relationships/image" Target="../media/image527.wmf"/><Relationship Id="rId4" Type="http://schemas.openxmlformats.org/officeDocument/2006/relationships/image" Target="../media/image526.wmf"/><Relationship Id="rId3" Type="http://schemas.openxmlformats.org/officeDocument/2006/relationships/image" Target="../media/image525.wmf"/><Relationship Id="rId2" Type="http://schemas.openxmlformats.org/officeDocument/2006/relationships/image" Target="../media/image524.wmf"/><Relationship Id="rId1" Type="http://schemas.openxmlformats.org/officeDocument/2006/relationships/image" Target="../media/image523.wmf"/></Relationships>
</file>

<file path=ppt/drawings/_rels/vmlDrawing59.vml.rels><?xml version="1.0" encoding="UTF-8" standalone="yes"?>
<Relationships xmlns="http://schemas.openxmlformats.org/package/2006/relationships"><Relationship Id="rId9" Type="http://schemas.openxmlformats.org/officeDocument/2006/relationships/image" Target="../media/image540.wmf"/><Relationship Id="rId8" Type="http://schemas.openxmlformats.org/officeDocument/2006/relationships/image" Target="../media/image539.wmf"/><Relationship Id="rId7" Type="http://schemas.openxmlformats.org/officeDocument/2006/relationships/image" Target="../media/image538.wmf"/><Relationship Id="rId6" Type="http://schemas.openxmlformats.org/officeDocument/2006/relationships/image" Target="../media/image537.wmf"/><Relationship Id="rId5" Type="http://schemas.openxmlformats.org/officeDocument/2006/relationships/image" Target="../media/image536.wmf"/><Relationship Id="rId4" Type="http://schemas.openxmlformats.org/officeDocument/2006/relationships/image" Target="../media/image535.wmf"/><Relationship Id="rId3" Type="http://schemas.openxmlformats.org/officeDocument/2006/relationships/image" Target="../media/image534.wmf"/><Relationship Id="rId2" Type="http://schemas.openxmlformats.org/officeDocument/2006/relationships/image" Target="../media/image533.wmf"/><Relationship Id="rId11" Type="http://schemas.openxmlformats.org/officeDocument/2006/relationships/image" Target="../media/image542.wmf"/><Relationship Id="rId10" Type="http://schemas.openxmlformats.org/officeDocument/2006/relationships/image" Target="../media/image541.wmf"/><Relationship Id="rId1" Type="http://schemas.openxmlformats.org/officeDocument/2006/relationships/image" Target="../media/image53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5.wmf"/><Relationship Id="rId2" Type="http://schemas.openxmlformats.org/officeDocument/2006/relationships/image" Target="../media/image544.wmf"/><Relationship Id="rId1" Type="http://schemas.openxmlformats.org/officeDocument/2006/relationships/image" Target="../media/image543.wmf"/></Relationships>
</file>

<file path=ppt/drawings/_rels/vmlDrawing6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50.wmf"/><Relationship Id="rId4" Type="http://schemas.openxmlformats.org/officeDocument/2006/relationships/image" Target="../media/image549.wmf"/><Relationship Id="rId3" Type="http://schemas.openxmlformats.org/officeDocument/2006/relationships/image" Target="../media/image548.wmf"/><Relationship Id="rId2" Type="http://schemas.openxmlformats.org/officeDocument/2006/relationships/image" Target="../media/image547.wmf"/><Relationship Id="rId1" Type="http://schemas.openxmlformats.org/officeDocument/2006/relationships/image" Target="../media/image546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.wmf"/><Relationship Id="rId8" Type="http://schemas.openxmlformats.org/officeDocument/2006/relationships/image" Target="../media/image32.wmf"/><Relationship Id="rId7" Type="http://schemas.openxmlformats.org/officeDocument/2006/relationships/image" Target="../media/image31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0" Type="http://schemas.openxmlformats.org/officeDocument/2006/relationships/image" Target="../media/image34.w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2.xml"/><Relationship Id="rId16" Type="http://schemas.openxmlformats.org/officeDocument/2006/relationships/tags" Target="../tags/tag121.xml"/><Relationship Id="rId15" Type="http://schemas.openxmlformats.org/officeDocument/2006/relationships/tags" Target="../tags/tag120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4.bin"/><Relationship Id="rId22" Type="http://schemas.openxmlformats.org/officeDocument/2006/relationships/vmlDrawing" Target="../drawings/vmlDrawing9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34.wmf"/><Relationship Id="rId2" Type="http://schemas.openxmlformats.org/officeDocument/2006/relationships/image" Target="../media/image25.wmf"/><Relationship Id="rId19" Type="http://schemas.openxmlformats.org/officeDocument/2006/relationships/oleObject" Target="../embeddings/oleObject32.bin"/><Relationship Id="rId18" Type="http://schemas.openxmlformats.org/officeDocument/2006/relationships/image" Target="../media/image33.wmf"/><Relationship Id="rId17" Type="http://schemas.openxmlformats.org/officeDocument/2006/relationships/oleObject" Target="../embeddings/oleObject31.bin"/><Relationship Id="rId16" Type="http://schemas.openxmlformats.org/officeDocument/2006/relationships/image" Target="../media/image32.wmf"/><Relationship Id="rId15" Type="http://schemas.openxmlformats.org/officeDocument/2006/relationships/oleObject" Target="../embeddings/oleObject30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29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38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6.wmf"/><Relationship Id="rId34" Type="http://schemas.openxmlformats.org/officeDocument/2006/relationships/vmlDrawing" Target="../drawings/vmlDrawing10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50.wmf"/><Relationship Id="rId31" Type="http://schemas.openxmlformats.org/officeDocument/2006/relationships/oleObject" Target="../embeddings/oleObject48.bin"/><Relationship Id="rId30" Type="http://schemas.openxmlformats.org/officeDocument/2006/relationships/image" Target="../media/image49.wmf"/><Relationship Id="rId3" Type="http://schemas.openxmlformats.org/officeDocument/2006/relationships/oleObject" Target="../embeddings/oleObject34.bin"/><Relationship Id="rId29" Type="http://schemas.openxmlformats.org/officeDocument/2006/relationships/oleObject" Target="../embeddings/oleObject47.bin"/><Relationship Id="rId28" Type="http://schemas.openxmlformats.org/officeDocument/2006/relationships/image" Target="../media/image48.wmf"/><Relationship Id="rId27" Type="http://schemas.openxmlformats.org/officeDocument/2006/relationships/oleObject" Target="../embeddings/oleObject46.bin"/><Relationship Id="rId26" Type="http://schemas.openxmlformats.org/officeDocument/2006/relationships/image" Target="../media/image47.wmf"/><Relationship Id="rId25" Type="http://schemas.openxmlformats.org/officeDocument/2006/relationships/oleObject" Target="../embeddings/oleObject45.bin"/><Relationship Id="rId24" Type="http://schemas.openxmlformats.org/officeDocument/2006/relationships/image" Target="../media/image46.wmf"/><Relationship Id="rId23" Type="http://schemas.openxmlformats.org/officeDocument/2006/relationships/oleObject" Target="../embeddings/oleObject44.bin"/><Relationship Id="rId22" Type="http://schemas.openxmlformats.org/officeDocument/2006/relationships/image" Target="../media/image45.wmf"/><Relationship Id="rId21" Type="http://schemas.openxmlformats.org/officeDocument/2006/relationships/oleObject" Target="../embeddings/oleObject43.bin"/><Relationship Id="rId20" Type="http://schemas.openxmlformats.org/officeDocument/2006/relationships/image" Target="../media/image44.wmf"/><Relationship Id="rId2" Type="http://schemas.openxmlformats.org/officeDocument/2006/relationships/image" Target="../media/image35.wmf"/><Relationship Id="rId19" Type="http://schemas.openxmlformats.org/officeDocument/2006/relationships/oleObject" Target="../embeddings/oleObject42.bin"/><Relationship Id="rId18" Type="http://schemas.openxmlformats.org/officeDocument/2006/relationships/image" Target="../media/image43.wmf"/><Relationship Id="rId17" Type="http://schemas.openxmlformats.org/officeDocument/2006/relationships/oleObject" Target="../embeddings/oleObject41.bin"/><Relationship Id="rId16" Type="http://schemas.openxmlformats.org/officeDocument/2006/relationships/image" Target="../media/image42.wmf"/><Relationship Id="rId15" Type="http://schemas.openxmlformats.org/officeDocument/2006/relationships/oleObject" Target="../embeddings/oleObject40.bin"/><Relationship Id="rId14" Type="http://schemas.openxmlformats.org/officeDocument/2006/relationships/image" Target="../media/image41.wmf"/><Relationship Id="rId13" Type="http://schemas.openxmlformats.org/officeDocument/2006/relationships/oleObject" Target="../embeddings/oleObject39.bin"/><Relationship Id="rId12" Type="http://schemas.openxmlformats.org/officeDocument/2006/relationships/image" Target="../media/image40.wmf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39.wmf"/><Relationship Id="rId1" Type="http://schemas.openxmlformats.org/officeDocument/2006/relationships/oleObject" Target="../embeddings/oleObject3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.bin"/><Relationship Id="rId8" Type="http://schemas.openxmlformats.org/officeDocument/2006/relationships/image" Target="../media/image54.wmf"/><Relationship Id="rId7" Type="http://schemas.openxmlformats.org/officeDocument/2006/relationships/oleObject" Target="../embeddings/oleObject52.bin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51.wmf"/><Relationship Id="rId18" Type="http://schemas.openxmlformats.org/officeDocument/2006/relationships/vmlDrawing" Target="../drawings/vmlDrawing11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58.wmf"/><Relationship Id="rId15" Type="http://schemas.openxmlformats.org/officeDocument/2006/relationships/oleObject" Target="../embeddings/oleObject56.bin"/><Relationship Id="rId14" Type="http://schemas.openxmlformats.org/officeDocument/2006/relationships/image" Target="../media/image57.wmf"/><Relationship Id="rId13" Type="http://schemas.openxmlformats.org/officeDocument/2006/relationships/oleObject" Target="../embeddings/oleObject55.bin"/><Relationship Id="rId12" Type="http://schemas.openxmlformats.org/officeDocument/2006/relationships/image" Target="../media/image56.wmf"/><Relationship Id="rId11" Type="http://schemas.openxmlformats.org/officeDocument/2006/relationships/oleObject" Target="../embeddings/oleObject54.bin"/><Relationship Id="rId10" Type="http://schemas.openxmlformats.org/officeDocument/2006/relationships/image" Target="../media/image55.wmf"/><Relationship Id="rId1" Type="http://schemas.openxmlformats.org/officeDocument/2006/relationships/oleObject" Target="../embeddings/oleObject49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9.wmf"/><Relationship Id="rId1" Type="http://schemas.openxmlformats.org/officeDocument/2006/relationships/oleObject" Target="../embeddings/oleObject57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.bin"/><Relationship Id="rId8" Type="http://schemas.openxmlformats.org/officeDocument/2006/relationships/image" Target="../media/image63.w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59.bin"/><Relationship Id="rId26" Type="http://schemas.openxmlformats.org/officeDocument/2006/relationships/vmlDrawing" Target="../drawings/vmlDrawing13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71.wmf"/><Relationship Id="rId23" Type="http://schemas.openxmlformats.org/officeDocument/2006/relationships/oleObject" Target="../embeddings/oleObject69.bin"/><Relationship Id="rId22" Type="http://schemas.openxmlformats.org/officeDocument/2006/relationships/image" Target="../media/image70.wmf"/><Relationship Id="rId21" Type="http://schemas.openxmlformats.org/officeDocument/2006/relationships/oleObject" Target="../embeddings/oleObject68.bin"/><Relationship Id="rId20" Type="http://schemas.openxmlformats.org/officeDocument/2006/relationships/image" Target="../media/image69.wmf"/><Relationship Id="rId2" Type="http://schemas.openxmlformats.org/officeDocument/2006/relationships/image" Target="../media/image60.wmf"/><Relationship Id="rId19" Type="http://schemas.openxmlformats.org/officeDocument/2006/relationships/oleObject" Target="../embeddings/oleObject67.bin"/><Relationship Id="rId18" Type="http://schemas.openxmlformats.org/officeDocument/2006/relationships/image" Target="../media/image68.wmf"/><Relationship Id="rId17" Type="http://schemas.openxmlformats.org/officeDocument/2006/relationships/oleObject" Target="../embeddings/oleObject66.bin"/><Relationship Id="rId16" Type="http://schemas.openxmlformats.org/officeDocument/2006/relationships/image" Target="../media/image67.wmf"/><Relationship Id="rId15" Type="http://schemas.openxmlformats.org/officeDocument/2006/relationships/oleObject" Target="../embeddings/oleObject65.bin"/><Relationship Id="rId14" Type="http://schemas.openxmlformats.org/officeDocument/2006/relationships/image" Target="../media/image66.wmf"/><Relationship Id="rId13" Type="http://schemas.openxmlformats.org/officeDocument/2006/relationships/oleObject" Target="../embeddings/oleObject64.bin"/><Relationship Id="rId12" Type="http://schemas.openxmlformats.org/officeDocument/2006/relationships/image" Target="../media/image65.wmf"/><Relationship Id="rId11" Type="http://schemas.openxmlformats.org/officeDocument/2006/relationships/oleObject" Target="../embeddings/oleObject63.bin"/><Relationship Id="rId10" Type="http://schemas.openxmlformats.org/officeDocument/2006/relationships/image" Target="../media/image64.wmf"/><Relationship Id="rId1" Type="http://schemas.openxmlformats.org/officeDocument/2006/relationships/oleObject" Target="../embeddings/oleObject58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4.bin"/><Relationship Id="rId8" Type="http://schemas.openxmlformats.org/officeDocument/2006/relationships/image" Target="../media/image75.wmf"/><Relationship Id="rId7" Type="http://schemas.openxmlformats.org/officeDocument/2006/relationships/oleObject" Target="../embeddings/oleObject73.bin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3.wmf"/><Relationship Id="rId3" Type="http://schemas.openxmlformats.org/officeDocument/2006/relationships/oleObject" Target="../embeddings/oleObject71.bin"/><Relationship Id="rId22" Type="http://schemas.openxmlformats.org/officeDocument/2006/relationships/vmlDrawing" Target="../drawings/vmlDrawing14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81.wmf"/><Relationship Id="rId2" Type="http://schemas.openxmlformats.org/officeDocument/2006/relationships/image" Target="../media/image72.wmf"/><Relationship Id="rId19" Type="http://schemas.openxmlformats.org/officeDocument/2006/relationships/oleObject" Target="../embeddings/oleObject79.bin"/><Relationship Id="rId18" Type="http://schemas.openxmlformats.org/officeDocument/2006/relationships/image" Target="../media/image80.wmf"/><Relationship Id="rId17" Type="http://schemas.openxmlformats.org/officeDocument/2006/relationships/oleObject" Target="../embeddings/oleObject78.bin"/><Relationship Id="rId16" Type="http://schemas.openxmlformats.org/officeDocument/2006/relationships/image" Target="../media/image79.wmf"/><Relationship Id="rId15" Type="http://schemas.openxmlformats.org/officeDocument/2006/relationships/oleObject" Target="../embeddings/oleObject77.bin"/><Relationship Id="rId14" Type="http://schemas.openxmlformats.org/officeDocument/2006/relationships/image" Target="../media/image78.wmf"/><Relationship Id="rId13" Type="http://schemas.openxmlformats.org/officeDocument/2006/relationships/oleObject" Target="../embeddings/oleObject76.bin"/><Relationship Id="rId12" Type="http://schemas.openxmlformats.org/officeDocument/2006/relationships/image" Target="../media/image77.wmf"/><Relationship Id="rId11" Type="http://schemas.openxmlformats.org/officeDocument/2006/relationships/oleObject" Target="../embeddings/oleObject75.bin"/><Relationship Id="rId10" Type="http://schemas.openxmlformats.org/officeDocument/2006/relationships/image" Target="../media/image76.wmf"/><Relationship Id="rId1" Type="http://schemas.openxmlformats.org/officeDocument/2006/relationships/oleObject" Target="../embeddings/oleObject70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4.bin"/><Relationship Id="rId8" Type="http://schemas.openxmlformats.org/officeDocument/2006/relationships/image" Target="../media/image85.wmf"/><Relationship Id="rId7" Type="http://schemas.openxmlformats.org/officeDocument/2006/relationships/oleObject" Target="../embeddings/oleObject83.bin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3.wmf"/><Relationship Id="rId3" Type="http://schemas.openxmlformats.org/officeDocument/2006/relationships/oleObject" Target="../embeddings/oleObject81.bin"/><Relationship Id="rId2" Type="http://schemas.openxmlformats.org/officeDocument/2006/relationships/image" Target="../media/image82.wmf"/><Relationship Id="rId12" Type="http://schemas.openxmlformats.org/officeDocument/2006/relationships/vmlDrawing" Target="../drawings/vmlDrawing1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6.wmf"/><Relationship Id="rId1" Type="http://schemas.openxmlformats.org/officeDocument/2006/relationships/oleObject" Target="../embeddings/oleObject80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9.bin"/><Relationship Id="rId8" Type="http://schemas.openxmlformats.org/officeDocument/2006/relationships/image" Target="../media/image90.wmf"/><Relationship Id="rId7" Type="http://schemas.openxmlformats.org/officeDocument/2006/relationships/oleObject" Target="../embeddings/oleObject88.bin"/><Relationship Id="rId6" Type="http://schemas.openxmlformats.org/officeDocument/2006/relationships/image" Target="../media/image89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8.wmf"/><Relationship Id="rId3" Type="http://schemas.openxmlformats.org/officeDocument/2006/relationships/oleObject" Target="../embeddings/oleObject86.bin"/><Relationship Id="rId24" Type="http://schemas.openxmlformats.org/officeDocument/2006/relationships/vmlDrawing" Target="../drawings/vmlDrawing16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97.wmf"/><Relationship Id="rId21" Type="http://schemas.openxmlformats.org/officeDocument/2006/relationships/oleObject" Target="../embeddings/oleObject95.bin"/><Relationship Id="rId20" Type="http://schemas.openxmlformats.org/officeDocument/2006/relationships/image" Target="../media/image96.wmf"/><Relationship Id="rId2" Type="http://schemas.openxmlformats.org/officeDocument/2006/relationships/image" Target="../media/image87.wmf"/><Relationship Id="rId19" Type="http://schemas.openxmlformats.org/officeDocument/2006/relationships/oleObject" Target="../embeddings/oleObject94.bin"/><Relationship Id="rId18" Type="http://schemas.openxmlformats.org/officeDocument/2006/relationships/image" Target="../media/image95.wmf"/><Relationship Id="rId17" Type="http://schemas.openxmlformats.org/officeDocument/2006/relationships/oleObject" Target="../embeddings/oleObject93.bin"/><Relationship Id="rId16" Type="http://schemas.openxmlformats.org/officeDocument/2006/relationships/image" Target="../media/image94.wmf"/><Relationship Id="rId15" Type="http://schemas.openxmlformats.org/officeDocument/2006/relationships/oleObject" Target="../embeddings/oleObject92.bin"/><Relationship Id="rId14" Type="http://schemas.openxmlformats.org/officeDocument/2006/relationships/image" Target="../media/image93.wmf"/><Relationship Id="rId13" Type="http://schemas.openxmlformats.org/officeDocument/2006/relationships/oleObject" Target="../embeddings/oleObject91.bin"/><Relationship Id="rId12" Type="http://schemas.openxmlformats.org/officeDocument/2006/relationships/image" Target="../media/image92.wmf"/><Relationship Id="rId11" Type="http://schemas.openxmlformats.org/officeDocument/2006/relationships/oleObject" Target="../embeddings/oleObject90.bin"/><Relationship Id="rId10" Type="http://schemas.openxmlformats.org/officeDocument/2006/relationships/image" Target="../media/image91.wmf"/><Relationship Id="rId1" Type="http://schemas.openxmlformats.org/officeDocument/2006/relationships/oleObject" Target="../embeddings/oleObject85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0.bin"/><Relationship Id="rId8" Type="http://schemas.openxmlformats.org/officeDocument/2006/relationships/image" Target="../media/image101.wmf"/><Relationship Id="rId7" Type="http://schemas.openxmlformats.org/officeDocument/2006/relationships/oleObject" Target="../embeddings/oleObject99.bin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9.wmf"/><Relationship Id="rId3" Type="http://schemas.openxmlformats.org/officeDocument/2006/relationships/oleObject" Target="../embeddings/oleObject97.bin"/><Relationship Id="rId2" Type="http://schemas.openxmlformats.org/officeDocument/2006/relationships/image" Target="../media/image98.wmf"/><Relationship Id="rId18" Type="http://schemas.openxmlformats.org/officeDocument/2006/relationships/vmlDrawing" Target="../drawings/vmlDrawing17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05.wmf"/><Relationship Id="rId15" Type="http://schemas.openxmlformats.org/officeDocument/2006/relationships/oleObject" Target="../embeddings/oleObject103.bin"/><Relationship Id="rId14" Type="http://schemas.openxmlformats.org/officeDocument/2006/relationships/image" Target="../media/image104.wmf"/><Relationship Id="rId13" Type="http://schemas.openxmlformats.org/officeDocument/2006/relationships/oleObject" Target="../embeddings/oleObject102.bin"/><Relationship Id="rId12" Type="http://schemas.openxmlformats.org/officeDocument/2006/relationships/image" Target="../media/image103.wmf"/><Relationship Id="rId11" Type="http://schemas.openxmlformats.org/officeDocument/2006/relationships/oleObject" Target="../embeddings/oleObject101.bin"/><Relationship Id="rId10" Type="http://schemas.openxmlformats.org/officeDocument/2006/relationships/image" Target="../media/image102.wmf"/><Relationship Id="rId1" Type="http://schemas.openxmlformats.org/officeDocument/2006/relationships/oleObject" Target="../embeddings/oleObject96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8.bin"/><Relationship Id="rId8" Type="http://schemas.openxmlformats.org/officeDocument/2006/relationships/image" Target="../media/image109.wmf"/><Relationship Id="rId7" Type="http://schemas.openxmlformats.org/officeDocument/2006/relationships/oleObject" Target="../embeddings/oleObject107.bin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07.wmf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106.wmf"/><Relationship Id="rId14" Type="http://schemas.openxmlformats.org/officeDocument/2006/relationships/vmlDrawing" Target="../drawings/vmlDrawing18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11.wmf"/><Relationship Id="rId11" Type="http://schemas.openxmlformats.org/officeDocument/2006/relationships/oleObject" Target="../embeddings/oleObject109.bin"/><Relationship Id="rId10" Type="http://schemas.openxmlformats.org/officeDocument/2006/relationships/image" Target="../media/image110.wmf"/><Relationship Id="rId1" Type="http://schemas.openxmlformats.org/officeDocument/2006/relationships/oleObject" Target="../embeddings/oleObject104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9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13.wmf"/><Relationship Id="rId3" Type="http://schemas.openxmlformats.org/officeDocument/2006/relationships/oleObject" Target="../embeddings/oleObject111.bin"/><Relationship Id="rId2" Type="http://schemas.openxmlformats.org/officeDocument/2006/relationships/image" Target="../media/image112.wmf"/><Relationship Id="rId1" Type="http://schemas.openxmlformats.org/officeDocument/2006/relationships/oleObject" Target="../embeddings/oleObject110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6.bin"/><Relationship Id="rId8" Type="http://schemas.openxmlformats.org/officeDocument/2006/relationships/image" Target="../media/image117.wmf"/><Relationship Id="rId7" Type="http://schemas.openxmlformats.org/officeDocument/2006/relationships/oleObject" Target="../embeddings/oleObject115.bin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15.wmf"/><Relationship Id="rId3" Type="http://schemas.openxmlformats.org/officeDocument/2006/relationships/oleObject" Target="../embeddings/oleObject113.bin"/><Relationship Id="rId20" Type="http://schemas.openxmlformats.org/officeDocument/2006/relationships/vmlDrawing" Target="../drawings/vmlDrawing20.vml"/><Relationship Id="rId2" Type="http://schemas.openxmlformats.org/officeDocument/2006/relationships/image" Target="../media/image114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22.wmf"/><Relationship Id="rId17" Type="http://schemas.openxmlformats.org/officeDocument/2006/relationships/oleObject" Target="../embeddings/oleObject120.bin"/><Relationship Id="rId16" Type="http://schemas.openxmlformats.org/officeDocument/2006/relationships/image" Target="../media/image121.wmf"/><Relationship Id="rId15" Type="http://schemas.openxmlformats.org/officeDocument/2006/relationships/oleObject" Target="../embeddings/oleObject119.bin"/><Relationship Id="rId14" Type="http://schemas.openxmlformats.org/officeDocument/2006/relationships/image" Target="../media/image120.wmf"/><Relationship Id="rId13" Type="http://schemas.openxmlformats.org/officeDocument/2006/relationships/oleObject" Target="../embeddings/oleObject118.bin"/><Relationship Id="rId12" Type="http://schemas.openxmlformats.org/officeDocument/2006/relationships/image" Target="../media/image119.wmf"/><Relationship Id="rId11" Type="http://schemas.openxmlformats.org/officeDocument/2006/relationships/oleObject" Target="../embeddings/oleObject117.bin"/><Relationship Id="rId10" Type="http://schemas.openxmlformats.org/officeDocument/2006/relationships/image" Target="../media/image118.wmf"/><Relationship Id="rId1" Type="http://schemas.openxmlformats.org/officeDocument/2006/relationships/oleObject" Target="../embeddings/oleObject112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5.bin"/><Relationship Id="rId8" Type="http://schemas.openxmlformats.org/officeDocument/2006/relationships/image" Target="../media/image126.wmf"/><Relationship Id="rId7" Type="http://schemas.openxmlformats.org/officeDocument/2006/relationships/oleObject" Target="../embeddings/oleObject124.bin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24.wmf"/><Relationship Id="rId3" Type="http://schemas.openxmlformats.org/officeDocument/2006/relationships/oleObject" Target="../embeddings/oleObject122.bin"/><Relationship Id="rId20" Type="http://schemas.openxmlformats.org/officeDocument/2006/relationships/vmlDrawing" Target="../drawings/vmlDrawing21.vml"/><Relationship Id="rId2" Type="http://schemas.openxmlformats.org/officeDocument/2006/relationships/image" Target="../media/image123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31.wmf"/><Relationship Id="rId17" Type="http://schemas.openxmlformats.org/officeDocument/2006/relationships/oleObject" Target="../embeddings/oleObject129.bin"/><Relationship Id="rId16" Type="http://schemas.openxmlformats.org/officeDocument/2006/relationships/image" Target="../media/image130.wmf"/><Relationship Id="rId15" Type="http://schemas.openxmlformats.org/officeDocument/2006/relationships/oleObject" Target="../embeddings/oleObject128.bin"/><Relationship Id="rId14" Type="http://schemas.openxmlformats.org/officeDocument/2006/relationships/image" Target="../media/image129.wmf"/><Relationship Id="rId13" Type="http://schemas.openxmlformats.org/officeDocument/2006/relationships/oleObject" Target="../embeddings/oleObject127.bin"/><Relationship Id="rId12" Type="http://schemas.openxmlformats.org/officeDocument/2006/relationships/image" Target="../media/image128.wmf"/><Relationship Id="rId11" Type="http://schemas.openxmlformats.org/officeDocument/2006/relationships/oleObject" Target="../embeddings/oleObject126.bin"/><Relationship Id="rId10" Type="http://schemas.openxmlformats.org/officeDocument/2006/relationships/image" Target="../media/image127.wmf"/><Relationship Id="rId1" Type="http://schemas.openxmlformats.org/officeDocument/2006/relationships/oleObject" Target="../embeddings/oleObject121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4.bin"/><Relationship Id="rId8" Type="http://schemas.openxmlformats.org/officeDocument/2006/relationships/image" Target="../media/image135.wmf"/><Relationship Id="rId7" Type="http://schemas.openxmlformats.org/officeDocument/2006/relationships/oleObject" Target="../embeddings/oleObject133.bin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33.wmf"/><Relationship Id="rId30" Type="http://schemas.openxmlformats.org/officeDocument/2006/relationships/vmlDrawing" Target="../drawings/vmlDrawing22.vml"/><Relationship Id="rId3" Type="http://schemas.openxmlformats.org/officeDocument/2006/relationships/oleObject" Target="../embeddings/oleObject131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145.wmf"/><Relationship Id="rId27" Type="http://schemas.openxmlformats.org/officeDocument/2006/relationships/oleObject" Target="../embeddings/oleObject143.bin"/><Relationship Id="rId26" Type="http://schemas.openxmlformats.org/officeDocument/2006/relationships/image" Target="../media/image144.wmf"/><Relationship Id="rId25" Type="http://schemas.openxmlformats.org/officeDocument/2006/relationships/oleObject" Target="../embeddings/oleObject142.bin"/><Relationship Id="rId24" Type="http://schemas.openxmlformats.org/officeDocument/2006/relationships/image" Target="../media/image143.wmf"/><Relationship Id="rId23" Type="http://schemas.openxmlformats.org/officeDocument/2006/relationships/oleObject" Target="../embeddings/oleObject141.bin"/><Relationship Id="rId22" Type="http://schemas.openxmlformats.org/officeDocument/2006/relationships/image" Target="../media/image142.wmf"/><Relationship Id="rId21" Type="http://schemas.openxmlformats.org/officeDocument/2006/relationships/oleObject" Target="../embeddings/oleObject140.bin"/><Relationship Id="rId20" Type="http://schemas.openxmlformats.org/officeDocument/2006/relationships/image" Target="../media/image141.wmf"/><Relationship Id="rId2" Type="http://schemas.openxmlformats.org/officeDocument/2006/relationships/image" Target="../media/image132.wmf"/><Relationship Id="rId19" Type="http://schemas.openxmlformats.org/officeDocument/2006/relationships/oleObject" Target="../embeddings/oleObject139.bin"/><Relationship Id="rId18" Type="http://schemas.openxmlformats.org/officeDocument/2006/relationships/image" Target="../media/image140.wmf"/><Relationship Id="rId17" Type="http://schemas.openxmlformats.org/officeDocument/2006/relationships/oleObject" Target="../embeddings/oleObject138.bin"/><Relationship Id="rId16" Type="http://schemas.openxmlformats.org/officeDocument/2006/relationships/image" Target="../media/image139.wmf"/><Relationship Id="rId15" Type="http://schemas.openxmlformats.org/officeDocument/2006/relationships/oleObject" Target="../embeddings/oleObject137.bin"/><Relationship Id="rId14" Type="http://schemas.openxmlformats.org/officeDocument/2006/relationships/image" Target="../media/image138.wmf"/><Relationship Id="rId13" Type="http://schemas.openxmlformats.org/officeDocument/2006/relationships/oleObject" Target="../embeddings/oleObject136.bin"/><Relationship Id="rId12" Type="http://schemas.openxmlformats.org/officeDocument/2006/relationships/image" Target="../media/image137.wmf"/><Relationship Id="rId11" Type="http://schemas.openxmlformats.org/officeDocument/2006/relationships/oleObject" Target="../embeddings/oleObject135.bin"/><Relationship Id="rId10" Type="http://schemas.openxmlformats.org/officeDocument/2006/relationships/image" Target="../media/image136.wmf"/><Relationship Id="rId1" Type="http://schemas.openxmlformats.org/officeDocument/2006/relationships/oleObject" Target="../embeddings/oleObject130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8.bin"/><Relationship Id="rId8" Type="http://schemas.openxmlformats.org/officeDocument/2006/relationships/image" Target="../media/image149.wmf"/><Relationship Id="rId7" Type="http://schemas.openxmlformats.org/officeDocument/2006/relationships/oleObject" Target="../embeddings/oleObject147.bin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47.wmf"/><Relationship Id="rId37" Type="http://schemas.openxmlformats.org/officeDocument/2006/relationships/vmlDrawing" Target="../drawings/vmlDrawing23.vml"/><Relationship Id="rId36" Type="http://schemas.openxmlformats.org/officeDocument/2006/relationships/slideLayout" Target="../slideLayouts/slideLayout7.xml"/><Relationship Id="rId35" Type="http://schemas.openxmlformats.org/officeDocument/2006/relationships/image" Target="../media/image162.wmf"/><Relationship Id="rId34" Type="http://schemas.openxmlformats.org/officeDocument/2006/relationships/oleObject" Target="../embeddings/oleObject161.bin"/><Relationship Id="rId33" Type="http://schemas.openxmlformats.org/officeDocument/2006/relationships/image" Target="../media/image161.wmf"/><Relationship Id="rId32" Type="http://schemas.openxmlformats.org/officeDocument/2006/relationships/oleObject" Target="../embeddings/oleObject160.bin"/><Relationship Id="rId31" Type="http://schemas.openxmlformats.org/officeDocument/2006/relationships/image" Target="../media/image160.wmf"/><Relationship Id="rId30" Type="http://schemas.openxmlformats.org/officeDocument/2006/relationships/oleObject" Target="../embeddings/oleObject159.bin"/><Relationship Id="rId3" Type="http://schemas.openxmlformats.org/officeDocument/2006/relationships/oleObject" Target="../embeddings/oleObject145.bin"/><Relationship Id="rId29" Type="http://schemas.openxmlformats.org/officeDocument/2006/relationships/image" Target="../media/image159.wmf"/><Relationship Id="rId28" Type="http://schemas.openxmlformats.org/officeDocument/2006/relationships/oleObject" Target="../embeddings/oleObject158.bin"/><Relationship Id="rId27" Type="http://schemas.openxmlformats.org/officeDocument/2006/relationships/image" Target="../media/image158.wmf"/><Relationship Id="rId26" Type="http://schemas.openxmlformats.org/officeDocument/2006/relationships/oleObject" Target="../embeddings/oleObject157.bin"/><Relationship Id="rId25" Type="http://schemas.openxmlformats.org/officeDocument/2006/relationships/oleObject" Target="../embeddings/oleObject156.bin"/><Relationship Id="rId24" Type="http://schemas.openxmlformats.org/officeDocument/2006/relationships/image" Target="../media/image157.wmf"/><Relationship Id="rId23" Type="http://schemas.openxmlformats.org/officeDocument/2006/relationships/oleObject" Target="../embeddings/oleObject155.bin"/><Relationship Id="rId22" Type="http://schemas.openxmlformats.org/officeDocument/2006/relationships/image" Target="../media/image156.wmf"/><Relationship Id="rId21" Type="http://schemas.openxmlformats.org/officeDocument/2006/relationships/oleObject" Target="../embeddings/oleObject154.bin"/><Relationship Id="rId20" Type="http://schemas.openxmlformats.org/officeDocument/2006/relationships/image" Target="../media/image155.wmf"/><Relationship Id="rId2" Type="http://schemas.openxmlformats.org/officeDocument/2006/relationships/image" Target="../media/image146.wmf"/><Relationship Id="rId19" Type="http://schemas.openxmlformats.org/officeDocument/2006/relationships/oleObject" Target="../embeddings/oleObject153.bin"/><Relationship Id="rId18" Type="http://schemas.openxmlformats.org/officeDocument/2006/relationships/image" Target="../media/image154.wmf"/><Relationship Id="rId17" Type="http://schemas.openxmlformats.org/officeDocument/2006/relationships/oleObject" Target="../embeddings/oleObject152.bin"/><Relationship Id="rId16" Type="http://schemas.openxmlformats.org/officeDocument/2006/relationships/image" Target="../media/image153.wmf"/><Relationship Id="rId15" Type="http://schemas.openxmlformats.org/officeDocument/2006/relationships/oleObject" Target="../embeddings/oleObject151.bin"/><Relationship Id="rId14" Type="http://schemas.openxmlformats.org/officeDocument/2006/relationships/image" Target="../media/image152.wmf"/><Relationship Id="rId13" Type="http://schemas.openxmlformats.org/officeDocument/2006/relationships/oleObject" Target="../embeddings/oleObject150.bin"/><Relationship Id="rId12" Type="http://schemas.openxmlformats.org/officeDocument/2006/relationships/image" Target="../media/image151.wmf"/><Relationship Id="rId11" Type="http://schemas.openxmlformats.org/officeDocument/2006/relationships/oleObject" Target="../embeddings/oleObject149.bin"/><Relationship Id="rId10" Type="http://schemas.openxmlformats.org/officeDocument/2006/relationships/image" Target="../media/image150.wmf"/><Relationship Id="rId1" Type="http://schemas.openxmlformats.org/officeDocument/2006/relationships/oleObject" Target="../embeddings/oleObject144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6.bin"/><Relationship Id="rId8" Type="http://schemas.openxmlformats.org/officeDocument/2006/relationships/image" Target="../media/image166.wmf"/><Relationship Id="rId7" Type="http://schemas.openxmlformats.org/officeDocument/2006/relationships/oleObject" Target="../embeddings/oleObject165.bin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64.wmf"/><Relationship Id="rId37" Type="http://schemas.openxmlformats.org/officeDocument/2006/relationships/vmlDrawing" Target="../drawings/vmlDrawing24.vml"/><Relationship Id="rId36" Type="http://schemas.openxmlformats.org/officeDocument/2006/relationships/slideLayout" Target="../slideLayouts/slideLayout7.xml"/><Relationship Id="rId35" Type="http://schemas.openxmlformats.org/officeDocument/2006/relationships/image" Target="../media/image179.wmf"/><Relationship Id="rId34" Type="http://schemas.openxmlformats.org/officeDocument/2006/relationships/oleObject" Target="../embeddings/oleObject179.bin"/><Relationship Id="rId33" Type="http://schemas.openxmlformats.org/officeDocument/2006/relationships/image" Target="../media/image178.wmf"/><Relationship Id="rId32" Type="http://schemas.openxmlformats.org/officeDocument/2006/relationships/oleObject" Target="../embeddings/oleObject178.bin"/><Relationship Id="rId31" Type="http://schemas.openxmlformats.org/officeDocument/2006/relationships/image" Target="../media/image177.wmf"/><Relationship Id="rId30" Type="http://schemas.openxmlformats.org/officeDocument/2006/relationships/oleObject" Target="../embeddings/oleObject177.bin"/><Relationship Id="rId3" Type="http://schemas.openxmlformats.org/officeDocument/2006/relationships/oleObject" Target="../embeddings/oleObject163.bin"/><Relationship Id="rId29" Type="http://schemas.openxmlformats.org/officeDocument/2006/relationships/image" Target="../media/image176.wmf"/><Relationship Id="rId28" Type="http://schemas.openxmlformats.org/officeDocument/2006/relationships/oleObject" Target="../embeddings/oleObject176.bin"/><Relationship Id="rId27" Type="http://schemas.openxmlformats.org/officeDocument/2006/relationships/image" Target="../media/image175.wmf"/><Relationship Id="rId26" Type="http://schemas.openxmlformats.org/officeDocument/2006/relationships/oleObject" Target="../embeddings/oleObject175.bin"/><Relationship Id="rId25" Type="http://schemas.openxmlformats.org/officeDocument/2006/relationships/image" Target="../media/image174.wmf"/><Relationship Id="rId24" Type="http://schemas.openxmlformats.org/officeDocument/2006/relationships/oleObject" Target="../embeddings/oleObject174.bin"/><Relationship Id="rId23" Type="http://schemas.openxmlformats.org/officeDocument/2006/relationships/oleObject" Target="../embeddings/oleObject173.bin"/><Relationship Id="rId22" Type="http://schemas.openxmlformats.org/officeDocument/2006/relationships/image" Target="../media/image173.wmf"/><Relationship Id="rId21" Type="http://schemas.openxmlformats.org/officeDocument/2006/relationships/oleObject" Target="../embeddings/oleObject172.bin"/><Relationship Id="rId20" Type="http://schemas.openxmlformats.org/officeDocument/2006/relationships/image" Target="../media/image172.wmf"/><Relationship Id="rId2" Type="http://schemas.openxmlformats.org/officeDocument/2006/relationships/image" Target="../media/image163.wmf"/><Relationship Id="rId19" Type="http://schemas.openxmlformats.org/officeDocument/2006/relationships/oleObject" Target="../embeddings/oleObject171.bin"/><Relationship Id="rId18" Type="http://schemas.openxmlformats.org/officeDocument/2006/relationships/image" Target="../media/image171.wmf"/><Relationship Id="rId17" Type="http://schemas.openxmlformats.org/officeDocument/2006/relationships/oleObject" Target="../embeddings/oleObject170.bin"/><Relationship Id="rId16" Type="http://schemas.openxmlformats.org/officeDocument/2006/relationships/image" Target="../media/image170.wmf"/><Relationship Id="rId15" Type="http://schemas.openxmlformats.org/officeDocument/2006/relationships/oleObject" Target="../embeddings/oleObject169.bin"/><Relationship Id="rId14" Type="http://schemas.openxmlformats.org/officeDocument/2006/relationships/image" Target="../media/image169.wmf"/><Relationship Id="rId13" Type="http://schemas.openxmlformats.org/officeDocument/2006/relationships/oleObject" Target="../embeddings/oleObject168.bin"/><Relationship Id="rId12" Type="http://schemas.openxmlformats.org/officeDocument/2006/relationships/image" Target="../media/image168.wmf"/><Relationship Id="rId11" Type="http://schemas.openxmlformats.org/officeDocument/2006/relationships/oleObject" Target="../embeddings/oleObject167.bin"/><Relationship Id="rId10" Type="http://schemas.openxmlformats.org/officeDocument/2006/relationships/image" Target="../media/image167.wmf"/><Relationship Id="rId1" Type="http://schemas.openxmlformats.org/officeDocument/2006/relationships/oleObject" Target="../embeddings/oleObject162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4.bin"/><Relationship Id="rId8" Type="http://schemas.openxmlformats.org/officeDocument/2006/relationships/image" Target="../media/image183.wmf"/><Relationship Id="rId7" Type="http://schemas.openxmlformats.org/officeDocument/2006/relationships/oleObject" Target="../embeddings/oleObject183.bin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182.bin"/><Relationship Id="rId4" Type="http://schemas.openxmlformats.org/officeDocument/2006/relationships/image" Target="../media/image181.wmf"/><Relationship Id="rId3" Type="http://schemas.openxmlformats.org/officeDocument/2006/relationships/oleObject" Target="../embeddings/oleObject181.bin"/><Relationship Id="rId20" Type="http://schemas.openxmlformats.org/officeDocument/2006/relationships/vmlDrawing" Target="../drawings/vmlDrawing25.vml"/><Relationship Id="rId2" Type="http://schemas.openxmlformats.org/officeDocument/2006/relationships/image" Target="../media/image180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88.wmf"/><Relationship Id="rId17" Type="http://schemas.openxmlformats.org/officeDocument/2006/relationships/oleObject" Target="../embeddings/oleObject188.bin"/><Relationship Id="rId16" Type="http://schemas.openxmlformats.org/officeDocument/2006/relationships/image" Target="../media/image187.wmf"/><Relationship Id="rId15" Type="http://schemas.openxmlformats.org/officeDocument/2006/relationships/oleObject" Target="../embeddings/oleObject187.bin"/><Relationship Id="rId14" Type="http://schemas.openxmlformats.org/officeDocument/2006/relationships/image" Target="../media/image186.wmf"/><Relationship Id="rId13" Type="http://schemas.openxmlformats.org/officeDocument/2006/relationships/oleObject" Target="../embeddings/oleObject186.bin"/><Relationship Id="rId12" Type="http://schemas.openxmlformats.org/officeDocument/2006/relationships/image" Target="../media/image185.wmf"/><Relationship Id="rId11" Type="http://schemas.openxmlformats.org/officeDocument/2006/relationships/oleObject" Target="../embeddings/oleObject185.bin"/><Relationship Id="rId10" Type="http://schemas.openxmlformats.org/officeDocument/2006/relationships/image" Target="../media/image184.wmf"/><Relationship Id="rId1" Type="http://schemas.openxmlformats.org/officeDocument/2006/relationships/oleObject" Target="../embeddings/oleObject180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3.bin"/><Relationship Id="rId8" Type="http://schemas.openxmlformats.org/officeDocument/2006/relationships/image" Target="../media/image192.wmf"/><Relationship Id="rId7" Type="http://schemas.openxmlformats.org/officeDocument/2006/relationships/oleObject" Target="../embeddings/oleObject192.bin"/><Relationship Id="rId6" Type="http://schemas.openxmlformats.org/officeDocument/2006/relationships/image" Target="../media/image191.wmf"/><Relationship Id="rId5" Type="http://schemas.openxmlformats.org/officeDocument/2006/relationships/oleObject" Target="../embeddings/oleObject191.bin"/><Relationship Id="rId4" Type="http://schemas.openxmlformats.org/officeDocument/2006/relationships/image" Target="../media/image190.wmf"/><Relationship Id="rId35" Type="http://schemas.openxmlformats.org/officeDocument/2006/relationships/vmlDrawing" Target="../drawings/vmlDrawing26.vml"/><Relationship Id="rId34" Type="http://schemas.openxmlformats.org/officeDocument/2006/relationships/slideLayout" Target="../slideLayouts/slideLayout7.xml"/><Relationship Id="rId33" Type="http://schemas.openxmlformats.org/officeDocument/2006/relationships/oleObject" Target="../embeddings/oleObject205.bin"/><Relationship Id="rId32" Type="http://schemas.openxmlformats.org/officeDocument/2006/relationships/image" Target="../media/image204.wmf"/><Relationship Id="rId31" Type="http://schemas.openxmlformats.org/officeDocument/2006/relationships/oleObject" Target="../embeddings/oleObject204.bin"/><Relationship Id="rId30" Type="http://schemas.openxmlformats.org/officeDocument/2006/relationships/image" Target="../media/image203.wmf"/><Relationship Id="rId3" Type="http://schemas.openxmlformats.org/officeDocument/2006/relationships/oleObject" Target="../embeddings/oleObject190.bin"/><Relationship Id="rId29" Type="http://schemas.openxmlformats.org/officeDocument/2006/relationships/oleObject" Target="../embeddings/oleObject203.bin"/><Relationship Id="rId28" Type="http://schemas.openxmlformats.org/officeDocument/2006/relationships/image" Target="../media/image202.wmf"/><Relationship Id="rId27" Type="http://schemas.openxmlformats.org/officeDocument/2006/relationships/oleObject" Target="../embeddings/oleObject202.bin"/><Relationship Id="rId26" Type="http://schemas.openxmlformats.org/officeDocument/2006/relationships/image" Target="../media/image201.wmf"/><Relationship Id="rId25" Type="http://schemas.openxmlformats.org/officeDocument/2006/relationships/oleObject" Target="../embeddings/oleObject201.bin"/><Relationship Id="rId24" Type="http://schemas.openxmlformats.org/officeDocument/2006/relationships/image" Target="../media/image200.wmf"/><Relationship Id="rId23" Type="http://schemas.openxmlformats.org/officeDocument/2006/relationships/oleObject" Target="../embeddings/oleObject200.bin"/><Relationship Id="rId22" Type="http://schemas.openxmlformats.org/officeDocument/2006/relationships/image" Target="../media/image199.wmf"/><Relationship Id="rId21" Type="http://schemas.openxmlformats.org/officeDocument/2006/relationships/oleObject" Target="../embeddings/oleObject199.bin"/><Relationship Id="rId20" Type="http://schemas.openxmlformats.org/officeDocument/2006/relationships/image" Target="../media/image198.wmf"/><Relationship Id="rId2" Type="http://schemas.openxmlformats.org/officeDocument/2006/relationships/image" Target="../media/image189.wmf"/><Relationship Id="rId19" Type="http://schemas.openxmlformats.org/officeDocument/2006/relationships/oleObject" Target="../embeddings/oleObject198.bin"/><Relationship Id="rId18" Type="http://schemas.openxmlformats.org/officeDocument/2006/relationships/image" Target="../media/image197.wmf"/><Relationship Id="rId17" Type="http://schemas.openxmlformats.org/officeDocument/2006/relationships/oleObject" Target="../embeddings/oleObject197.bin"/><Relationship Id="rId16" Type="http://schemas.openxmlformats.org/officeDocument/2006/relationships/image" Target="../media/image196.wmf"/><Relationship Id="rId15" Type="http://schemas.openxmlformats.org/officeDocument/2006/relationships/oleObject" Target="../embeddings/oleObject196.bin"/><Relationship Id="rId14" Type="http://schemas.openxmlformats.org/officeDocument/2006/relationships/image" Target="../media/image195.wmf"/><Relationship Id="rId13" Type="http://schemas.openxmlformats.org/officeDocument/2006/relationships/oleObject" Target="../embeddings/oleObject195.bin"/><Relationship Id="rId12" Type="http://schemas.openxmlformats.org/officeDocument/2006/relationships/image" Target="../media/image194.wmf"/><Relationship Id="rId11" Type="http://schemas.openxmlformats.org/officeDocument/2006/relationships/oleObject" Target="../embeddings/oleObject194.bin"/><Relationship Id="rId10" Type="http://schemas.openxmlformats.org/officeDocument/2006/relationships/image" Target="../media/image193.wmf"/><Relationship Id="rId1" Type="http://schemas.openxmlformats.org/officeDocument/2006/relationships/oleObject" Target="../embeddings/oleObject189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0.bin"/><Relationship Id="rId8" Type="http://schemas.openxmlformats.org/officeDocument/2006/relationships/image" Target="../media/image208.wmf"/><Relationship Id="rId7" Type="http://schemas.openxmlformats.org/officeDocument/2006/relationships/oleObject" Target="../embeddings/oleObject209.bin"/><Relationship Id="rId6" Type="http://schemas.openxmlformats.org/officeDocument/2006/relationships/image" Target="../media/image207.wmf"/><Relationship Id="rId5" Type="http://schemas.openxmlformats.org/officeDocument/2006/relationships/oleObject" Target="../embeddings/oleObject208.bin"/><Relationship Id="rId4" Type="http://schemas.openxmlformats.org/officeDocument/2006/relationships/image" Target="../media/image206.wmf"/><Relationship Id="rId3" Type="http://schemas.openxmlformats.org/officeDocument/2006/relationships/oleObject" Target="../embeddings/oleObject207.bin"/><Relationship Id="rId22" Type="http://schemas.openxmlformats.org/officeDocument/2006/relationships/vmlDrawing" Target="../drawings/vmlDrawing27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98.wmf"/><Relationship Id="rId2" Type="http://schemas.openxmlformats.org/officeDocument/2006/relationships/image" Target="../media/image205.wmf"/><Relationship Id="rId19" Type="http://schemas.openxmlformats.org/officeDocument/2006/relationships/oleObject" Target="../embeddings/oleObject215.bin"/><Relationship Id="rId18" Type="http://schemas.openxmlformats.org/officeDocument/2006/relationships/image" Target="../media/image213.wmf"/><Relationship Id="rId17" Type="http://schemas.openxmlformats.org/officeDocument/2006/relationships/oleObject" Target="../embeddings/oleObject214.bin"/><Relationship Id="rId16" Type="http://schemas.openxmlformats.org/officeDocument/2006/relationships/image" Target="../media/image212.wmf"/><Relationship Id="rId15" Type="http://schemas.openxmlformats.org/officeDocument/2006/relationships/oleObject" Target="../embeddings/oleObject213.bin"/><Relationship Id="rId14" Type="http://schemas.openxmlformats.org/officeDocument/2006/relationships/image" Target="../media/image211.wmf"/><Relationship Id="rId13" Type="http://schemas.openxmlformats.org/officeDocument/2006/relationships/oleObject" Target="../embeddings/oleObject212.bin"/><Relationship Id="rId12" Type="http://schemas.openxmlformats.org/officeDocument/2006/relationships/image" Target="../media/image210.wmf"/><Relationship Id="rId11" Type="http://schemas.openxmlformats.org/officeDocument/2006/relationships/oleObject" Target="../embeddings/oleObject211.bin"/><Relationship Id="rId10" Type="http://schemas.openxmlformats.org/officeDocument/2006/relationships/image" Target="../media/image209.wmf"/><Relationship Id="rId1" Type="http://schemas.openxmlformats.org/officeDocument/2006/relationships/oleObject" Target="../embeddings/oleObject206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0.bin"/><Relationship Id="rId8" Type="http://schemas.openxmlformats.org/officeDocument/2006/relationships/image" Target="../media/image217.wmf"/><Relationship Id="rId7" Type="http://schemas.openxmlformats.org/officeDocument/2006/relationships/oleObject" Target="../embeddings/oleObject219.bin"/><Relationship Id="rId6" Type="http://schemas.openxmlformats.org/officeDocument/2006/relationships/image" Target="../media/image216.wmf"/><Relationship Id="rId5" Type="http://schemas.openxmlformats.org/officeDocument/2006/relationships/oleObject" Target="../embeddings/oleObject218.bin"/><Relationship Id="rId4" Type="http://schemas.openxmlformats.org/officeDocument/2006/relationships/image" Target="../media/image215.wmf"/><Relationship Id="rId3" Type="http://schemas.openxmlformats.org/officeDocument/2006/relationships/oleObject" Target="../embeddings/oleObject217.bin"/><Relationship Id="rId2" Type="http://schemas.openxmlformats.org/officeDocument/2006/relationships/image" Target="../media/image214.wmf"/><Relationship Id="rId14" Type="http://schemas.openxmlformats.org/officeDocument/2006/relationships/vmlDrawing" Target="../drawings/vmlDrawing28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19.wmf"/><Relationship Id="rId11" Type="http://schemas.openxmlformats.org/officeDocument/2006/relationships/oleObject" Target="../embeddings/oleObject221.bin"/><Relationship Id="rId10" Type="http://schemas.openxmlformats.org/officeDocument/2006/relationships/image" Target="../media/image218.wmf"/><Relationship Id="rId1" Type="http://schemas.openxmlformats.org/officeDocument/2006/relationships/oleObject" Target="../embeddings/oleObject216.bin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6.bin"/><Relationship Id="rId8" Type="http://schemas.openxmlformats.org/officeDocument/2006/relationships/image" Target="../media/image223.wmf"/><Relationship Id="rId7" Type="http://schemas.openxmlformats.org/officeDocument/2006/relationships/oleObject" Target="../embeddings/oleObject225.bin"/><Relationship Id="rId6" Type="http://schemas.openxmlformats.org/officeDocument/2006/relationships/image" Target="../media/image222.wmf"/><Relationship Id="rId5" Type="http://schemas.openxmlformats.org/officeDocument/2006/relationships/oleObject" Target="../embeddings/oleObject224.bin"/><Relationship Id="rId4" Type="http://schemas.openxmlformats.org/officeDocument/2006/relationships/image" Target="../media/image221.wmf"/><Relationship Id="rId32" Type="http://schemas.openxmlformats.org/officeDocument/2006/relationships/vmlDrawing" Target="../drawings/vmlDrawing29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234.wmf"/><Relationship Id="rId3" Type="http://schemas.openxmlformats.org/officeDocument/2006/relationships/oleObject" Target="../embeddings/oleObject223.bin"/><Relationship Id="rId29" Type="http://schemas.openxmlformats.org/officeDocument/2006/relationships/oleObject" Target="../embeddings/oleObject236.bin"/><Relationship Id="rId28" Type="http://schemas.openxmlformats.org/officeDocument/2006/relationships/image" Target="../media/image233.wmf"/><Relationship Id="rId27" Type="http://schemas.openxmlformats.org/officeDocument/2006/relationships/oleObject" Target="../embeddings/oleObject235.bin"/><Relationship Id="rId26" Type="http://schemas.openxmlformats.org/officeDocument/2006/relationships/image" Target="../media/image232.wmf"/><Relationship Id="rId25" Type="http://schemas.openxmlformats.org/officeDocument/2006/relationships/oleObject" Target="../embeddings/oleObject234.bin"/><Relationship Id="rId24" Type="http://schemas.openxmlformats.org/officeDocument/2006/relationships/image" Target="../media/image231.wmf"/><Relationship Id="rId23" Type="http://schemas.openxmlformats.org/officeDocument/2006/relationships/oleObject" Target="../embeddings/oleObject233.bin"/><Relationship Id="rId22" Type="http://schemas.openxmlformats.org/officeDocument/2006/relationships/image" Target="../media/image230.wmf"/><Relationship Id="rId21" Type="http://schemas.openxmlformats.org/officeDocument/2006/relationships/oleObject" Target="../embeddings/oleObject232.bin"/><Relationship Id="rId20" Type="http://schemas.openxmlformats.org/officeDocument/2006/relationships/image" Target="../media/image229.wmf"/><Relationship Id="rId2" Type="http://schemas.openxmlformats.org/officeDocument/2006/relationships/image" Target="../media/image220.wmf"/><Relationship Id="rId19" Type="http://schemas.openxmlformats.org/officeDocument/2006/relationships/oleObject" Target="../embeddings/oleObject231.bin"/><Relationship Id="rId18" Type="http://schemas.openxmlformats.org/officeDocument/2006/relationships/image" Target="../media/image228.wmf"/><Relationship Id="rId17" Type="http://schemas.openxmlformats.org/officeDocument/2006/relationships/oleObject" Target="../embeddings/oleObject230.bin"/><Relationship Id="rId16" Type="http://schemas.openxmlformats.org/officeDocument/2006/relationships/image" Target="../media/image227.wmf"/><Relationship Id="rId15" Type="http://schemas.openxmlformats.org/officeDocument/2006/relationships/oleObject" Target="../embeddings/oleObject229.bin"/><Relationship Id="rId14" Type="http://schemas.openxmlformats.org/officeDocument/2006/relationships/image" Target="../media/image226.wmf"/><Relationship Id="rId13" Type="http://schemas.openxmlformats.org/officeDocument/2006/relationships/oleObject" Target="../embeddings/oleObject228.bin"/><Relationship Id="rId12" Type="http://schemas.openxmlformats.org/officeDocument/2006/relationships/image" Target="../media/image225.wmf"/><Relationship Id="rId11" Type="http://schemas.openxmlformats.org/officeDocument/2006/relationships/oleObject" Target="../embeddings/oleObject227.bin"/><Relationship Id="rId10" Type="http://schemas.openxmlformats.org/officeDocument/2006/relationships/image" Target="../media/image224.wmf"/><Relationship Id="rId1" Type="http://schemas.openxmlformats.org/officeDocument/2006/relationships/oleObject" Target="../embeddings/oleObject222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1.bin"/><Relationship Id="rId8" Type="http://schemas.openxmlformats.org/officeDocument/2006/relationships/image" Target="../media/image238.wmf"/><Relationship Id="rId7" Type="http://schemas.openxmlformats.org/officeDocument/2006/relationships/oleObject" Target="../embeddings/oleObject240.bin"/><Relationship Id="rId6" Type="http://schemas.openxmlformats.org/officeDocument/2006/relationships/image" Target="../media/image237.wmf"/><Relationship Id="rId5" Type="http://schemas.openxmlformats.org/officeDocument/2006/relationships/oleObject" Target="../embeddings/oleObject239.bin"/><Relationship Id="rId4" Type="http://schemas.openxmlformats.org/officeDocument/2006/relationships/image" Target="../media/image236.wmf"/><Relationship Id="rId3" Type="http://schemas.openxmlformats.org/officeDocument/2006/relationships/oleObject" Target="../embeddings/oleObject238.bin"/><Relationship Id="rId24" Type="http://schemas.openxmlformats.org/officeDocument/2006/relationships/vmlDrawing" Target="../drawings/vmlDrawing30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245.wmf"/><Relationship Id="rId21" Type="http://schemas.openxmlformats.org/officeDocument/2006/relationships/oleObject" Target="../embeddings/oleObject247.bin"/><Relationship Id="rId20" Type="http://schemas.openxmlformats.org/officeDocument/2006/relationships/image" Target="../media/image244.wmf"/><Relationship Id="rId2" Type="http://schemas.openxmlformats.org/officeDocument/2006/relationships/image" Target="../media/image235.wmf"/><Relationship Id="rId19" Type="http://schemas.openxmlformats.org/officeDocument/2006/relationships/oleObject" Target="../embeddings/oleObject246.bin"/><Relationship Id="rId18" Type="http://schemas.openxmlformats.org/officeDocument/2006/relationships/image" Target="../media/image243.wmf"/><Relationship Id="rId17" Type="http://schemas.openxmlformats.org/officeDocument/2006/relationships/oleObject" Target="../embeddings/oleObject245.bin"/><Relationship Id="rId16" Type="http://schemas.openxmlformats.org/officeDocument/2006/relationships/image" Target="../media/image242.wmf"/><Relationship Id="rId15" Type="http://schemas.openxmlformats.org/officeDocument/2006/relationships/oleObject" Target="../embeddings/oleObject244.bin"/><Relationship Id="rId14" Type="http://schemas.openxmlformats.org/officeDocument/2006/relationships/image" Target="../media/image241.wmf"/><Relationship Id="rId13" Type="http://schemas.openxmlformats.org/officeDocument/2006/relationships/oleObject" Target="../embeddings/oleObject243.bin"/><Relationship Id="rId12" Type="http://schemas.openxmlformats.org/officeDocument/2006/relationships/image" Target="../media/image240.wmf"/><Relationship Id="rId11" Type="http://schemas.openxmlformats.org/officeDocument/2006/relationships/oleObject" Target="../embeddings/oleObject242.bin"/><Relationship Id="rId10" Type="http://schemas.openxmlformats.org/officeDocument/2006/relationships/image" Target="../media/image239.wmf"/><Relationship Id="rId1" Type="http://schemas.openxmlformats.org/officeDocument/2006/relationships/oleObject" Target="../embeddings/oleObject237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2.bin"/><Relationship Id="rId8" Type="http://schemas.openxmlformats.org/officeDocument/2006/relationships/image" Target="../media/image249.wmf"/><Relationship Id="rId7" Type="http://schemas.openxmlformats.org/officeDocument/2006/relationships/oleObject" Target="../embeddings/oleObject251.bin"/><Relationship Id="rId6" Type="http://schemas.openxmlformats.org/officeDocument/2006/relationships/image" Target="../media/image248.wmf"/><Relationship Id="rId5" Type="http://schemas.openxmlformats.org/officeDocument/2006/relationships/oleObject" Target="../embeddings/oleObject250.bin"/><Relationship Id="rId4" Type="http://schemas.openxmlformats.org/officeDocument/2006/relationships/image" Target="../media/image247.wmf"/><Relationship Id="rId3" Type="http://schemas.openxmlformats.org/officeDocument/2006/relationships/oleObject" Target="../embeddings/oleObject249.bin"/><Relationship Id="rId26" Type="http://schemas.openxmlformats.org/officeDocument/2006/relationships/vmlDrawing" Target="../drawings/vmlDrawing31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257.wmf"/><Relationship Id="rId23" Type="http://schemas.openxmlformats.org/officeDocument/2006/relationships/oleObject" Target="../embeddings/oleObject259.bin"/><Relationship Id="rId22" Type="http://schemas.openxmlformats.org/officeDocument/2006/relationships/image" Target="../media/image256.wmf"/><Relationship Id="rId21" Type="http://schemas.openxmlformats.org/officeDocument/2006/relationships/oleObject" Target="../embeddings/oleObject258.bin"/><Relationship Id="rId20" Type="http://schemas.openxmlformats.org/officeDocument/2006/relationships/image" Target="../media/image255.wmf"/><Relationship Id="rId2" Type="http://schemas.openxmlformats.org/officeDocument/2006/relationships/image" Target="../media/image246.wmf"/><Relationship Id="rId19" Type="http://schemas.openxmlformats.org/officeDocument/2006/relationships/oleObject" Target="../embeddings/oleObject257.bin"/><Relationship Id="rId18" Type="http://schemas.openxmlformats.org/officeDocument/2006/relationships/image" Target="../media/image254.wmf"/><Relationship Id="rId17" Type="http://schemas.openxmlformats.org/officeDocument/2006/relationships/oleObject" Target="../embeddings/oleObject256.bin"/><Relationship Id="rId16" Type="http://schemas.openxmlformats.org/officeDocument/2006/relationships/image" Target="../media/image253.wmf"/><Relationship Id="rId15" Type="http://schemas.openxmlformats.org/officeDocument/2006/relationships/oleObject" Target="../embeddings/oleObject255.bin"/><Relationship Id="rId14" Type="http://schemas.openxmlformats.org/officeDocument/2006/relationships/image" Target="../media/image252.wmf"/><Relationship Id="rId13" Type="http://schemas.openxmlformats.org/officeDocument/2006/relationships/oleObject" Target="../embeddings/oleObject254.bin"/><Relationship Id="rId12" Type="http://schemas.openxmlformats.org/officeDocument/2006/relationships/image" Target="../media/image251.wmf"/><Relationship Id="rId11" Type="http://schemas.openxmlformats.org/officeDocument/2006/relationships/oleObject" Target="../embeddings/oleObject253.bin"/><Relationship Id="rId10" Type="http://schemas.openxmlformats.org/officeDocument/2006/relationships/image" Target="../media/image250.wmf"/><Relationship Id="rId1" Type="http://schemas.openxmlformats.org/officeDocument/2006/relationships/oleObject" Target="../embeddings/oleObject248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4.bin"/><Relationship Id="rId8" Type="http://schemas.openxmlformats.org/officeDocument/2006/relationships/image" Target="../media/image261.wmf"/><Relationship Id="rId7" Type="http://schemas.openxmlformats.org/officeDocument/2006/relationships/oleObject" Target="../embeddings/oleObject263.bin"/><Relationship Id="rId6" Type="http://schemas.openxmlformats.org/officeDocument/2006/relationships/image" Target="../media/image260.wmf"/><Relationship Id="rId5" Type="http://schemas.openxmlformats.org/officeDocument/2006/relationships/oleObject" Target="../embeddings/oleObject262.bin"/><Relationship Id="rId4" Type="http://schemas.openxmlformats.org/officeDocument/2006/relationships/image" Target="../media/image259.wmf"/><Relationship Id="rId3" Type="http://schemas.openxmlformats.org/officeDocument/2006/relationships/oleObject" Target="../embeddings/oleObject261.bin"/><Relationship Id="rId25" Type="http://schemas.openxmlformats.org/officeDocument/2006/relationships/vmlDrawing" Target="../drawings/vmlDrawing32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267.wmf"/><Relationship Id="rId22" Type="http://schemas.openxmlformats.org/officeDocument/2006/relationships/oleObject" Target="../embeddings/oleObject270.bin"/><Relationship Id="rId21" Type="http://schemas.openxmlformats.org/officeDocument/2006/relationships/image" Target="../media/image266.wmf"/><Relationship Id="rId20" Type="http://schemas.openxmlformats.org/officeDocument/2006/relationships/oleObject" Target="../embeddings/oleObject269.bin"/><Relationship Id="rId2" Type="http://schemas.openxmlformats.org/officeDocument/2006/relationships/image" Target="../media/image258.wmf"/><Relationship Id="rId19" Type="http://schemas.openxmlformats.org/officeDocument/2006/relationships/image" Target="../media/image265.wmf"/><Relationship Id="rId18" Type="http://schemas.openxmlformats.org/officeDocument/2006/relationships/oleObject" Target="../embeddings/oleObject268.bin"/><Relationship Id="rId17" Type="http://schemas.openxmlformats.org/officeDocument/2006/relationships/image" Target="../media/image145.wmf"/><Relationship Id="rId16" Type="http://schemas.openxmlformats.org/officeDocument/2006/relationships/oleObject" Target="../embeddings/oleObject267.bin"/><Relationship Id="rId15" Type="http://schemas.openxmlformats.org/officeDocument/2006/relationships/image" Target="../media/image264.wmf"/><Relationship Id="rId14" Type="http://schemas.openxmlformats.org/officeDocument/2006/relationships/oleObject" Target="../embeddings/oleObject266.bin"/><Relationship Id="rId13" Type="http://schemas.openxmlformats.org/officeDocument/2006/relationships/image" Target="../media/image263.wmf"/><Relationship Id="rId12" Type="http://schemas.openxmlformats.org/officeDocument/2006/relationships/oleObject" Target="../embeddings/oleObject265.bin"/><Relationship Id="rId11" Type="http://schemas.openxmlformats.org/officeDocument/2006/relationships/slide" Target="slide7.xml"/><Relationship Id="rId10" Type="http://schemas.openxmlformats.org/officeDocument/2006/relationships/image" Target="../media/image262.wmf"/><Relationship Id="rId1" Type="http://schemas.openxmlformats.org/officeDocument/2006/relationships/oleObject" Target="../embeddings/oleObject260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5.bin"/><Relationship Id="rId8" Type="http://schemas.openxmlformats.org/officeDocument/2006/relationships/image" Target="../media/image271.wmf"/><Relationship Id="rId7" Type="http://schemas.openxmlformats.org/officeDocument/2006/relationships/oleObject" Target="../embeddings/oleObject274.bin"/><Relationship Id="rId6" Type="http://schemas.openxmlformats.org/officeDocument/2006/relationships/image" Target="../media/image270.wmf"/><Relationship Id="rId5" Type="http://schemas.openxmlformats.org/officeDocument/2006/relationships/oleObject" Target="../embeddings/oleObject273.bin"/><Relationship Id="rId4" Type="http://schemas.openxmlformats.org/officeDocument/2006/relationships/image" Target="../media/image269.wmf"/><Relationship Id="rId3" Type="http://schemas.openxmlformats.org/officeDocument/2006/relationships/oleObject" Target="../embeddings/oleObject272.bin"/><Relationship Id="rId26" Type="http://schemas.openxmlformats.org/officeDocument/2006/relationships/vmlDrawing" Target="../drawings/vmlDrawing33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279.wmf"/><Relationship Id="rId23" Type="http://schemas.openxmlformats.org/officeDocument/2006/relationships/oleObject" Target="../embeddings/oleObject282.bin"/><Relationship Id="rId22" Type="http://schemas.openxmlformats.org/officeDocument/2006/relationships/image" Target="../media/image278.wmf"/><Relationship Id="rId21" Type="http://schemas.openxmlformats.org/officeDocument/2006/relationships/oleObject" Target="../embeddings/oleObject281.bin"/><Relationship Id="rId20" Type="http://schemas.openxmlformats.org/officeDocument/2006/relationships/image" Target="../media/image277.wmf"/><Relationship Id="rId2" Type="http://schemas.openxmlformats.org/officeDocument/2006/relationships/image" Target="../media/image268.wmf"/><Relationship Id="rId19" Type="http://schemas.openxmlformats.org/officeDocument/2006/relationships/oleObject" Target="../embeddings/oleObject280.bin"/><Relationship Id="rId18" Type="http://schemas.openxmlformats.org/officeDocument/2006/relationships/image" Target="../media/image276.wmf"/><Relationship Id="rId17" Type="http://schemas.openxmlformats.org/officeDocument/2006/relationships/oleObject" Target="../embeddings/oleObject279.bin"/><Relationship Id="rId16" Type="http://schemas.openxmlformats.org/officeDocument/2006/relationships/image" Target="../media/image275.wmf"/><Relationship Id="rId15" Type="http://schemas.openxmlformats.org/officeDocument/2006/relationships/oleObject" Target="../embeddings/oleObject278.bin"/><Relationship Id="rId14" Type="http://schemas.openxmlformats.org/officeDocument/2006/relationships/image" Target="../media/image274.wmf"/><Relationship Id="rId13" Type="http://schemas.openxmlformats.org/officeDocument/2006/relationships/oleObject" Target="../embeddings/oleObject277.bin"/><Relationship Id="rId12" Type="http://schemas.openxmlformats.org/officeDocument/2006/relationships/image" Target="../media/image273.wmf"/><Relationship Id="rId11" Type="http://schemas.openxmlformats.org/officeDocument/2006/relationships/oleObject" Target="../embeddings/oleObject276.bin"/><Relationship Id="rId10" Type="http://schemas.openxmlformats.org/officeDocument/2006/relationships/image" Target="../media/image272.wmf"/><Relationship Id="rId1" Type="http://schemas.openxmlformats.org/officeDocument/2006/relationships/oleObject" Target="../embeddings/oleObject271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7.bin"/><Relationship Id="rId8" Type="http://schemas.openxmlformats.org/officeDocument/2006/relationships/image" Target="../media/image283.wmf"/><Relationship Id="rId7" Type="http://schemas.openxmlformats.org/officeDocument/2006/relationships/oleObject" Target="../embeddings/oleObject286.bin"/><Relationship Id="rId6" Type="http://schemas.openxmlformats.org/officeDocument/2006/relationships/image" Target="../media/image282.wmf"/><Relationship Id="rId5" Type="http://schemas.openxmlformats.org/officeDocument/2006/relationships/oleObject" Target="../embeddings/oleObject285.bin"/><Relationship Id="rId4" Type="http://schemas.openxmlformats.org/officeDocument/2006/relationships/image" Target="../media/image281.wmf"/><Relationship Id="rId3" Type="http://schemas.openxmlformats.org/officeDocument/2006/relationships/oleObject" Target="../embeddings/oleObject284.bin"/><Relationship Id="rId28" Type="http://schemas.openxmlformats.org/officeDocument/2006/relationships/vmlDrawing" Target="../drawings/vmlDrawing34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292.wmf"/><Relationship Id="rId25" Type="http://schemas.openxmlformats.org/officeDocument/2006/relationships/oleObject" Target="../embeddings/oleObject295.bin"/><Relationship Id="rId24" Type="http://schemas.openxmlformats.org/officeDocument/2006/relationships/image" Target="../media/image291.wmf"/><Relationship Id="rId23" Type="http://schemas.openxmlformats.org/officeDocument/2006/relationships/oleObject" Target="../embeddings/oleObject294.bin"/><Relationship Id="rId22" Type="http://schemas.openxmlformats.org/officeDocument/2006/relationships/image" Target="../media/image290.wmf"/><Relationship Id="rId21" Type="http://schemas.openxmlformats.org/officeDocument/2006/relationships/oleObject" Target="../embeddings/oleObject293.bin"/><Relationship Id="rId20" Type="http://schemas.openxmlformats.org/officeDocument/2006/relationships/image" Target="../media/image289.wmf"/><Relationship Id="rId2" Type="http://schemas.openxmlformats.org/officeDocument/2006/relationships/image" Target="../media/image280.wmf"/><Relationship Id="rId19" Type="http://schemas.openxmlformats.org/officeDocument/2006/relationships/oleObject" Target="../embeddings/oleObject292.bin"/><Relationship Id="rId18" Type="http://schemas.openxmlformats.org/officeDocument/2006/relationships/image" Target="../media/image288.wmf"/><Relationship Id="rId17" Type="http://schemas.openxmlformats.org/officeDocument/2006/relationships/oleObject" Target="../embeddings/oleObject291.bin"/><Relationship Id="rId16" Type="http://schemas.openxmlformats.org/officeDocument/2006/relationships/image" Target="../media/image287.wmf"/><Relationship Id="rId15" Type="http://schemas.openxmlformats.org/officeDocument/2006/relationships/oleObject" Target="../embeddings/oleObject290.bin"/><Relationship Id="rId14" Type="http://schemas.openxmlformats.org/officeDocument/2006/relationships/image" Target="../media/image286.wmf"/><Relationship Id="rId13" Type="http://schemas.openxmlformats.org/officeDocument/2006/relationships/oleObject" Target="../embeddings/oleObject289.bin"/><Relationship Id="rId12" Type="http://schemas.openxmlformats.org/officeDocument/2006/relationships/image" Target="../media/image285.wmf"/><Relationship Id="rId11" Type="http://schemas.openxmlformats.org/officeDocument/2006/relationships/oleObject" Target="../embeddings/oleObject288.bin"/><Relationship Id="rId10" Type="http://schemas.openxmlformats.org/officeDocument/2006/relationships/image" Target="../media/image284.wmf"/><Relationship Id="rId1" Type="http://schemas.openxmlformats.org/officeDocument/2006/relationships/oleObject" Target="../embeddings/oleObject283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0.bin"/><Relationship Id="rId8" Type="http://schemas.openxmlformats.org/officeDocument/2006/relationships/image" Target="../media/image296.wmf"/><Relationship Id="rId7" Type="http://schemas.openxmlformats.org/officeDocument/2006/relationships/oleObject" Target="../embeddings/oleObject299.bin"/><Relationship Id="rId6" Type="http://schemas.openxmlformats.org/officeDocument/2006/relationships/image" Target="../media/image295.wmf"/><Relationship Id="rId5" Type="http://schemas.openxmlformats.org/officeDocument/2006/relationships/oleObject" Target="../embeddings/oleObject298.bin"/><Relationship Id="rId4" Type="http://schemas.openxmlformats.org/officeDocument/2006/relationships/image" Target="../media/image294.wmf"/><Relationship Id="rId3" Type="http://schemas.openxmlformats.org/officeDocument/2006/relationships/oleObject" Target="../embeddings/oleObject297.bin"/><Relationship Id="rId20" Type="http://schemas.openxmlformats.org/officeDocument/2006/relationships/vmlDrawing" Target="../drawings/vmlDrawing35.vml"/><Relationship Id="rId2" Type="http://schemas.openxmlformats.org/officeDocument/2006/relationships/image" Target="../media/image293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301.wmf"/><Relationship Id="rId17" Type="http://schemas.openxmlformats.org/officeDocument/2006/relationships/oleObject" Target="../embeddings/oleObject304.bin"/><Relationship Id="rId16" Type="http://schemas.openxmlformats.org/officeDocument/2006/relationships/image" Target="../media/image300.wmf"/><Relationship Id="rId15" Type="http://schemas.openxmlformats.org/officeDocument/2006/relationships/oleObject" Target="../embeddings/oleObject303.bin"/><Relationship Id="rId14" Type="http://schemas.openxmlformats.org/officeDocument/2006/relationships/image" Target="../media/image299.wmf"/><Relationship Id="rId13" Type="http://schemas.openxmlformats.org/officeDocument/2006/relationships/oleObject" Target="../embeddings/oleObject302.bin"/><Relationship Id="rId12" Type="http://schemas.openxmlformats.org/officeDocument/2006/relationships/image" Target="../media/image298.wmf"/><Relationship Id="rId11" Type="http://schemas.openxmlformats.org/officeDocument/2006/relationships/oleObject" Target="../embeddings/oleObject301.bin"/><Relationship Id="rId10" Type="http://schemas.openxmlformats.org/officeDocument/2006/relationships/image" Target="../media/image297.wmf"/><Relationship Id="rId1" Type="http://schemas.openxmlformats.org/officeDocument/2006/relationships/oleObject" Target="../embeddings/oleObject296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9.bin"/><Relationship Id="rId8" Type="http://schemas.openxmlformats.org/officeDocument/2006/relationships/image" Target="../media/image305.wmf"/><Relationship Id="rId7" Type="http://schemas.openxmlformats.org/officeDocument/2006/relationships/oleObject" Target="../embeddings/oleObject308.bin"/><Relationship Id="rId6" Type="http://schemas.openxmlformats.org/officeDocument/2006/relationships/image" Target="../media/image304.wmf"/><Relationship Id="rId5" Type="http://schemas.openxmlformats.org/officeDocument/2006/relationships/oleObject" Target="../embeddings/oleObject307.bin"/><Relationship Id="rId4" Type="http://schemas.openxmlformats.org/officeDocument/2006/relationships/image" Target="../media/image303.wmf"/><Relationship Id="rId3" Type="http://schemas.openxmlformats.org/officeDocument/2006/relationships/oleObject" Target="../embeddings/oleObject306.bin"/><Relationship Id="rId2" Type="http://schemas.openxmlformats.org/officeDocument/2006/relationships/image" Target="../media/image302.wmf"/><Relationship Id="rId16" Type="http://schemas.openxmlformats.org/officeDocument/2006/relationships/vmlDrawing" Target="../drawings/vmlDrawing3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08.wmf"/><Relationship Id="rId13" Type="http://schemas.openxmlformats.org/officeDocument/2006/relationships/oleObject" Target="../embeddings/oleObject311.bin"/><Relationship Id="rId12" Type="http://schemas.openxmlformats.org/officeDocument/2006/relationships/image" Target="../media/image307.wmf"/><Relationship Id="rId11" Type="http://schemas.openxmlformats.org/officeDocument/2006/relationships/oleObject" Target="../embeddings/oleObject310.bin"/><Relationship Id="rId10" Type="http://schemas.openxmlformats.org/officeDocument/2006/relationships/image" Target="../media/image306.wmf"/><Relationship Id="rId1" Type="http://schemas.openxmlformats.org/officeDocument/2006/relationships/oleObject" Target="../embeddings/oleObject305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9.wmf"/><Relationship Id="rId1" Type="http://schemas.openxmlformats.org/officeDocument/2006/relationships/oleObject" Target="../embeddings/oleObject312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7.bin"/><Relationship Id="rId8" Type="http://schemas.openxmlformats.org/officeDocument/2006/relationships/image" Target="../media/image313.wmf"/><Relationship Id="rId7" Type="http://schemas.openxmlformats.org/officeDocument/2006/relationships/oleObject" Target="../embeddings/oleObject316.bin"/><Relationship Id="rId6" Type="http://schemas.openxmlformats.org/officeDocument/2006/relationships/image" Target="../media/image312.wmf"/><Relationship Id="rId5" Type="http://schemas.openxmlformats.org/officeDocument/2006/relationships/oleObject" Target="../embeddings/oleObject315.bin"/><Relationship Id="rId4" Type="http://schemas.openxmlformats.org/officeDocument/2006/relationships/image" Target="../media/image311.wmf"/><Relationship Id="rId3" Type="http://schemas.openxmlformats.org/officeDocument/2006/relationships/oleObject" Target="../embeddings/oleObject314.bin"/><Relationship Id="rId25" Type="http://schemas.openxmlformats.org/officeDocument/2006/relationships/vmlDrawing" Target="../drawings/vmlDrawing38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320.wmf"/><Relationship Id="rId22" Type="http://schemas.openxmlformats.org/officeDocument/2006/relationships/oleObject" Target="../embeddings/oleObject324.bin"/><Relationship Id="rId21" Type="http://schemas.openxmlformats.org/officeDocument/2006/relationships/oleObject" Target="../embeddings/oleObject323.bin"/><Relationship Id="rId20" Type="http://schemas.openxmlformats.org/officeDocument/2006/relationships/image" Target="../media/image319.wmf"/><Relationship Id="rId2" Type="http://schemas.openxmlformats.org/officeDocument/2006/relationships/image" Target="../media/image310.wmf"/><Relationship Id="rId19" Type="http://schemas.openxmlformats.org/officeDocument/2006/relationships/oleObject" Target="../embeddings/oleObject322.bin"/><Relationship Id="rId18" Type="http://schemas.openxmlformats.org/officeDocument/2006/relationships/image" Target="../media/image318.wmf"/><Relationship Id="rId17" Type="http://schemas.openxmlformats.org/officeDocument/2006/relationships/oleObject" Target="../embeddings/oleObject321.bin"/><Relationship Id="rId16" Type="http://schemas.openxmlformats.org/officeDocument/2006/relationships/image" Target="../media/image317.wmf"/><Relationship Id="rId15" Type="http://schemas.openxmlformats.org/officeDocument/2006/relationships/oleObject" Target="../embeddings/oleObject320.bin"/><Relationship Id="rId14" Type="http://schemas.openxmlformats.org/officeDocument/2006/relationships/image" Target="../media/image316.wmf"/><Relationship Id="rId13" Type="http://schemas.openxmlformats.org/officeDocument/2006/relationships/oleObject" Target="../embeddings/oleObject319.bin"/><Relationship Id="rId12" Type="http://schemas.openxmlformats.org/officeDocument/2006/relationships/image" Target="../media/image315.wmf"/><Relationship Id="rId11" Type="http://schemas.openxmlformats.org/officeDocument/2006/relationships/oleObject" Target="../embeddings/oleObject318.bin"/><Relationship Id="rId10" Type="http://schemas.openxmlformats.org/officeDocument/2006/relationships/image" Target="../media/image314.wmf"/><Relationship Id="rId1" Type="http://schemas.openxmlformats.org/officeDocument/2006/relationships/oleObject" Target="../embeddings/oleObject313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5.w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18.xml"/><Relationship Id="rId12" Type="http://schemas.openxmlformats.org/officeDocument/2006/relationships/image" Target="../media/image10.wmf"/><Relationship Id="rId11" Type="http://schemas.openxmlformats.org/officeDocument/2006/relationships/oleObject" Target="../embeddings/oleObject9.bin"/><Relationship Id="rId10" Type="http://schemas.openxmlformats.org/officeDocument/2006/relationships/image" Target="../media/image9.wmf"/><Relationship Id="rId1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9.bin"/><Relationship Id="rId8" Type="http://schemas.openxmlformats.org/officeDocument/2006/relationships/image" Target="../media/image324.wmf"/><Relationship Id="rId7" Type="http://schemas.openxmlformats.org/officeDocument/2006/relationships/oleObject" Target="../embeddings/oleObject328.bin"/><Relationship Id="rId6" Type="http://schemas.openxmlformats.org/officeDocument/2006/relationships/image" Target="../media/image323.wmf"/><Relationship Id="rId5" Type="http://schemas.openxmlformats.org/officeDocument/2006/relationships/oleObject" Target="../embeddings/oleObject327.bin"/><Relationship Id="rId4" Type="http://schemas.openxmlformats.org/officeDocument/2006/relationships/image" Target="../media/image322.wmf"/><Relationship Id="rId3" Type="http://schemas.openxmlformats.org/officeDocument/2006/relationships/oleObject" Target="../embeddings/oleObject326.bin"/><Relationship Id="rId2" Type="http://schemas.openxmlformats.org/officeDocument/2006/relationships/image" Target="../media/image321.wmf"/><Relationship Id="rId16" Type="http://schemas.openxmlformats.org/officeDocument/2006/relationships/vmlDrawing" Target="../drawings/vmlDrawing39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27.wmf"/><Relationship Id="rId13" Type="http://schemas.openxmlformats.org/officeDocument/2006/relationships/oleObject" Target="../embeddings/oleObject331.bin"/><Relationship Id="rId12" Type="http://schemas.openxmlformats.org/officeDocument/2006/relationships/image" Target="../media/image326.wmf"/><Relationship Id="rId11" Type="http://schemas.openxmlformats.org/officeDocument/2006/relationships/oleObject" Target="../embeddings/oleObject330.bin"/><Relationship Id="rId10" Type="http://schemas.openxmlformats.org/officeDocument/2006/relationships/image" Target="../media/image325.wmf"/><Relationship Id="rId1" Type="http://schemas.openxmlformats.org/officeDocument/2006/relationships/oleObject" Target="../embeddings/oleObject325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6.bin"/><Relationship Id="rId8" Type="http://schemas.openxmlformats.org/officeDocument/2006/relationships/image" Target="../media/image331.wmf"/><Relationship Id="rId7" Type="http://schemas.openxmlformats.org/officeDocument/2006/relationships/oleObject" Target="../embeddings/oleObject335.bin"/><Relationship Id="rId6" Type="http://schemas.openxmlformats.org/officeDocument/2006/relationships/image" Target="../media/image330.wmf"/><Relationship Id="rId5" Type="http://schemas.openxmlformats.org/officeDocument/2006/relationships/oleObject" Target="../embeddings/oleObject334.bin"/><Relationship Id="rId40" Type="http://schemas.openxmlformats.org/officeDocument/2006/relationships/vmlDrawing" Target="../drawings/vmlDrawing40.vml"/><Relationship Id="rId4" Type="http://schemas.openxmlformats.org/officeDocument/2006/relationships/image" Target="../media/image329.wmf"/><Relationship Id="rId39" Type="http://schemas.openxmlformats.org/officeDocument/2006/relationships/slideLayout" Target="../slideLayouts/slideLayout7.xml"/><Relationship Id="rId38" Type="http://schemas.openxmlformats.org/officeDocument/2006/relationships/image" Target="../media/image346.wmf"/><Relationship Id="rId37" Type="http://schemas.openxmlformats.org/officeDocument/2006/relationships/oleObject" Target="../embeddings/oleObject350.bin"/><Relationship Id="rId36" Type="http://schemas.openxmlformats.org/officeDocument/2006/relationships/image" Target="../media/image345.wmf"/><Relationship Id="rId35" Type="http://schemas.openxmlformats.org/officeDocument/2006/relationships/oleObject" Target="../embeddings/oleObject349.bin"/><Relationship Id="rId34" Type="http://schemas.openxmlformats.org/officeDocument/2006/relationships/image" Target="../media/image344.wmf"/><Relationship Id="rId33" Type="http://schemas.openxmlformats.org/officeDocument/2006/relationships/oleObject" Target="../embeddings/oleObject348.bin"/><Relationship Id="rId32" Type="http://schemas.openxmlformats.org/officeDocument/2006/relationships/image" Target="../media/image343.wmf"/><Relationship Id="rId31" Type="http://schemas.openxmlformats.org/officeDocument/2006/relationships/oleObject" Target="../embeddings/oleObject347.bin"/><Relationship Id="rId30" Type="http://schemas.openxmlformats.org/officeDocument/2006/relationships/image" Target="../media/image342.wmf"/><Relationship Id="rId3" Type="http://schemas.openxmlformats.org/officeDocument/2006/relationships/oleObject" Target="../embeddings/oleObject333.bin"/><Relationship Id="rId29" Type="http://schemas.openxmlformats.org/officeDocument/2006/relationships/oleObject" Target="../embeddings/oleObject346.bin"/><Relationship Id="rId28" Type="http://schemas.openxmlformats.org/officeDocument/2006/relationships/image" Target="../media/image341.wmf"/><Relationship Id="rId27" Type="http://schemas.openxmlformats.org/officeDocument/2006/relationships/oleObject" Target="../embeddings/oleObject345.bin"/><Relationship Id="rId26" Type="http://schemas.openxmlformats.org/officeDocument/2006/relationships/image" Target="../media/image340.wmf"/><Relationship Id="rId25" Type="http://schemas.openxmlformats.org/officeDocument/2006/relationships/oleObject" Target="../embeddings/oleObject344.bin"/><Relationship Id="rId24" Type="http://schemas.openxmlformats.org/officeDocument/2006/relationships/image" Target="../media/image339.wmf"/><Relationship Id="rId23" Type="http://schemas.openxmlformats.org/officeDocument/2006/relationships/oleObject" Target="../embeddings/oleObject343.bin"/><Relationship Id="rId22" Type="http://schemas.openxmlformats.org/officeDocument/2006/relationships/image" Target="../media/image338.wmf"/><Relationship Id="rId21" Type="http://schemas.openxmlformats.org/officeDocument/2006/relationships/oleObject" Target="../embeddings/oleObject342.bin"/><Relationship Id="rId20" Type="http://schemas.openxmlformats.org/officeDocument/2006/relationships/image" Target="../media/image337.wmf"/><Relationship Id="rId2" Type="http://schemas.openxmlformats.org/officeDocument/2006/relationships/image" Target="../media/image328.wmf"/><Relationship Id="rId19" Type="http://schemas.openxmlformats.org/officeDocument/2006/relationships/oleObject" Target="../embeddings/oleObject341.bin"/><Relationship Id="rId18" Type="http://schemas.openxmlformats.org/officeDocument/2006/relationships/image" Target="../media/image336.wmf"/><Relationship Id="rId17" Type="http://schemas.openxmlformats.org/officeDocument/2006/relationships/oleObject" Target="../embeddings/oleObject340.bin"/><Relationship Id="rId16" Type="http://schemas.openxmlformats.org/officeDocument/2006/relationships/image" Target="../media/image335.wmf"/><Relationship Id="rId15" Type="http://schemas.openxmlformats.org/officeDocument/2006/relationships/oleObject" Target="../embeddings/oleObject339.bin"/><Relationship Id="rId14" Type="http://schemas.openxmlformats.org/officeDocument/2006/relationships/image" Target="../media/image334.wmf"/><Relationship Id="rId13" Type="http://schemas.openxmlformats.org/officeDocument/2006/relationships/oleObject" Target="../embeddings/oleObject338.bin"/><Relationship Id="rId12" Type="http://schemas.openxmlformats.org/officeDocument/2006/relationships/image" Target="../media/image333.wmf"/><Relationship Id="rId11" Type="http://schemas.openxmlformats.org/officeDocument/2006/relationships/oleObject" Target="../embeddings/oleObject337.bin"/><Relationship Id="rId10" Type="http://schemas.openxmlformats.org/officeDocument/2006/relationships/image" Target="../media/image332.wmf"/><Relationship Id="rId1" Type="http://schemas.openxmlformats.org/officeDocument/2006/relationships/oleObject" Target="../embeddings/oleObject332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5.bin"/><Relationship Id="rId8" Type="http://schemas.openxmlformats.org/officeDocument/2006/relationships/image" Target="../media/image350.wmf"/><Relationship Id="rId7" Type="http://schemas.openxmlformats.org/officeDocument/2006/relationships/oleObject" Target="../embeddings/oleObject354.bin"/><Relationship Id="rId6" Type="http://schemas.openxmlformats.org/officeDocument/2006/relationships/image" Target="../media/image349.wmf"/><Relationship Id="rId5" Type="http://schemas.openxmlformats.org/officeDocument/2006/relationships/oleObject" Target="../embeddings/oleObject353.bin"/><Relationship Id="rId45" Type="http://schemas.openxmlformats.org/officeDocument/2006/relationships/vmlDrawing" Target="../drawings/vmlDrawing41.vml"/><Relationship Id="rId44" Type="http://schemas.openxmlformats.org/officeDocument/2006/relationships/slideLayout" Target="../slideLayouts/slideLayout7.xml"/><Relationship Id="rId43" Type="http://schemas.openxmlformats.org/officeDocument/2006/relationships/image" Target="../media/image364.wmf"/><Relationship Id="rId42" Type="http://schemas.openxmlformats.org/officeDocument/2006/relationships/oleObject" Target="../embeddings/oleObject372.bin"/><Relationship Id="rId41" Type="http://schemas.openxmlformats.org/officeDocument/2006/relationships/oleObject" Target="../embeddings/oleObject371.bin"/><Relationship Id="rId40" Type="http://schemas.openxmlformats.org/officeDocument/2006/relationships/image" Target="../media/image363.wmf"/><Relationship Id="rId4" Type="http://schemas.openxmlformats.org/officeDocument/2006/relationships/image" Target="../media/image348.wmf"/><Relationship Id="rId39" Type="http://schemas.openxmlformats.org/officeDocument/2006/relationships/oleObject" Target="../embeddings/oleObject370.bin"/><Relationship Id="rId38" Type="http://schemas.openxmlformats.org/officeDocument/2006/relationships/image" Target="../media/image362.wmf"/><Relationship Id="rId37" Type="http://schemas.openxmlformats.org/officeDocument/2006/relationships/oleObject" Target="../embeddings/oleObject369.bin"/><Relationship Id="rId36" Type="http://schemas.openxmlformats.org/officeDocument/2006/relationships/image" Target="../media/image361.wmf"/><Relationship Id="rId35" Type="http://schemas.openxmlformats.org/officeDocument/2006/relationships/oleObject" Target="../embeddings/oleObject368.bin"/><Relationship Id="rId34" Type="http://schemas.openxmlformats.org/officeDocument/2006/relationships/image" Target="../media/image360.wmf"/><Relationship Id="rId33" Type="http://schemas.openxmlformats.org/officeDocument/2006/relationships/oleObject" Target="../embeddings/oleObject367.bin"/><Relationship Id="rId32" Type="http://schemas.openxmlformats.org/officeDocument/2006/relationships/image" Target="../media/image359.wmf"/><Relationship Id="rId31" Type="http://schemas.openxmlformats.org/officeDocument/2006/relationships/oleObject" Target="../embeddings/oleObject366.bin"/><Relationship Id="rId30" Type="http://schemas.openxmlformats.org/officeDocument/2006/relationships/image" Target="../media/image358.wmf"/><Relationship Id="rId3" Type="http://schemas.openxmlformats.org/officeDocument/2006/relationships/oleObject" Target="../embeddings/oleObject352.bin"/><Relationship Id="rId29" Type="http://schemas.openxmlformats.org/officeDocument/2006/relationships/oleObject" Target="../embeddings/oleObject365.bin"/><Relationship Id="rId28" Type="http://schemas.openxmlformats.org/officeDocument/2006/relationships/image" Target="../media/image357.wmf"/><Relationship Id="rId27" Type="http://schemas.openxmlformats.org/officeDocument/2006/relationships/oleObject" Target="../embeddings/oleObject364.bin"/><Relationship Id="rId26" Type="http://schemas.openxmlformats.org/officeDocument/2006/relationships/image" Target="../media/image339.wmf"/><Relationship Id="rId25" Type="http://schemas.openxmlformats.org/officeDocument/2006/relationships/oleObject" Target="../embeddings/oleObject363.bin"/><Relationship Id="rId24" Type="http://schemas.openxmlformats.org/officeDocument/2006/relationships/image" Target="../media/image356.wmf"/><Relationship Id="rId23" Type="http://schemas.openxmlformats.org/officeDocument/2006/relationships/oleObject" Target="../embeddings/oleObject362.bin"/><Relationship Id="rId22" Type="http://schemas.openxmlformats.org/officeDocument/2006/relationships/image" Target="../media/image337.wmf"/><Relationship Id="rId21" Type="http://schemas.openxmlformats.org/officeDocument/2006/relationships/oleObject" Target="../embeddings/oleObject361.bin"/><Relationship Id="rId20" Type="http://schemas.openxmlformats.org/officeDocument/2006/relationships/image" Target="../media/image336.wmf"/><Relationship Id="rId2" Type="http://schemas.openxmlformats.org/officeDocument/2006/relationships/image" Target="../media/image347.wmf"/><Relationship Id="rId19" Type="http://schemas.openxmlformats.org/officeDocument/2006/relationships/oleObject" Target="../embeddings/oleObject360.bin"/><Relationship Id="rId18" Type="http://schemas.openxmlformats.org/officeDocument/2006/relationships/image" Target="../media/image355.wmf"/><Relationship Id="rId17" Type="http://schemas.openxmlformats.org/officeDocument/2006/relationships/oleObject" Target="../embeddings/oleObject359.bin"/><Relationship Id="rId16" Type="http://schemas.openxmlformats.org/officeDocument/2006/relationships/image" Target="../media/image354.wmf"/><Relationship Id="rId15" Type="http://schemas.openxmlformats.org/officeDocument/2006/relationships/oleObject" Target="../embeddings/oleObject358.bin"/><Relationship Id="rId14" Type="http://schemas.openxmlformats.org/officeDocument/2006/relationships/image" Target="../media/image353.wmf"/><Relationship Id="rId13" Type="http://schemas.openxmlformats.org/officeDocument/2006/relationships/oleObject" Target="../embeddings/oleObject357.bin"/><Relationship Id="rId12" Type="http://schemas.openxmlformats.org/officeDocument/2006/relationships/image" Target="../media/image352.wmf"/><Relationship Id="rId11" Type="http://schemas.openxmlformats.org/officeDocument/2006/relationships/oleObject" Target="../embeddings/oleObject356.bin"/><Relationship Id="rId10" Type="http://schemas.openxmlformats.org/officeDocument/2006/relationships/image" Target="../media/image351.wmf"/><Relationship Id="rId1" Type="http://schemas.openxmlformats.org/officeDocument/2006/relationships/oleObject" Target="../embeddings/oleObject351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7.bin"/><Relationship Id="rId8" Type="http://schemas.openxmlformats.org/officeDocument/2006/relationships/image" Target="../media/image368.wmf"/><Relationship Id="rId7" Type="http://schemas.openxmlformats.org/officeDocument/2006/relationships/oleObject" Target="../embeddings/oleObject376.bin"/><Relationship Id="rId6" Type="http://schemas.openxmlformats.org/officeDocument/2006/relationships/image" Target="../media/image367.wmf"/><Relationship Id="rId5" Type="http://schemas.openxmlformats.org/officeDocument/2006/relationships/oleObject" Target="../embeddings/oleObject375.bin"/><Relationship Id="rId43" Type="http://schemas.openxmlformats.org/officeDocument/2006/relationships/vmlDrawing" Target="../drawings/vmlDrawing42.vml"/><Relationship Id="rId42" Type="http://schemas.openxmlformats.org/officeDocument/2006/relationships/slideLayout" Target="../slideLayouts/slideLayout7.xml"/><Relationship Id="rId41" Type="http://schemas.openxmlformats.org/officeDocument/2006/relationships/oleObject" Target="../embeddings/oleObject393.bin"/><Relationship Id="rId40" Type="http://schemas.openxmlformats.org/officeDocument/2006/relationships/image" Target="../media/image380.wmf"/><Relationship Id="rId4" Type="http://schemas.openxmlformats.org/officeDocument/2006/relationships/image" Target="../media/image366.wmf"/><Relationship Id="rId39" Type="http://schemas.openxmlformats.org/officeDocument/2006/relationships/oleObject" Target="../embeddings/oleObject392.bin"/><Relationship Id="rId38" Type="http://schemas.openxmlformats.org/officeDocument/2006/relationships/image" Target="../media/image359.wmf"/><Relationship Id="rId37" Type="http://schemas.openxmlformats.org/officeDocument/2006/relationships/oleObject" Target="../embeddings/oleObject391.bin"/><Relationship Id="rId36" Type="http://schemas.openxmlformats.org/officeDocument/2006/relationships/image" Target="../media/image379.wmf"/><Relationship Id="rId35" Type="http://schemas.openxmlformats.org/officeDocument/2006/relationships/oleObject" Target="../embeddings/oleObject390.bin"/><Relationship Id="rId34" Type="http://schemas.openxmlformats.org/officeDocument/2006/relationships/image" Target="../media/image378.wmf"/><Relationship Id="rId33" Type="http://schemas.openxmlformats.org/officeDocument/2006/relationships/oleObject" Target="../embeddings/oleObject389.bin"/><Relationship Id="rId32" Type="http://schemas.openxmlformats.org/officeDocument/2006/relationships/image" Target="../media/image377.wmf"/><Relationship Id="rId31" Type="http://schemas.openxmlformats.org/officeDocument/2006/relationships/oleObject" Target="../embeddings/oleObject388.bin"/><Relationship Id="rId30" Type="http://schemas.openxmlformats.org/officeDocument/2006/relationships/image" Target="../media/image376.wmf"/><Relationship Id="rId3" Type="http://schemas.openxmlformats.org/officeDocument/2006/relationships/oleObject" Target="../embeddings/oleObject374.bin"/><Relationship Id="rId29" Type="http://schemas.openxmlformats.org/officeDocument/2006/relationships/oleObject" Target="../embeddings/oleObject387.bin"/><Relationship Id="rId28" Type="http://schemas.openxmlformats.org/officeDocument/2006/relationships/image" Target="../media/image339.wmf"/><Relationship Id="rId27" Type="http://schemas.openxmlformats.org/officeDocument/2006/relationships/oleObject" Target="../embeddings/oleObject386.bin"/><Relationship Id="rId26" Type="http://schemas.openxmlformats.org/officeDocument/2006/relationships/image" Target="../media/image375.wmf"/><Relationship Id="rId25" Type="http://schemas.openxmlformats.org/officeDocument/2006/relationships/oleObject" Target="../embeddings/oleObject385.bin"/><Relationship Id="rId24" Type="http://schemas.openxmlformats.org/officeDocument/2006/relationships/image" Target="../media/image337.wmf"/><Relationship Id="rId23" Type="http://schemas.openxmlformats.org/officeDocument/2006/relationships/oleObject" Target="../embeddings/oleObject384.bin"/><Relationship Id="rId22" Type="http://schemas.openxmlformats.org/officeDocument/2006/relationships/image" Target="../media/image336.wmf"/><Relationship Id="rId21" Type="http://schemas.openxmlformats.org/officeDocument/2006/relationships/oleObject" Target="../embeddings/oleObject383.bin"/><Relationship Id="rId20" Type="http://schemas.openxmlformats.org/officeDocument/2006/relationships/image" Target="../media/image374.wmf"/><Relationship Id="rId2" Type="http://schemas.openxmlformats.org/officeDocument/2006/relationships/image" Target="../media/image365.wmf"/><Relationship Id="rId19" Type="http://schemas.openxmlformats.org/officeDocument/2006/relationships/oleObject" Target="../embeddings/oleObject382.bin"/><Relationship Id="rId18" Type="http://schemas.openxmlformats.org/officeDocument/2006/relationships/image" Target="../media/image373.wmf"/><Relationship Id="rId17" Type="http://schemas.openxmlformats.org/officeDocument/2006/relationships/oleObject" Target="../embeddings/oleObject381.bin"/><Relationship Id="rId16" Type="http://schemas.openxmlformats.org/officeDocument/2006/relationships/image" Target="../media/image372.wmf"/><Relationship Id="rId15" Type="http://schemas.openxmlformats.org/officeDocument/2006/relationships/oleObject" Target="../embeddings/oleObject380.bin"/><Relationship Id="rId14" Type="http://schemas.openxmlformats.org/officeDocument/2006/relationships/image" Target="../media/image371.wmf"/><Relationship Id="rId13" Type="http://schemas.openxmlformats.org/officeDocument/2006/relationships/oleObject" Target="../embeddings/oleObject379.bin"/><Relationship Id="rId12" Type="http://schemas.openxmlformats.org/officeDocument/2006/relationships/image" Target="../media/image370.wmf"/><Relationship Id="rId11" Type="http://schemas.openxmlformats.org/officeDocument/2006/relationships/oleObject" Target="../embeddings/oleObject378.bin"/><Relationship Id="rId10" Type="http://schemas.openxmlformats.org/officeDocument/2006/relationships/image" Target="../media/image369.wmf"/><Relationship Id="rId1" Type="http://schemas.openxmlformats.org/officeDocument/2006/relationships/oleObject" Target="../embeddings/oleObject373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8.bin"/><Relationship Id="rId8" Type="http://schemas.openxmlformats.org/officeDocument/2006/relationships/image" Target="../media/image384.wmf"/><Relationship Id="rId7" Type="http://schemas.openxmlformats.org/officeDocument/2006/relationships/oleObject" Target="../embeddings/oleObject397.bin"/><Relationship Id="rId6" Type="http://schemas.openxmlformats.org/officeDocument/2006/relationships/image" Target="../media/image383.wmf"/><Relationship Id="rId5" Type="http://schemas.openxmlformats.org/officeDocument/2006/relationships/oleObject" Target="../embeddings/oleObject396.bin"/><Relationship Id="rId4" Type="http://schemas.openxmlformats.org/officeDocument/2006/relationships/image" Target="../media/image382.wmf"/><Relationship Id="rId3" Type="http://schemas.openxmlformats.org/officeDocument/2006/relationships/oleObject" Target="../embeddings/oleObject395.bin"/><Relationship Id="rId22" Type="http://schemas.openxmlformats.org/officeDocument/2006/relationships/vmlDrawing" Target="../drawings/vmlDrawing43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390.wmf"/><Relationship Id="rId2" Type="http://schemas.openxmlformats.org/officeDocument/2006/relationships/image" Target="../media/image381.wmf"/><Relationship Id="rId19" Type="http://schemas.openxmlformats.org/officeDocument/2006/relationships/oleObject" Target="../embeddings/oleObject403.bin"/><Relationship Id="rId18" Type="http://schemas.openxmlformats.org/officeDocument/2006/relationships/image" Target="../media/image389.wmf"/><Relationship Id="rId17" Type="http://schemas.openxmlformats.org/officeDocument/2006/relationships/oleObject" Target="../embeddings/oleObject402.bin"/><Relationship Id="rId16" Type="http://schemas.openxmlformats.org/officeDocument/2006/relationships/image" Target="../media/image388.wmf"/><Relationship Id="rId15" Type="http://schemas.openxmlformats.org/officeDocument/2006/relationships/oleObject" Target="../embeddings/oleObject401.bin"/><Relationship Id="rId14" Type="http://schemas.openxmlformats.org/officeDocument/2006/relationships/image" Target="../media/image387.wmf"/><Relationship Id="rId13" Type="http://schemas.openxmlformats.org/officeDocument/2006/relationships/oleObject" Target="../embeddings/oleObject400.bin"/><Relationship Id="rId12" Type="http://schemas.openxmlformats.org/officeDocument/2006/relationships/image" Target="../media/image386.wmf"/><Relationship Id="rId11" Type="http://schemas.openxmlformats.org/officeDocument/2006/relationships/oleObject" Target="../embeddings/oleObject399.bin"/><Relationship Id="rId10" Type="http://schemas.openxmlformats.org/officeDocument/2006/relationships/image" Target="../media/image385.wmf"/><Relationship Id="rId1" Type="http://schemas.openxmlformats.org/officeDocument/2006/relationships/oleObject" Target="../embeddings/oleObject394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8.bin"/><Relationship Id="rId8" Type="http://schemas.openxmlformats.org/officeDocument/2006/relationships/image" Target="../media/image394.wmf"/><Relationship Id="rId7" Type="http://schemas.openxmlformats.org/officeDocument/2006/relationships/oleObject" Target="../embeddings/oleObject407.bin"/><Relationship Id="rId6" Type="http://schemas.openxmlformats.org/officeDocument/2006/relationships/image" Target="../media/image393.wmf"/><Relationship Id="rId5" Type="http://schemas.openxmlformats.org/officeDocument/2006/relationships/oleObject" Target="../embeddings/oleObject406.bin"/><Relationship Id="rId4" Type="http://schemas.openxmlformats.org/officeDocument/2006/relationships/image" Target="../media/image392.wmf"/><Relationship Id="rId3" Type="http://schemas.openxmlformats.org/officeDocument/2006/relationships/oleObject" Target="../embeddings/oleObject405.bin"/><Relationship Id="rId28" Type="http://schemas.openxmlformats.org/officeDocument/2006/relationships/vmlDrawing" Target="../drawings/vmlDrawing44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403.wmf"/><Relationship Id="rId25" Type="http://schemas.openxmlformats.org/officeDocument/2006/relationships/oleObject" Target="../embeddings/oleObject416.bin"/><Relationship Id="rId24" Type="http://schemas.openxmlformats.org/officeDocument/2006/relationships/image" Target="../media/image402.wmf"/><Relationship Id="rId23" Type="http://schemas.openxmlformats.org/officeDocument/2006/relationships/oleObject" Target="../embeddings/oleObject415.bin"/><Relationship Id="rId22" Type="http://schemas.openxmlformats.org/officeDocument/2006/relationships/image" Target="../media/image401.wmf"/><Relationship Id="rId21" Type="http://schemas.openxmlformats.org/officeDocument/2006/relationships/oleObject" Target="../embeddings/oleObject414.bin"/><Relationship Id="rId20" Type="http://schemas.openxmlformats.org/officeDocument/2006/relationships/image" Target="../media/image400.wmf"/><Relationship Id="rId2" Type="http://schemas.openxmlformats.org/officeDocument/2006/relationships/image" Target="../media/image391.wmf"/><Relationship Id="rId19" Type="http://schemas.openxmlformats.org/officeDocument/2006/relationships/oleObject" Target="../embeddings/oleObject413.bin"/><Relationship Id="rId18" Type="http://schemas.openxmlformats.org/officeDocument/2006/relationships/image" Target="../media/image399.wmf"/><Relationship Id="rId17" Type="http://schemas.openxmlformats.org/officeDocument/2006/relationships/oleObject" Target="../embeddings/oleObject412.bin"/><Relationship Id="rId16" Type="http://schemas.openxmlformats.org/officeDocument/2006/relationships/image" Target="../media/image398.wmf"/><Relationship Id="rId15" Type="http://schemas.openxmlformats.org/officeDocument/2006/relationships/oleObject" Target="../embeddings/oleObject411.bin"/><Relationship Id="rId14" Type="http://schemas.openxmlformats.org/officeDocument/2006/relationships/image" Target="../media/image397.wmf"/><Relationship Id="rId13" Type="http://schemas.openxmlformats.org/officeDocument/2006/relationships/oleObject" Target="../embeddings/oleObject410.bin"/><Relationship Id="rId12" Type="http://schemas.openxmlformats.org/officeDocument/2006/relationships/image" Target="../media/image396.wmf"/><Relationship Id="rId11" Type="http://schemas.openxmlformats.org/officeDocument/2006/relationships/oleObject" Target="../embeddings/oleObject409.bin"/><Relationship Id="rId10" Type="http://schemas.openxmlformats.org/officeDocument/2006/relationships/image" Target="../media/image395.wmf"/><Relationship Id="rId1" Type="http://schemas.openxmlformats.org/officeDocument/2006/relationships/oleObject" Target="../embeddings/oleObject404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1.bin"/><Relationship Id="rId8" Type="http://schemas.openxmlformats.org/officeDocument/2006/relationships/image" Target="../media/image407.wmf"/><Relationship Id="rId7" Type="http://schemas.openxmlformats.org/officeDocument/2006/relationships/oleObject" Target="../embeddings/oleObject420.bin"/><Relationship Id="rId6" Type="http://schemas.openxmlformats.org/officeDocument/2006/relationships/image" Target="../media/image406.wmf"/><Relationship Id="rId5" Type="http://schemas.openxmlformats.org/officeDocument/2006/relationships/oleObject" Target="../embeddings/oleObject419.bin"/><Relationship Id="rId4" Type="http://schemas.openxmlformats.org/officeDocument/2006/relationships/image" Target="../media/image405.wmf"/><Relationship Id="rId3" Type="http://schemas.openxmlformats.org/officeDocument/2006/relationships/oleObject" Target="../embeddings/oleObject418.bin"/><Relationship Id="rId2" Type="http://schemas.openxmlformats.org/officeDocument/2006/relationships/image" Target="../media/image404.wmf"/><Relationship Id="rId18" Type="http://schemas.openxmlformats.org/officeDocument/2006/relationships/vmlDrawing" Target="../drawings/vmlDrawing45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411.wmf"/><Relationship Id="rId15" Type="http://schemas.openxmlformats.org/officeDocument/2006/relationships/oleObject" Target="../embeddings/oleObject424.bin"/><Relationship Id="rId14" Type="http://schemas.openxmlformats.org/officeDocument/2006/relationships/image" Target="../media/image410.wmf"/><Relationship Id="rId13" Type="http://schemas.openxmlformats.org/officeDocument/2006/relationships/oleObject" Target="../embeddings/oleObject423.bin"/><Relationship Id="rId12" Type="http://schemas.openxmlformats.org/officeDocument/2006/relationships/image" Target="../media/image409.wmf"/><Relationship Id="rId11" Type="http://schemas.openxmlformats.org/officeDocument/2006/relationships/oleObject" Target="../embeddings/oleObject422.bin"/><Relationship Id="rId10" Type="http://schemas.openxmlformats.org/officeDocument/2006/relationships/image" Target="../media/image408.wmf"/><Relationship Id="rId1" Type="http://schemas.openxmlformats.org/officeDocument/2006/relationships/oleObject" Target="../embeddings/oleObject417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9.bin"/><Relationship Id="rId8" Type="http://schemas.openxmlformats.org/officeDocument/2006/relationships/image" Target="../media/image415.wmf"/><Relationship Id="rId7" Type="http://schemas.openxmlformats.org/officeDocument/2006/relationships/oleObject" Target="../embeddings/oleObject428.bin"/><Relationship Id="rId6" Type="http://schemas.openxmlformats.org/officeDocument/2006/relationships/image" Target="../media/image414.wmf"/><Relationship Id="rId5" Type="http://schemas.openxmlformats.org/officeDocument/2006/relationships/oleObject" Target="../embeddings/oleObject427.bin"/><Relationship Id="rId4" Type="http://schemas.openxmlformats.org/officeDocument/2006/relationships/image" Target="../media/image413.wmf"/><Relationship Id="rId3" Type="http://schemas.openxmlformats.org/officeDocument/2006/relationships/oleObject" Target="../embeddings/oleObject426.bin"/><Relationship Id="rId22" Type="http://schemas.openxmlformats.org/officeDocument/2006/relationships/vmlDrawing" Target="../drawings/vmlDrawing46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421.wmf"/><Relationship Id="rId2" Type="http://schemas.openxmlformats.org/officeDocument/2006/relationships/image" Target="../media/image412.wmf"/><Relationship Id="rId19" Type="http://schemas.openxmlformats.org/officeDocument/2006/relationships/oleObject" Target="../embeddings/oleObject434.bin"/><Relationship Id="rId18" Type="http://schemas.openxmlformats.org/officeDocument/2006/relationships/image" Target="../media/image420.wmf"/><Relationship Id="rId17" Type="http://schemas.openxmlformats.org/officeDocument/2006/relationships/oleObject" Target="../embeddings/oleObject433.bin"/><Relationship Id="rId16" Type="http://schemas.openxmlformats.org/officeDocument/2006/relationships/image" Target="../media/image419.wmf"/><Relationship Id="rId15" Type="http://schemas.openxmlformats.org/officeDocument/2006/relationships/oleObject" Target="../embeddings/oleObject432.bin"/><Relationship Id="rId14" Type="http://schemas.openxmlformats.org/officeDocument/2006/relationships/image" Target="../media/image418.wmf"/><Relationship Id="rId13" Type="http://schemas.openxmlformats.org/officeDocument/2006/relationships/oleObject" Target="../embeddings/oleObject431.bin"/><Relationship Id="rId12" Type="http://schemas.openxmlformats.org/officeDocument/2006/relationships/image" Target="../media/image417.wmf"/><Relationship Id="rId11" Type="http://schemas.openxmlformats.org/officeDocument/2006/relationships/oleObject" Target="../embeddings/oleObject430.bin"/><Relationship Id="rId10" Type="http://schemas.openxmlformats.org/officeDocument/2006/relationships/image" Target="../media/image416.wmf"/><Relationship Id="rId1" Type="http://schemas.openxmlformats.org/officeDocument/2006/relationships/oleObject" Target="../embeddings/oleObject425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9.bin"/><Relationship Id="rId8" Type="http://schemas.openxmlformats.org/officeDocument/2006/relationships/image" Target="../media/image425.wmf"/><Relationship Id="rId7" Type="http://schemas.openxmlformats.org/officeDocument/2006/relationships/oleObject" Target="../embeddings/oleObject438.bin"/><Relationship Id="rId6" Type="http://schemas.openxmlformats.org/officeDocument/2006/relationships/image" Target="../media/image424.wmf"/><Relationship Id="rId5" Type="http://schemas.openxmlformats.org/officeDocument/2006/relationships/oleObject" Target="../embeddings/oleObject437.bin"/><Relationship Id="rId4" Type="http://schemas.openxmlformats.org/officeDocument/2006/relationships/image" Target="../media/image423.wmf"/><Relationship Id="rId3" Type="http://schemas.openxmlformats.org/officeDocument/2006/relationships/oleObject" Target="../embeddings/oleObject436.bin"/><Relationship Id="rId22" Type="http://schemas.openxmlformats.org/officeDocument/2006/relationships/vmlDrawing" Target="../drawings/vmlDrawing47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431.wmf"/><Relationship Id="rId2" Type="http://schemas.openxmlformats.org/officeDocument/2006/relationships/image" Target="../media/image422.wmf"/><Relationship Id="rId19" Type="http://schemas.openxmlformats.org/officeDocument/2006/relationships/oleObject" Target="../embeddings/oleObject444.bin"/><Relationship Id="rId18" Type="http://schemas.openxmlformats.org/officeDocument/2006/relationships/image" Target="../media/image430.wmf"/><Relationship Id="rId17" Type="http://schemas.openxmlformats.org/officeDocument/2006/relationships/oleObject" Target="../embeddings/oleObject443.bin"/><Relationship Id="rId16" Type="http://schemas.openxmlformats.org/officeDocument/2006/relationships/image" Target="../media/image429.wmf"/><Relationship Id="rId15" Type="http://schemas.openxmlformats.org/officeDocument/2006/relationships/oleObject" Target="../embeddings/oleObject442.bin"/><Relationship Id="rId14" Type="http://schemas.openxmlformats.org/officeDocument/2006/relationships/image" Target="../media/image428.wmf"/><Relationship Id="rId13" Type="http://schemas.openxmlformats.org/officeDocument/2006/relationships/oleObject" Target="../embeddings/oleObject441.bin"/><Relationship Id="rId12" Type="http://schemas.openxmlformats.org/officeDocument/2006/relationships/image" Target="../media/image427.wmf"/><Relationship Id="rId11" Type="http://schemas.openxmlformats.org/officeDocument/2006/relationships/oleObject" Target="../embeddings/oleObject440.bin"/><Relationship Id="rId10" Type="http://schemas.openxmlformats.org/officeDocument/2006/relationships/image" Target="../media/image426.wmf"/><Relationship Id="rId1" Type="http://schemas.openxmlformats.org/officeDocument/2006/relationships/oleObject" Target="../embeddings/oleObject435.bin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9.bin"/><Relationship Id="rId8" Type="http://schemas.openxmlformats.org/officeDocument/2006/relationships/image" Target="../media/image435.wmf"/><Relationship Id="rId7" Type="http://schemas.openxmlformats.org/officeDocument/2006/relationships/oleObject" Target="../embeddings/oleObject448.bin"/><Relationship Id="rId6" Type="http://schemas.openxmlformats.org/officeDocument/2006/relationships/image" Target="../media/image434.wmf"/><Relationship Id="rId5" Type="http://schemas.openxmlformats.org/officeDocument/2006/relationships/oleObject" Target="../embeddings/oleObject447.bin"/><Relationship Id="rId4" Type="http://schemas.openxmlformats.org/officeDocument/2006/relationships/image" Target="../media/image433.wmf"/><Relationship Id="rId3" Type="http://schemas.openxmlformats.org/officeDocument/2006/relationships/oleObject" Target="../embeddings/oleObject446.bin"/><Relationship Id="rId20" Type="http://schemas.openxmlformats.org/officeDocument/2006/relationships/vmlDrawing" Target="../drawings/vmlDrawing48.vml"/><Relationship Id="rId2" Type="http://schemas.openxmlformats.org/officeDocument/2006/relationships/image" Target="../media/image432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440.wmf"/><Relationship Id="rId17" Type="http://schemas.openxmlformats.org/officeDocument/2006/relationships/oleObject" Target="../embeddings/oleObject453.bin"/><Relationship Id="rId16" Type="http://schemas.openxmlformats.org/officeDocument/2006/relationships/image" Target="../media/image439.wmf"/><Relationship Id="rId15" Type="http://schemas.openxmlformats.org/officeDocument/2006/relationships/oleObject" Target="../embeddings/oleObject452.bin"/><Relationship Id="rId14" Type="http://schemas.openxmlformats.org/officeDocument/2006/relationships/image" Target="../media/image438.wmf"/><Relationship Id="rId13" Type="http://schemas.openxmlformats.org/officeDocument/2006/relationships/oleObject" Target="../embeddings/oleObject451.bin"/><Relationship Id="rId12" Type="http://schemas.openxmlformats.org/officeDocument/2006/relationships/image" Target="../media/image437.wmf"/><Relationship Id="rId11" Type="http://schemas.openxmlformats.org/officeDocument/2006/relationships/oleObject" Target="../embeddings/oleObject450.bin"/><Relationship Id="rId10" Type="http://schemas.openxmlformats.org/officeDocument/2006/relationships/image" Target="../media/image436.wmf"/><Relationship Id="rId1" Type="http://schemas.openxmlformats.org/officeDocument/2006/relationships/oleObject" Target="../embeddings/oleObject445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0.bin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8.bin"/><Relationship Id="rId8" Type="http://schemas.openxmlformats.org/officeDocument/2006/relationships/image" Target="../media/image444.wmf"/><Relationship Id="rId7" Type="http://schemas.openxmlformats.org/officeDocument/2006/relationships/oleObject" Target="../embeddings/oleObject457.bin"/><Relationship Id="rId6" Type="http://schemas.openxmlformats.org/officeDocument/2006/relationships/image" Target="../media/image443.wmf"/><Relationship Id="rId5" Type="http://schemas.openxmlformats.org/officeDocument/2006/relationships/oleObject" Target="../embeddings/oleObject456.bin"/><Relationship Id="rId4" Type="http://schemas.openxmlformats.org/officeDocument/2006/relationships/image" Target="../media/image442.wmf"/><Relationship Id="rId3" Type="http://schemas.openxmlformats.org/officeDocument/2006/relationships/oleObject" Target="../embeddings/oleObject455.bin"/><Relationship Id="rId2" Type="http://schemas.openxmlformats.org/officeDocument/2006/relationships/image" Target="../media/image441.wmf"/><Relationship Id="rId14" Type="http://schemas.openxmlformats.org/officeDocument/2006/relationships/vmlDrawing" Target="../drawings/vmlDrawing4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46.wmf"/><Relationship Id="rId11" Type="http://schemas.openxmlformats.org/officeDocument/2006/relationships/oleObject" Target="../embeddings/oleObject459.bin"/><Relationship Id="rId10" Type="http://schemas.openxmlformats.org/officeDocument/2006/relationships/image" Target="../media/image445.wmf"/><Relationship Id="rId1" Type="http://schemas.openxmlformats.org/officeDocument/2006/relationships/oleObject" Target="../embeddings/oleObject454.bin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4.bin"/><Relationship Id="rId8" Type="http://schemas.openxmlformats.org/officeDocument/2006/relationships/image" Target="../media/image450.wmf"/><Relationship Id="rId7" Type="http://schemas.openxmlformats.org/officeDocument/2006/relationships/oleObject" Target="../embeddings/oleObject463.bin"/><Relationship Id="rId6" Type="http://schemas.openxmlformats.org/officeDocument/2006/relationships/image" Target="../media/image449.wmf"/><Relationship Id="rId5" Type="http://schemas.openxmlformats.org/officeDocument/2006/relationships/oleObject" Target="../embeddings/oleObject462.bin"/><Relationship Id="rId4" Type="http://schemas.openxmlformats.org/officeDocument/2006/relationships/image" Target="../media/image448.wmf"/><Relationship Id="rId3" Type="http://schemas.openxmlformats.org/officeDocument/2006/relationships/oleObject" Target="../embeddings/oleObject461.bin"/><Relationship Id="rId2" Type="http://schemas.openxmlformats.org/officeDocument/2006/relationships/image" Target="../media/image447.wmf"/><Relationship Id="rId15" Type="http://schemas.openxmlformats.org/officeDocument/2006/relationships/vmlDrawing" Target="../drawings/vmlDrawing50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4.png"/><Relationship Id="rId12" Type="http://schemas.openxmlformats.org/officeDocument/2006/relationships/image" Target="../media/image452.wmf"/><Relationship Id="rId11" Type="http://schemas.openxmlformats.org/officeDocument/2006/relationships/oleObject" Target="../embeddings/oleObject465.bin"/><Relationship Id="rId10" Type="http://schemas.openxmlformats.org/officeDocument/2006/relationships/image" Target="../media/image451.wmf"/><Relationship Id="rId1" Type="http://schemas.openxmlformats.org/officeDocument/2006/relationships/oleObject" Target="../embeddings/oleObject460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0.bin"/><Relationship Id="rId8" Type="http://schemas.openxmlformats.org/officeDocument/2006/relationships/image" Target="../media/image456.wmf"/><Relationship Id="rId7" Type="http://schemas.openxmlformats.org/officeDocument/2006/relationships/oleObject" Target="../embeddings/oleObject469.bin"/><Relationship Id="rId6" Type="http://schemas.openxmlformats.org/officeDocument/2006/relationships/image" Target="../media/image455.wmf"/><Relationship Id="rId5" Type="http://schemas.openxmlformats.org/officeDocument/2006/relationships/oleObject" Target="../embeddings/oleObject468.bin"/><Relationship Id="rId4" Type="http://schemas.openxmlformats.org/officeDocument/2006/relationships/image" Target="../media/image454.wmf"/><Relationship Id="rId3" Type="http://schemas.openxmlformats.org/officeDocument/2006/relationships/oleObject" Target="../embeddings/oleObject467.bin"/><Relationship Id="rId26" Type="http://schemas.openxmlformats.org/officeDocument/2006/relationships/vmlDrawing" Target="../drawings/vmlDrawing51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464.wmf"/><Relationship Id="rId23" Type="http://schemas.openxmlformats.org/officeDocument/2006/relationships/oleObject" Target="../embeddings/oleObject477.bin"/><Relationship Id="rId22" Type="http://schemas.openxmlformats.org/officeDocument/2006/relationships/image" Target="../media/image463.wmf"/><Relationship Id="rId21" Type="http://schemas.openxmlformats.org/officeDocument/2006/relationships/oleObject" Target="../embeddings/oleObject476.bin"/><Relationship Id="rId20" Type="http://schemas.openxmlformats.org/officeDocument/2006/relationships/image" Target="../media/image462.wmf"/><Relationship Id="rId2" Type="http://schemas.openxmlformats.org/officeDocument/2006/relationships/image" Target="../media/image453.wmf"/><Relationship Id="rId19" Type="http://schemas.openxmlformats.org/officeDocument/2006/relationships/oleObject" Target="../embeddings/oleObject475.bin"/><Relationship Id="rId18" Type="http://schemas.openxmlformats.org/officeDocument/2006/relationships/image" Target="../media/image461.wmf"/><Relationship Id="rId17" Type="http://schemas.openxmlformats.org/officeDocument/2006/relationships/oleObject" Target="../embeddings/oleObject474.bin"/><Relationship Id="rId16" Type="http://schemas.openxmlformats.org/officeDocument/2006/relationships/image" Target="../media/image460.wmf"/><Relationship Id="rId15" Type="http://schemas.openxmlformats.org/officeDocument/2006/relationships/oleObject" Target="../embeddings/oleObject473.bin"/><Relationship Id="rId14" Type="http://schemas.openxmlformats.org/officeDocument/2006/relationships/image" Target="../media/image459.wmf"/><Relationship Id="rId13" Type="http://schemas.openxmlformats.org/officeDocument/2006/relationships/oleObject" Target="../embeddings/oleObject472.bin"/><Relationship Id="rId12" Type="http://schemas.openxmlformats.org/officeDocument/2006/relationships/image" Target="../media/image458.wmf"/><Relationship Id="rId11" Type="http://schemas.openxmlformats.org/officeDocument/2006/relationships/oleObject" Target="../embeddings/oleObject471.bin"/><Relationship Id="rId10" Type="http://schemas.openxmlformats.org/officeDocument/2006/relationships/image" Target="../media/image457.wmf"/><Relationship Id="rId1" Type="http://schemas.openxmlformats.org/officeDocument/2006/relationships/oleObject" Target="../embeddings/oleObject466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2.bin"/><Relationship Id="rId8" Type="http://schemas.openxmlformats.org/officeDocument/2006/relationships/image" Target="../media/image468.wmf"/><Relationship Id="rId7" Type="http://schemas.openxmlformats.org/officeDocument/2006/relationships/oleObject" Target="../embeddings/oleObject481.bin"/><Relationship Id="rId6" Type="http://schemas.openxmlformats.org/officeDocument/2006/relationships/image" Target="../media/image467.wmf"/><Relationship Id="rId5" Type="http://schemas.openxmlformats.org/officeDocument/2006/relationships/oleObject" Target="../embeddings/oleObject480.bin"/><Relationship Id="rId4" Type="http://schemas.openxmlformats.org/officeDocument/2006/relationships/image" Target="../media/image466.wmf"/><Relationship Id="rId3" Type="http://schemas.openxmlformats.org/officeDocument/2006/relationships/oleObject" Target="../embeddings/oleObject479.bin"/><Relationship Id="rId2" Type="http://schemas.openxmlformats.org/officeDocument/2006/relationships/image" Target="../media/image465.wmf"/><Relationship Id="rId16" Type="http://schemas.openxmlformats.org/officeDocument/2006/relationships/vmlDrawing" Target="../drawings/vmlDrawing5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471.wmf"/><Relationship Id="rId13" Type="http://schemas.openxmlformats.org/officeDocument/2006/relationships/oleObject" Target="../embeddings/oleObject484.bin"/><Relationship Id="rId12" Type="http://schemas.openxmlformats.org/officeDocument/2006/relationships/image" Target="../media/image470.wmf"/><Relationship Id="rId11" Type="http://schemas.openxmlformats.org/officeDocument/2006/relationships/oleObject" Target="../embeddings/oleObject483.bin"/><Relationship Id="rId10" Type="http://schemas.openxmlformats.org/officeDocument/2006/relationships/image" Target="../media/image469.wmf"/><Relationship Id="rId1" Type="http://schemas.openxmlformats.org/officeDocument/2006/relationships/oleObject" Target="../embeddings/oleObject478.bin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9.bin"/><Relationship Id="rId8" Type="http://schemas.openxmlformats.org/officeDocument/2006/relationships/image" Target="../media/image475.wmf"/><Relationship Id="rId7" Type="http://schemas.openxmlformats.org/officeDocument/2006/relationships/oleObject" Target="../embeddings/oleObject488.bin"/><Relationship Id="rId6" Type="http://schemas.openxmlformats.org/officeDocument/2006/relationships/image" Target="../media/image474.wmf"/><Relationship Id="rId5" Type="http://schemas.openxmlformats.org/officeDocument/2006/relationships/oleObject" Target="../embeddings/oleObject487.bin"/><Relationship Id="rId4" Type="http://schemas.openxmlformats.org/officeDocument/2006/relationships/image" Target="../media/image473.wmf"/><Relationship Id="rId3" Type="http://schemas.openxmlformats.org/officeDocument/2006/relationships/oleObject" Target="../embeddings/oleObject486.bin"/><Relationship Id="rId20" Type="http://schemas.openxmlformats.org/officeDocument/2006/relationships/vmlDrawing" Target="../drawings/vmlDrawing53.vml"/><Relationship Id="rId2" Type="http://schemas.openxmlformats.org/officeDocument/2006/relationships/image" Target="../media/image472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480.wmf"/><Relationship Id="rId17" Type="http://schemas.openxmlformats.org/officeDocument/2006/relationships/oleObject" Target="../embeddings/oleObject493.bin"/><Relationship Id="rId16" Type="http://schemas.openxmlformats.org/officeDocument/2006/relationships/image" Target="../media/image479.wmf"/><Relationship Id="rId15" Type="http://schemas.openxmlformats.org/officeDocument/2006/relationships/oleObject" Target="../embeddings/oleObject492.bin"/><Relationship Id="rId14" Type="http://schemas.openxmlformats.org/officeDocument/2006/relationships/image" Target="../media/image478.wmf"/><Relationship Id="rId13" Type="http://schemas.openxmlformats.org/officeDocument/2006/relationships/oleObject" Target="../embeddings/oleObject491.bin"/><Relationship Id="rId12" Type="http://schemas.openxmlformats.org/officeDocument/2006/relationships/image" Target="../media/image477.wmf"/><Relationship Id="rId11" Type="http://schemas.openxmlformats.org/officeDocument/2006/relationships/oleObject" Target="../embeddings/oleObject490.bin"/><Relationship Id="rId10" Type="http://schemas.openxmlformats.org/officeDocument/2006/relationships/image" Target="../media/image476.wmf"/><Relationship Id="rId1" Type="http://schemas.openxmlformats.org/officeDocument/2006/relationships/oleObject" Target="../embeddings/oleObject485.bin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8.bin"/><Relationship Id="rId8" Type="http://schemas.openxmlformats.org/officeDocument/2006/relationships/image" Target="../media/image484.wmf"/><Relationship Id="rId7" Type="http://schemas.openxmlformats.org/officeDocument/2006/relationships/oleObject" Target="../embeddings/oleObject497.bin"/><Relationship Id="rId6" Type="http://schemas.openxmlformats.org/officeDocument/2006/relationships/image" Target="../media/image483.wmf"/><Relationship Id="rId5" Type="http://schemas.openxmlformats.org/officeDocument/2006/relationships/oleObject" Target="../embeddings/oleObject496.bin"/><Relationship Id="rId4" Type="http://schemas.openxmlformats.org/officeDocument/2006/relationships/image" Target="../media/image482.wmf"/><Relationship Id="rId3" Type="http://schemas.openxmlformats.org/officeDocument/2006/relationships/oleObject" Target="../embeddings/oleObject495.bin"/><Relationship Id="rId23" Type="http://schemas.openxmlformats.org/officeDocument/2006/relationships/vmlDrawing" Target="../drawings/vmlDrawing54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490.wmf"/><Relationship Id="rId20" Type="http://schemas.openxmlformats.org/officeDocument/2006/relationships/oleObject" Target="../embeddings/oleObject504.bin"/><Relationship Id="rId2" Type="http://schemas.openxmlformats.org/officeDocument/2006/relationships/image" Target="../media/image481.wmf"/><Relationship Id="rId19" Type="http://schemas.openxmlformats.org/officeDocument/2006/relationships/image" Target="../media/image489.wmf"/><Relationship Id="rId18" Type="http://schemas.openxmlformats.org/officeDocument/2006/relationships/oleObject" Target="../embeddings/oleObject503.bin"/><Relationship Id="rId17" Type="http://schemas.openxmlformats.org/officeDocument/2006/relationships/image" Target="../media/image488.wmf"/><Relationship Id="rId16" Type="http://schemas.openxmlformats.org/officeDocument/2006/relationships/oleObject" Target="../embeddings/oleObject502.bin"/><Relationship Id="rId15" Type="http://schemas.openxmlformats.org/officeDocument/2006/relationships/oleObject" Target="../embeddings/oleObject501.bin"/><Relationship Id="rId14" Type="http://schemas.openxmlformats.org/officeDocument/2006/relationships/image" Target="../media/image487.wmf"/><Relationship Id="rId13" Type="http://schemas.openxmlformats.org/officeDocument/2006/relationships/oleObject" Target="../embeddings/oleObject500.bin"/><Relationship Id="rId12" Type="http://schemas.openxmlformats.org/officeDocument/2006/relationships/image" Target="../media/image486.wmf"/><Relationship Id="rId11" Type="http://schemas.openxmlformats.org/officeDocument/2006/relationships/oleObject" Target="../embeddings/oleObject499.bin"/><Relationship Id="rId10" Type="http://schemas.openxmlformats.org/officeDocument/2006/relationships/image" Target="../media/image485.wmf"/><Relationship Id="rId1" Type="http://schemas.openxmlformats.org/officeDocument/2006/relationships/oleObject" Target="../embeddings/oleObject494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9.bin"/><Relationship Id="rId8" Type="http://schemas.openxmlformats.org/officeDocument/2006/relationships/image" Target="../media/image494.wmf"/><Relationship Id="rId7" Type="http://schemas.openxmlformats.org/officeDocument/2006/relationships/oleObject" Target="../embeddings/oleObject508.bin"/><Relationship Id="rId6" Type="http://schemas.openxmlformats.org/officeDocument/2006/relationships/image" Target="../media/image493.wmf"/><Relationship Id="rId5" Type="http://schemas.openxmlformats.org/officeDocument/2006/relationships/oleObject" Target="../embeddings/oleObject507.bin"/><Relationship Id="rId4" Type="http://schemas.openxmlformats.org/officeDocument/2006/relationships/image" Target="../media/image492.wmf"/><Relationship Id="rId3" Type="http://schemas.openxmlformats.org/officeDocument/2006/relationships/oleObject" Target="../embeddings/oleObject506.bin"/><Relationship Id="rId26" Type="http://schemas.openxmlformats.org/officeDocument/2006/relationships/vmlDrawing" Target="../drawings/vmlDrawing55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502.wmf"/><Relationship Id="rId23" Type="http://schemas.openxmlformats.org/officeDocument/2006/relationships/oleObject" Target="../embeddings/oleObject516.bin"/><Relationship Id="rId22" Type="http://schemas.openxmlformats.org/officeDocument/2006/relationships/image" Target="../media/image501.wmf"/><Relationship Id="rId21" Type="http://schemas.openxmlformats.org/officeDocument/2006/relationships/oleObject" Target="../embeddings/oleObject515.bin"/><Relationship Id="rId20" Type="http://schemas.openxmlformats.org/officeDocument/2006/relationships/image" Target="../media/image500.wmf"/><Relationship Id="rId2" Type="http://schemas.openxmlformats.org/officeDocument/2006/relationships/image" Target="../media/image491.wmf"/><Relationship Id="rId19" Type="http://schemas.openxmlformats.org/officeDocument/2006/relationships/oleObject" Target="../embeddings/oleObject514.bin"/><Relationship Id="rId18" Type="http://schemas.openxmlformats.org/officeDocument/2006/relationships/image" Target="../media/image499.wmf"/><Relationship Id="rId17" Type="http://schemas.openxmlformats.org/officeDocument/2006/relationships/oleObject" Target="../embeddings/oleObject513.bin"/><Relationship Id="rId16" Type="http://schemas.openxmlformats.org/officeDocument/2006/relationships/image" Target="../media/image498.wmf"/><Relationship Id="rId15" Type="http://schemas.openxmlformats.org/officeDocument/2006/relationships/oleObject" Target="../embeddings/oleObject512.bin"/><Relationship Id="rId14" Type="http://schemas.openxmlformats.org/officeDocument/2006/relationships/image" Target="../media/image497.wmf"/><Relationship Id="rId13" Type="http://schemas.openxmlformats.org/officeDocument/2006/relationships/oleObject" Target="../embeddings/oleObject511.bin"/><Relationship Id="rId12" Type="http://schemas.openxmlformats.org/officeDocument/2006/relationships/image" Target="../media/image496.wmf"/><Relationship Id="rId11" Type="http://schemas.openxmlformats.org/officeDocument/2006/relationships/oleObject" Target="../embeddings/oleObject510.bin"/><Relationship Id="rId10" Type="http://schemas.openxmlformats.org/officeDocument/2006/relationships/image" Target="../media/image495.wmf"/><Relationship Id="rId1" Type="http://schemas.openxmlformats.org/officeDocument/2006/relationships/oleObject" Target="../embeddings/oleObject505.bin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1.bin"/><Relationship Id="rId8" Type="http://schemas.openxmlformats.org/officeDocument/2006/relationships/image" Target="../media/image506.wmf"/><Relationship Id="rId7" Type="http://schemas.openxmlformats.org/officeDocument/2006/relationships/oleObject" Target="../embeddings/oleObject520.bin"/><Relationship Id="rId6" Type="http://schemas.openxmlformats.org/officeDocument/2006/relationships/image" Target="../media/image505.wmf"/><Relationship Id="rId5" Type="http://schemas.openxmlformats.org/officeDocument/2006/relationships/oleObject" Target="../embeddings/oleObject519.bin"/><Relationship Id="rId4" Type="http://schemas.openxmlformats.org/officeDocument/2006/relationships/image" Target="../media/image504.wmf"/><Relationship Id="rId3" Type="http://schemas.openxmlformats.org/officeDocument/2006/relationships/oleObject" Target="../embeddings/oleObject518.bin"/><Relationship Id="rId2" Type="http://schemas.openxmlformats.org/officeDocument/2006/relationships/image" Target="../media/image503.wmf"/><Relationship Id="rId19" Type="http://schemas.openxmlformats.org/officeDocument/2006/relationships/vmlDrawing" Target="../drawings/vmlDrawing56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510.wmf"/><Relationship Id="rId16" Type="http://schemas.openxmlformats.org/officeDocument/2006/relationships/oleObject" Target="../embeddings/oleObject525.bin"/><Relationship Id="rId15" Type="http://schemas.openxmlformats.org/officeDocument/2006/relationships/oleObject" Target="../embeddings/oleObject524.bin"/><Relationship Id="rId14" Type="http://schemas.openxmlformats.org/officeDocument/2006/relationships/image" Target="../media/image509.wmf"/><Relationship Id="rId13" Type="http://schemas.openxmlformats.org/officeDocument/2006/relationships/oleObject" Target="../embeddings/oleObject523.bin"/><Relationship Id="rId12" Type="http://schemas.openxmlformats.org/officeDocument/2006/relationships/image" Target="../media/image508.wmf"/><Relationship Id="rId11" Type="http://schemas.openxmlformats.org/officeDocument/2006/relationships/oleObject" Target="../embeddings/oleObject522.bin"/><Relationship Id="rId10" Type="http://schemas.openxmlformats.org/officeDocument/2006/relationships/image" Target="../media/image507.wmf"/><Relationship Id="rId1" Type="http://schemas.openxmlformats.org/officeDocument/2006/relationships/oleObject" Target="../embeddings/oleObject517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0.bin"/><Relationship Id="rId8" Type="http://schemas.openxmlformats.org/officeDocument/2006/relationships/image" Target="../media/image514.wmf"/><Relationship Id="rId7" Type="http://schemas.openxmlformats.org/officeDocument/2006/relationships/oleObject" Target="../embeddings/oleObject529.bin"/><Relationship Id="rId6" Type="http://schemas.openxmlformats.org/officeDocument/2006/relationships/image" Target="../media/image513.wmf"/><Relationship Id="rId5" Type="http://schemas.openxmlformats.org/officeDocument/2006/relationships/oleObject" Target="../embeddings/oleObject528.bin"/><Relationship Id="rId4" Type="http://schemas.openxmlformats.org/officeDocument/2006/relationships/image" Target="../media/image512.wmf"/><Relationship Id="rId3" Type="http://schemas.openxmlformats.org/officeDocument/2006/relationships/oleObject" Target="../embeddings/oleObject527.bin"/><Relationship Id="rId27" Type="http://schemas.openxmlformats.org/officeDocument/2006/relationships/vmlDrawing" Target="../drawings/vmlDrawing57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522.wmf"/><Relationship Id="rId24" Type="http://schemas.openxmlformats.org/officeDocument/2006/relationships/oleObject" Target="../embeddings/oleObject538.bin"/><Relationship Id="rId23" Type="http://schemas.openxmlformats.org/officeDocument/2006/relationships/image" Target="../media/image521.wmf"/><Relationship Id="rId22" Type="http://schemas.openxmlformats.org/officeDocument/2006/relationships/oleObject" Target="../embeddings/oleObject537.bin"/><Relationship Id="rId21" Type="http://schemas.openxmlformats.org/officeDocument/2006/relationships/image" Target="../media/image520.wmf"/><Relationship Id="rId20" Type="http://schemas.openxmlformats.org/officeDocument/2006/relationships/oleObject" Target="../embeddings/oleObject536.bin"/><Relationship Id="rId2" Type="http://schemas.openxmlformats.org/officeDocument/2006/relationships/image" Target="../media/image511.wmf"/><Relationship Id="rId19" Type="http://schemas.openxmlformats.org/officeDocument/2006/relationships/image" Target="../media/image519.wmf"/><Relationship Id="rId18" Type="http://schemas.openxmlformats.org/officeDocument/2006/relationships/oleObject" Target="../embeddings/oleObject535.bin"/><Relationship Id="rId17" Type="http://schemas.openxmlformats.org/officeDocument/2006/relationships/image" Target="../media/image518.wmf"/><Relationship Id="rId16" Type="http://schemas.openxmlformats.org/officeDocument/2006/relationships/oleObject" Target="../embeddings/oleObject534.bin"/><Relationship Id="rId15" Type="http://schemas.openxmlformats.org/officeDocument/2006/relationships/oleObject" Target="../embeddings/oleObject533.bin"/><Relationship Id="rId14" Type="http://schemas.openxmlformats.org/officeDocument/2006/relationships/image" Target="../media/image517.wmf"/><Relationship Id="rId13" Type="http://schemas.openxmlformats.org/officeDocument/2006/relationships/oleObject" Target="../embeddings/oleObject532.bin"/><Relationship Id="rId12" Type="http://schemas.openxmlformats.org/officeDocument/2006/relationships/image" Target="../media/image516.wmf"/><Relationship Id="rId11" Type="http://schemas.openxmlformats.org/officeDocument/2006/relationships/oleObject" Target="../embeddings/oleObject531.bin"/><Relationship Id="rId10" Type="http://schemas.openxmlformats.org/officeDocument/2006/relationships/image" Target="../media/image515.wmf"/><Relationship Id="rId1" Type="http://schemas.openxmlformats.org/officeDocument/2006/relationships/oleObject" Target="../embeddings/oleObject526.bin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3.bin"/><Relationship Id="rId8" Type="http://schemas.openxmlformats.org/officeDocument/2006/relationships/image" Target="../media/image526.wmf"/><Relationship Id="rId7" Type="http://schemas.openxmlformats.org/officeDocument/2006/relationships/oleObject" Target="../embeddings/oleObject542.bin"/><Relationship Id="rId6" Type="http://schemas.openxmlformats.org/officeDocument/2006/relationships/image" Target="../media/image525.wmf"/><Relationship Id="rId5" Type="http://schemas.openxmlformats.org/officeDocument/2006/relationships/oleObject" Target="../embeddings/oleObject541.bin"/><Relationship Id="rId4" Type="http://schemas.openxmlformats.org/officeDocument/2006/relationships/image" Target="../media/image524.wmf"/><Relationship Id="rId3" Type="http://schemas.openxmlformats.org/officeDocument/2006/relationships/oleObject" Target="../embeddings/oleObject540.bin"/><Relationship Id="rId22" Type="http://schemas.openxmlformats.org/officeDocument/2006/relationships/vmlDrawing" Target="../drawings/vmlDrawing58.vml"/><Relationship Id="rId21" Type="http://schemas.openxmlformats.org/officeDocument/2006/relationships/slideLayout" Target="../slideLayouts/slideLayout7.xml"/><Relationship Id="rId20" Type="http://schemas.openxmlformats.org/officeDocument/2006/relationships/oleObject" Target="../embeddings/oleObject549.bin"/><Relationship Id="rId2" Type="http://schemas.openxmlformats.org/officeDocument/2006/relationships/image" Target="../media/image523.wmf"/><Relationship Id="rId19" Type="http://schemas.openxmlformats.org/officeDocument/2006/relationships/image" Target="../media/image531.wmf"/><Relationship Id="rId18" Type="http://schemas.openxmlformats.org/officeDocument/2006/relationships/oleObject" Target="../embeddings/oleObject548.bin"/><Relationship Id="rId17" Type="http://schemas.openxmlformats.org/officeDocument/2006/relationships/image" Target="../media/image530.wmf"/><Relationship Id="rId16" Type="http://schemas.openxmlformats.org/officeDocument/2006/relationships/oleObject" Target="../embeddings/oleObject547.bin"/><Relationship Id="rId15" Type="http://schemas.openxmlformats.org/officeDocument/2006/relationships/image" Target="../media/image529.wmf"/><Relationship Id="rId14" Type="http://schemas.openxmlformats.org/officeDocument/2006/relationships/oleObject" Target="../embeddings/oleObject546.bin"/><Relationship Id="rId13" Type="http://schemas.openxmlformats.org/officeDocument/2006/relationships/image" Target="../media/image528.wmf"/><Relationship Id="rId12" Type="http://schemas.openxmlformats.org/officeDocument/2006/relationships/oleObject" Target="../embeddings/oleObject545.bin"/><Relationship Id="rId11" Type="http://schemas.openxmlformats.org/officeDocument/2006/relationships/oleObject" Target="../embeddings/oleObject544.bin"/><Relationship Id="rId10" Type="http://schemas.openxmlformats.org/officeDocument/2006/relationships/image" Target="../media/image527.wmf"/><Relationship Id="rId1" Type="http://schemas.openxmlformats.org/officeDocument/2006/relationships/oleObject" Target="../embeddings/oleObject53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jpeg"/><Relationship Id="rId3" Type="http://schemas.openxmlformats.org/officeDocument/2006/relationships/image" Target="../media/image14.wmf"/><Relationship Id="rId2" Type="http://schemas.openxmlformats.org/officeDocument/2006/relationships/oleObject" Target="../embeddings/oleObject12.bin"/><Relationship Id="rId1" Type="http://schemas.openxmlformats.org/officeDocument/2006/relationships/image" Target="../media/image13.jpeg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4.bin"/><Relationship Id="rId8" Type="http://schemas.openxmlformats.org/officeDocument/2006/relationships/image" Target="../media/image535.wmf"/><Relationship Id="rId7" Type="http://schemas.openxmlformats.org/officeDocument/2006/relationships/oleObject" Target="../embeddings/oleObject553.bin"/><Relationship Id="rId6" Type="http://schemas.openxmlformats.org/officeDocument/2006/relationships/image" Target="../media/image534.wmf"/><Relationship Id="rId5" Type="http://schemas.openxmlformats.org/officeDocument/2006/relationships/oleObject" Target="../embeddings/oleObject552.bin"/><Relationship Id="rId4" Type="http://schemas.openxmlformats.org/officeDocument/2006/relationships/image" Target="../media/image533.wmf"/><Relationship Id="rId3" Type="http://schemas.openxmlformats.org/officeDocument/2006/relationships/oleObject" Target="../embeddings/oleObject551.bin"/><Relationship Id="rId25" Type="http://schemas.openxmlformats.org/officeDocument/2006/relationships/vmlDrawing" Target="../drawings/vmlDrawing59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542.wmf"/><Relationship Id="rId22" Type="http://schemas.openxmlformats.org/officeDocument/2006/relationships/oleObject" Target="../embeddings/oleObject561.bin"/><Relationship Id="rId21" Type="http://schemas.openxmlformats.org/officeDocument/2006/relationships/image" Target="../media/image541.wmf"/><Relationship Id="rId20" Type="http://schemas.openxmlformats.org/officeDocument/2006/relationships/oleObject" Target="../embeddings/oleObject560.bin"/><Relationship Id="rId2" Type="http://schemas.openxmlformats.org/officeDocument/2006/relationships/image" Target="../media/image532.wmf"/><Relationship Id="rId19" Type="http://schemas.openxmlformats.org/officeDocument/2006/relationships/image" Target="../media/image540.wmf"/><Relationship Id="rId18" Type="http://schemas.openxmlformats.org/officeDocument/2006/relationships/oleObject" Target="../embeddings/oleObject559.bin"/><Relationship Id="rId17" Type="http://schemas.openxmlformats.org/officeDocument/2006/relationships/image" Target="../media/image539.wmf"/><Relationship Id="rId16" Type="http://schemas.openxmlformats.org/officeDocument/2006/relationships/oleObject" Target="../embeddings/oleObject558.bin"/><Relationship Id="rId15" Type="http://schemas.openxmlformats.org/officeDocument/2006/relationships/image" Target="../media/image538.wmf"/><Relationship Id="rId14" Type="http://schemas.openxmlformats.org/officeDocument/2006/relationships/oleObject" Target="../embeddings/oleObject557.bin"/><Relationship Id="rId13" Type="http://schemas.openxmlformats.org/officeDocument/2006/relationships/image" Target="../media/image537.wmf"/><Relationship Id="rId12" Type="http://schemas.openxmlformats.org/officeDocument/2006/relationships/oleObject" Target="../embeddings/oleObject556.bin"/><Relationship Id="rId11" Type="http://schemas.openxmlformats.org/officeDocument/2006/relationships/oleObject" Target="../embeddings/oleObject555.bin"/><Relationship Id="rId10" Type="http://schemas.openxmlformats.org/officeDocument/2006/relationships/image" Target="../media/image536.wmf"/><Relationship Id="rId1" Type="http://schemas.openxmlformats.org/officeDocument/2006/relationships/oleObject" Target="../embeddings/oleObject550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45.wmf"/><Relationship Id="rId5" Type="http://schemas.openxmlformats.org/officeDocument/2006/relationships/oleObject" Target="../embeddings/oleObject564.bin"/><Relationship Id="rId4" Type="http://schemas.openxmlformats.org/officeDocument/2006/relationships/image" Target="../media/image544.wmf"/><Relationship Id="rId3" Type="http://schemas.openxmlformats.org/officeDocument/2006/relationships/oleObject" Target="../embeddings/oleObject563.bin"/><Relationship Id="rId2" Type="http://schemas.openxmlformats.org/officeDocument/2006/relationships/image" Target="../media/image543.wmf"/><Relationship Id="rId1" Type="http://schemas.openxmlformats.org/officeDocument/2006/relationships/oleObject" Target="../embeddings/oleObject562.bin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69.bin"/><Relationship Id="rId8" Type="http://schemas.openxmlformats.org/officeDocument/2006/relationships/image" Target="../media/image549.wmf"/><Relationship Id="rId7" Type="http://schemas.openxmlformats.org/officeDocument/2006/relationships/oleObject" Target="../embeddings/oleObject568.bin"/><Relationship Id="rId6" Type="http://schemas.openxmlformats.org/officeDocument/2006/relationships/image" Target="../media/image548.wmf"/><Relationship Id="rId5" Type="http://schemas.openxmlformats.org/officeDocument/2006/relationships/oleObject" Target="../embeddings/oleObject567.bin"/><Relationship Id="rId4" Type="http://schemas.openxmlformats.org/officeDocument/2006/relationships/image" Target="../media/image547.wmf"/><Relationship Id="rId3" Type="http://schemas.openxmlformats.org/officeDocument/2006/relationships/oleObject" Target="../embeddings/oleObject566.bin"/><Relationship Id="rId2" Type="http://schemas.openxmlformats.org/officeDocument/2006/relationships/image" Target="../media/image546.wmf"/><Relationship Id="rId12" Type="http://schemas.openxmlformats.org/officeDocument/2006/relationships/vmlDrawing" Target="../drawings/vmlDrawing6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50.wmf"/><Relationship Id="rId1" Type="http://schemas.openxmlformats.org/officeDocument/2006/relationships/oleObject" Target="../embeddings/oleObject565.bin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wmf"/><Relationship Id="rId8" Type="http://schemas.openxmlformats.org/officeDocument/2006/relationships/oleObject" Target="../embeddings/oleObject20.bin"/><Relationship Id="rId7" Type="http://schemas.openxmlformats.org/officeDocument/2006/relationships/image" Target="../media/image21.wmf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9.wmf"/><Relationship Id="rId13" Type="http://schemas.openxmlformats.org/officeDocument/2006/relationships/vmlDrawing" Target="../drawings/vmlDrawing7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23.wmf"/><Relationship Id="rId10" Type="http://schemas.openxmlformats.org/officeDocument/2006/relationships/oleObject" Target="../embeddings/oleObject21.bin"/><Relationship Id="rId1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6" name="标题 5"/>
          <p:cNvSpPr/>
          <p:nvPr>
            <p:ph type="title"/>
          </p:nvPr>
        </p:nvSpPr>
        <p:spPr/>
        <p:txBody>
          <a:bodyPr/>
          <a:p>
            <a:r>
              <a:rPr altLang="zh-CN">
                <a:solidFill>
                  <a:srgbClr val="0C1ADC"/>
                </a:solidFill>
                <a:sym typeface="+mn-ea"/>
              </a:rPr>
              <a:t>第四章  不定积分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6386" name="标题 16385"/>
          <p:cNvSpPr>
            <a:spLocks noGrp="1"/>
          </p:cNvSpPr>
          <p:nvPr/>
        </p:nvSpPr>
        <p:spPr>
          <a:xfrm>
            <a:off x="1083945" y="827405"/>
            <a:ext cx="42672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solidFill>
                  <a:srgbClr val="F93AF6"/>
                </a:solidFill>
                <a:ea typeface="楷体_GB2312" pitchFamily="49" charset="-122"/>
              </a:rPr>
              <a:t>二、 基本积分表 </a:t>
            </a:r>
            <a:endParaRPr lang="zh-CN" altLang="en-US" sz="3200" b="1" dirty="0">
              <a:solidFill>
                <a:srgbClr val="F93AF6"/>
              </a:solidFill>
              <a:ea typeface="楷体_GB2312" pitchFamily="49" charset="-122"/>
            </a:endParaRPr>
          </a:p>
        </p:txBody>
      </p:sp>
      <p:sp>
        <p:nvSpPr>
          <p:cNvPr id="16411" name="文本框 16410"/>
          <p:cNvSpPr txBox="1"/>
          <p:nvPr/>
        </p:nvSpPr>
        <p:spPr>
          <a:xfrm>
            <a:off x="8780145" y="937260"/>
            <a:ext cx="2222500" cy="4667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利用逆向思维</a:t>
            </a:r>
            <a:endParaRPr lang="zh-CN" altLang="en-US" sz="2400" b="1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6414" name="对象 16413"/>
          <p:cNvGraphicFramePr/>
          <p:nvPr/>
        </p:nvGraphicFramePr>
        <p:xfrm>
          <a:off x="1187133" y="1906270"/>
          <a:ext cx="1803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" imgW="1802765" imgH="622300" progId="Equation.3">
                  <p:embed/>
                </p:oleObj>
              </mc:Choice>
              <mc:Fallback>
                <p:oleObj name="" r:id="rId1" imgW="1802765" imgH="6223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133" y="1906270"/>
                        <a:ext cx="18034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5" name="文本框 16414"/>
          <p:cNvSpPr txBox="1"/>
          <p:nvPr/>
        </p:nvSpPr>
        <p:spPr>
          <a:xfrm>
            <a:off x="4963795" y="1918970"/>
            <a:ext cx="2209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( </a:t>
            </a:r>
            <a:r>
              <a:rPr lang="en-US" altLang="zh-CN" sz="2800" i="1">
                <a:latin typeface="Times New Roman" panose="02020603050405020304" charset="0"/>
                <a:ea typeface="楷体_GB2312" pitchFamily="49" charset="-122"/>
              </a:rPr>
              <a:t>k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为常数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)</a:t>
            </a:r>
            <a:endParaRPr lang="en-US" altLang="zh-CN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6416" name="对象 16415"/>
          <p:cNvGraphicFramePr/>
          <p:nvPr/>
        </p:nvGraphicFramePr>
        <p:xfrm>
          <a:off x="3134995" y="2025333"/>
          <a:ext cx="100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3" imgW="1002665" imgH="405765" progId="Equation.3">
                  <p:embed/>
                </p:oleObj>
              </mc:Choice>
              <mc:Fallback>
                <p:oleObj name="" r:id="rId3" imgW="1002665" imgH="405765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4995" y="2025333"/>
                        <a:ext cx="1003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7" name="对象 16416"/>
          <p:cNvGraphicFramePr/>
          <p:nvPr/>
        </p:nvGraphicFramePr>
        <p:xfrm>
          <a:off x="1168083" y="2776220"/>
          <a:ext cx="21066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5" imgW="2107565" imgH="622300" progId="Equation.3">
                  <p:embed/>
                </p:oleObj>
              </mc:Choice>
              <mc:Fallback>
                <p:oleObj name="" r:id="rId5" imgW="2107565" imgH="6223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8083" y="2776220"/>
                        <a:ext cx="2106612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8" name="对象 16417"/>
          <p:cNvGraphicFramePr/>
          <p:nvPr/>
        </p:nvGraphicFramePr>
        <p:xfrm>
          <a:off x="3363595" y="2757170"/>
          <a:ext cx="1841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7" imgW="1841500" imgH="647700" progId="Equation.3">
                  <p:embed/>
                </p:oleObj>
              </mc:Choice>
              <mc:Fallback>
                <p:oleObj name="" r:id="rId7" imgW="1841500" imgH="6477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63595" y="2757170"/>
                        <a:ext cx="184150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9" name="对象 16418"/>
          <p:cNvGraphicFramePr/>
          <p:nvPr/>
        </p:nvGraphicFramePr>
        <p:xfrm>
          <a:off x="1187133" y="3582670"/>
          <a:ext cx="17510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9" imgW="1751965" imgH="850265" progId="Equation.3">
                  <p:embed/>
                </p:oleObj>
              </mc:Choice>
              <mc:Fallback>
                <p:oleObj name="" r:id="rId9" imgW="1751965" imgH="850265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7133" y="3582670"/>
                        <a:ext cx="1751012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0" name="对象 16419"/>
          <p:cNvGraphicFramePr/>
          <p:nvPr/>
        </p:nvGraphicFramePr>
        <p:xfrm>
          <a:off x="3060383" y="3771583"/>
          <a:ext cx="1333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1" imgW="1333500" imgH="469900" progId="Equation.3">
                  <p:embed/>
                </p:oleObj>
              </mc:Choice>
              <mc:Fallback>
                <p:oleObj name="" r:id="rId11" imgW="1333500" imgH="4699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60383" y="3771583"/>
                        <a:ext cx="13335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4" name="对象 16423"/>
          <p:cNvGraphicFramePr/>
          <p:nvPr/>
        </p:nvGraphicFramePr>
        <p:xfrm>
          <a:off x="5351145" y="3702685"/>
          <a:ext cx="113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3" imgW="1129665" imgH="444500" progId="Equation.3">
                  <p:embed/>
                </p:oleObj>
              </mc:Choice>
              <mc:Fallback>
                <p:oleObj name="" r:id="rId13" imgW="1129665" imgH="4445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51145" y="3702685"/>
                        <a:ext cx="1130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2" name="对象 16441"/>
          <p:cNvGraphicFramePr/>
          <p:nvPr/>
        </p:nvGraphicFramePr>
        <p:xfrm>
          <a:off x="5598795" y="2833370"/>
          <a:ext cx="1270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5" imgW="1268730" imgH="405765" progId="Equation.3">
                  <p:embed/>
                </p:oleObj>
              </mc:Choice>
              <mc:Fallback>
                <p:oleObj name="" r:id="rId15" imgW="1268730" imgH="405765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98795" y="2833370"/>
                        <a:ext cx="1270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3" name="对象 16442"/>
          <p:cNvGraphicFramePr/>
          <p:nvPr/>
        </p:nvGraphicFramePr>
        <p:xfrm>
          <a:off x="5351145" y="4236085"/>
          <a:ext cx="28305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7" imgW="2832100" imgH="469900" progId="Equation.3">
                  <p:embed/>
                </p:oleObj>
              </mc:Choice>
              <mc:Fallback>
                <p:oleObj name="" r:id="rId17" imgW="2832100" imgH="4699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351145" y="4236085"/>
                        <a:ext cx="2830513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4" name="对象 16443"/>
          <p:cNvGraphicFramePr/>
          <p:nvPr/>
        </p:nvGraphicFramePr>
        <p:xfrm>
          <a:off x="8246745" y="4007485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9" imgW="533400" imgH="850265" progId="Equation.3">
                  <p:embed/>
                </p:oleObj>
              </mc:Choice>
              <mc:Fallback>
                <p:oleObj name="" r:id="rId19" imgW="533400" imgH="850265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246745" y="4007485"/>
                        <a:ext cx="5334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45" name="矩形 16444"/>
          <p:cNvSpPr/>
          <p:nvPr/>
        </p:nvSpPr>
        <p:spPr>
          <a:xfrm>
            <a:off x="5198745" y="3626485"/>
            <a:ext cx="3810000" cy="12954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7411" name="对象 17410"/>
          <p:cNvGraphicFramePr/>
          <p:nvPr/>
        </p:nvGraphicFramePr>
        <p:xfrm>
          <a:off x="1518285" y="615315"/>
          <a:ext cx="2184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" imgW="2184400" imgH="889000" progId="Equation.3">
                  <p:embed/>
                </p:oleObj>
              </mc:Choice>
              <mc:Fallback>
                <p:oleObj name="" r:id="rId1" imgW="2184400" imgH="8890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18285" y="615315"/>
                        <a:ext cx="21844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对象 17411"/>
          <p:cNvGraphicFramePr/>
          <p:nvPr/>
        </p:nvGraphicFramePr>
        <p:xfrm>
          <a:off x="3797935" y="882015"/>
          <a:ext cx="176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3" imgW="1764030" imgH="317500" progId="Equation.3">
                  <p:embed/>
                </p:oleObj>
              </mc:Choice>
              <mc:Fallback>
                <p:oleObj name="" r:id="rId3" imgW="1764030" imgH="3175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7935" y="882015"/>
                        <a:ext cx="1765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对象 17412"/>
          <p:cNvGraphicFramePr/>
          <p:nvPr/>
        </p:nvGraphicFramePr>
        <p:xfrm>
          <a:off x="1537335" y="2736215"/>
          <a:ext cx="2387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5" imgW="2386330" imgH="622300" progId="Equation.3">
                  <p:embed/>
                </p:oleObj>
              </mc:Choice>
              <mc:Fallback>
                <p:oleObj name="" r:id="rId5" imgW="2386330" imgH="6223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7335" y="2736215"/>
                        <a:ext cx="23876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对象 17413"/>
          <p:cNvGraphicFramePr/>
          <p:nvPr/>
        </p:nvGraphicFramePr>
        <p:xfrm>
          <a:off x="4026535" y="2875915"/>
          <a:ext cx="1308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7" imgW="1307465" imgH="330200" progId="Equation.3">
                  <p:embed/>
                </p:oleObj>
              </mc:Choice>
              <mc:Fallback>
                <p:oleObj name="" r:id="rId7" imgW="1307465" imgH="3302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26535" y="2875915"/>
                        <a:ext cx="13081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对象 17414"/>
          <p:cNvGraphicFramePr/>
          <p:nvPr/>
        </p:nvGraphicFramePr>
        <p:xfrm>
          <a:off x="1518285" y="4222115"/>
          <a:ext cx="2247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9" imgW="2247900" imgH="889000" progId="Equation.3">
                  <p:embed/>
                </p:oleObj>
              </mc:Choice>
              <mc:Fallback>
                <p:oleObj name="" r:id="rId9" imgW="2247900" imgH="8890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18285" y="4222115"/>
                        <a:ext cx="22479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对象 17415"/>
          <p:cNvGraphicFramePr/>
          <p:nvPr/>
        </p:nvGraphicFramePr>
        <p:xfrm>
          <a:off x="3823335" y="4368165"/>
          <a:ext cx="1778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1" imgW="1777365" imgH="622300" progId="Equation.3">
                  <p:embed/>
                </p:oleObj>
              </mc:Choice>
              <mc:Fallback>
                <p:oleObj name="" r:id="rId11" imgW="1777365" imgH="6223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23335" y="4368165"/>
                        <a:ext cx="17780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对象 17416"/>
          <p:cNvGraphicFramePr/>
          <p:nvPr/>
        </p:nvGraphicFramePr>
        <p:xfrm>
          <a:off x="5766435" y="4488815"/>
          <a:ext cx="1333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3" imgW="1332230" imgH="317500" progId="Equation.3">
                  <p:embed/>
                </p:oleObj>
              </mc:Choice>
              <mc:Fallback>
                <p:oleObj name="" r:id="rId13" imgW="1332230" imgH="3175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66435" y="4488815"/>
                        <a:ext cx="1333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文本框 17419"/>
          <p:cNvSpPr txBox="1"/>
          <p:nvPr/>
        </p:nvSpPr>
        <p:spPr>
          <a:xfrm>
            <a:off x="5880735" y="742315"/>
            <a:ext cx="1066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charset="0"/>
                <a:ea typeface="楷体_GB2312" pitchFamily="49" charset="-122"/>
              </a:rPr>
              <a:t>或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7421" name="对象 17420"/>
          <p:cNvGraphicFramePr/>
          <p:nvPr/>
        </p:nvGraphicFramePr>
        <p:xfrm>
          <a:off x="6464935" y="843915"/>
          <a:ext cx="2082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5" imgW="2080895" imgH="317500" progId="Equation.3">
                  <p:embed/>
                </p:oleObj>
              </mc:Choice>
              <mc:Fallback>
                <p:oleObj name="" r:id="rId15" imgW="2080895" imgH="3175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64935" y="843915"/>
                        <a:ext cx="20828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对象 17421"/>
          <p:cNvGraphicFramePr/>
          <p:nvPr/>
        </p:nvGraphicFramePr>
        <p:xfrm>
          <a:off x="1518285" y="1631315"/>
          <a:ext cx="2425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7" imgW="2425700" imgH="939800" progId="Equation.3">
                  <p:embed/>
                </p:oleObj>
              </mc:Choice>
              <mc:Fallback>
                <p:oleObj name="" r:id="rId17" imgW="2425700" imgH="9398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18285" y="1631315"/>
                        <a:ext cx="24257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对象 17422"/>
          <p:cNvGraphicFramePr/>
          <p:nvPr/>
        </p:nvGraphicFramePr>
        <p:xfrm>
          <a:off x="4051935" y="1866265"/>
          <a:ext cx="1752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9" imgW="1751965" imgH="330200" progId="Equation.3">
                  <p:embed/>
                </p:oleObj>
              </mc:Choice>
              <mc:Fallback>
                <p:oleObj name="" r:id="rId19" imgW="1751965" imgH="3302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051935" y="1866265"/>
                        <a:ext cx="17526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文本框 17423"/>
          <p:cNvSpPr txBox="1"/>
          <p:nvPr/>
        </p:nvSpPr>
        <p:spPr>
          <a:xfrm>
            <a:off x="5956935" y="1747203"/>
            <a:ext cx="1066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charset="0"/>
                <a:ea typeface="楷体_GB2312" pitchFamily="49" charset="-122"/>
              </a:rPr>
              <a:t>或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7425" name="对象 17424"/>
          <p:cNvGraphicFramePr/>
          <p:nvPr/>
        </p:nvGraphicFramePr>
        <p:xfrm>
          <a:off x="6541135" y="1898015"/>
          <a:ext cx="2108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21" imgW="2106295" imgH="317500" progId="Equation.3">
                  <p:embed/>
                </p:oleObj>
              </mc:Choice>
              <mc:Fallback>
                <p:oleObj name="" r:id="rId21" imgW="2106295" imgH="3175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541135" y="1898015"/>
                        <a:ext cx="21082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对象 17425"/>
          <p:cNvGraphicFramePr/>
          <p:nvPr/>
        </p:nvGraphicFramePr>
        <p:xfrm>
          <a:off x="1537335" y="3498215"/>
          <a:ext cx="2336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23" imgW="2335530" imgH="622300" progId="Equation.3">
                  <p:embed/>
                </p:oleObj>
              </mc:Choice>
              <mc:Fallback>
                <p:oleObj name="" r:id="rId23" imgW="2335530" imgH="6223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37335" y="3498215"/>
                        <a:ext cx="23368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对象 17426"/>
          <p:cNvGraphicFramePr/>
          <p:nvPr/>
        </p:nvGraphicFramePr>
        <p:xfrm>
          <a:off x="4056698" y="3650615"/>
          <a:ext cx="1625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25" imgW="1624330" imgH="317500" progId="Equation.3">
                  <p:embed/>
                </p:oleObj>
              </mc:Choice>
              <mc:Fallback>
                <p:oleObj name="" r:id="rId25" imgW="1624330" imgH="3175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056698" y="3650615"/>
                        <a:ext cx="16256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8" name="对象 17427"/>
          <p:cNvGraphicFramePr/>
          <p:nvPr/>
        </p:nvGraphicFramePr>
        <p:xfrm>
          <a:off x="1518285" y="5288915"/>
          <a:ext cx="2197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27" imgW="2197100" imgH="889000" progId="Equation.3">
                  <p:embed/>
                </p:oleObj>
              </mc:Choice>
              <mc:Fallback>
                <p:oleObj name="" r:id="rId27" imgW="2197100" imgH="8890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18285" y="5288915"/>
                        <a:ext cx="21971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对象 17428"/>
          <p:cNvGraphicFramePr/>
          <p:nvPr/>
        </p:nvGraphicFramePr>
        <p:xfrm>
          <a:off x="3816985" y="5415915"/>
          <a:ext cx="1790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29" imgW="1790065" imgH="622300" progId="Equation.3">
                  <p:embed/>
                </p:oleObj>
              </mc:Choice>
              <mc:Fallback>
                <p:oleObj name="" r:id="rId29" imgW="1790065" imgH="6223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816985" y="5415915"/>
                        <a:ext cx="17907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0" name="对象 17429"/>
          <p:cNvGraphicFramePr/>
          <p:nvPr/>
        </p:nvGraphicFramePr>
        <p:xfrm>
          <a:off x="5728335" y="5568315"/>
          <a:ext cx="1600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31" imgW="1598930" imgH="317500" progId="Equation.3">
                  <p:embed/>
                </p:oleObj>
              </mc:Choice>
              <mc:Fallback>
                <p:oleObj name="" r:id="rId31" imgW="1598930" imgH="3175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728335" y="5568315"/>
                        <a:ext cx="16002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8435" name="对象 18434"/>
          <p:cNvGraphicFramePr/>
          <p:nvPr/>
        </p:nvGraphicFramePr>
        <p:xfrm>
          <a:off x="1696085" y="967105"/>
          <a:ext cx="3251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" imgW="3249930" imgH="622300" progId="Equation.3">
                  <p:embed/>
                </p:oleObj>
              </mc:Choice>
              <mc:Fallback>
                <p:oleObj name="" r:id="rId1" imgW="3249930" imgH="6223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6085" y="967105"/>
                        <a:ext cx="32512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对象 18436"/>
          <p:cNvGraphicFramePr/>
          <p:nvPr/>
        </p:nvGraphicFramePr>
        <p:xfrm>
          <a:off x="5023485" y="1076643"/>
          <a:ext cx="1320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3" imgW="1319530" imgH="317500" progId="Equation.3">
                  <p:embed/>
                </p:oleObj>
              </mc:Choice>
              <mc:Fallback>
                <p:oleObj name="" r:id="rId3" imgW="1319530" imgH="3175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23485" y="1076643"/>
                        <a:ext cx="13208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对象 18437"/>
          <p:cNvGraphicFramePr/>
          <p:nvPr/>
        </p:nvGraphicFramePr>
        <p:xfrm>
          <a:off x="1689735" y="1729105"/>
          <a:ext cx="3225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5" imgW="3224530" imgH="622300" progId="Equation.3">
                  <p:embed/>
                </p:oleObj>
              </mc:Choice>
              <mc:Fallback>
                <p:oleObj name="" r:id="rId5" imgW="3224530" imgH="6223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9735" y="1729105"/>
                        <a:ext cx="32258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对象 18439"/>
          <p:cNvGraphicFramePr/>
          <p:nvPr/>
        </p:nvGraphicFramePr>
        <p:xfrm>
          <a:off x="4993323" y="1865630"/>
          <a:ext cx="163036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7" imgW="1598930" imgH="317500" progId="Equation.3">
                  <p:embed/>
                </p:oleObj>
              </mc:Choice>
              <mc:Fallback>
                <p:oleObj name="" r:id="rId7" imgW="1598930" imgH="3175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93323" y="1865630"/>
                        <a:ext cx="1630362" cy="320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对象 18440"/>
          <p:cNvGraphicFramePr/>
          <p:nvPr/>
        </p:nvGraphicFramePr>
        <p:xfrm>
          <a:off x="1664335" y="2580005"/>
          <a:ext cx="2222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9" imgW="2221230" imgH="622300" progId="Equation.3">
                  <p:embed/>
                </p:oleObj>
              </mc:Choice>
              <mc:Fallback>
                <p:oleObj name="" r:id="rId9" imgW="2221230" imgH="6223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64335" y="2580005"/>
                        <a:ext cx="22225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对象 18442"/>
          <p:cNvGraphicFramePr/>
          <p:nvPr/>
        </p:nvGraphicFramePr>
        <p:xfrm>
          <a:off x="3956685" y="2592705"/>
          <a:ext cx="99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1" imgW="989965" imgH="444500" progId="Equation.3">
                  <p:embed/>
                </p:oleObj>
              </mc:Choice>
              <mc:Fallback>
                <p:oleObj name="" r:id="rId11" imgW="989965" imgH="4445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56685" y="2592705"/>
                        <a:ext cx="990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对象 18444"/>
          <p:cNvGraphicFramePr/>
          <p:nvPr/>
        </p:nvGraphicFramePr>
        <p:xfrm>
          <a:off x="1689735" y="3570605"/>
          <a:ext cx="2197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3" imgW="2195830" imgH="622300" progId="Equation.3">
                  <p:embed/>
                </p:oleObj>
              </mc:Choice>
              <mc:Fallback>
                <p:oleObj name="" r:id="rId13" imgW="2195830" imgH="6223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89735" y="3570605"/>
                        <a:ext cx="21971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对象 18445"/>
          <p:cNvGraphicFramePr/>
          <p:nvPr/>
        </p:nvGraphicFramePr>
        <p:xfrm>
          <a:off x="4032885" y="3329305"/>
          <a:ext cx="1193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5" imgW="1193800" imgH="939800" progId="Equation.3">
                  <p:embed/>
                </p:oleObj>
              </mc:Choice>
              <mc:Fallback>
                <p:oleObj name="" r:id="rId15" imgW="1193800" imgH="9398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32885" y="3329305"/>
                        <a:ext cx="11938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6632" name="文本框 26631"/>
          <p:cNvSpPr txBox="1"/>
          <p:nvPr/>
        </p:nvSpPr>
        <p:spPr>
          <a:xfrm>
            <a:off x="1353820" y="1637030"/>
            <a:ext cx="99568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利用</a:t>
            </a:r>
            <a:r>
              <a:rPr lang="zh-CN" altLang="en-US" sz="2800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charset="0"/>
                <a:ea typeface="楷体_GB2312" pitchFamily="49" charset="-122"/>
              </a:rPr>
              <a:t>恒等变形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，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  <a:sym typeface="+mn-ea"/>
              </a:rPr>
              <a:t>积分性质 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  <a:sym typeface="+mn-ea"/>
              </a:rPr>
              <a:t>及 </a:t>
            </a:r>
            <a:r>
              <a:rPr lang="zh-CN" altLang="en-US" sz="2800" b="1" dirty="0">
                <a:solidFill>
                  <a:srgbClr val="7E7EFE"/>
                </a:solidFill>
                <a:latin typeface="Times New Roman" panose="02020603050405020304" charset="0"/>
                <a:ea typeface="楷体_GB2312" pitchFamily="49" charset="-122"/>
                <a:sym typeface="+mn-ea"/>
              </a:rPr>
              <a:t>基本积分公式 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  <a:sym typeface="+mn-ea"/>
              </a:rPr>
              <a:t>进行积分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sym typeface="+mn-ea"/>
              </a:rPr>
              <a:t>.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</a:rPr>
              <a:t> </a:t>
            </a:r>
            <a:endParaRPr lang="en-US" altLang="zh-CN" sz="2800" b="1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26633" name="左大括号 26632"/>
          <p:cNvSpPr/>
          <p:nvPr/>
        </p:nvSpPr>
        <p:spPr>
          <a:xfrm>
            <a:off x="4414520" y="2964180"/>
            <a:ext cx="215900" cy="1295400"/>
          </a:xfrm>
          <a:prstGeom prst="leftBrace">
            <a:avLst>
              <a:gd name="adj1" fmla="val 50000"/>
              <a:gd name="adj2" fmla="val 51208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sz="2800" b="1"/>
          </a:p>
        </p:txBody>
      </p:sp>
      <p:sp>
        <p:nvSpPr>
          <p:cNvPr id="26639" name="文本框 26638"/>
          <p:cNvSpPr txBox="1"/>
          <p:nvPr/>
        </p:nvSpPr>
        <p:spPr>
          <a:xfrm>
            <a:off x="1353820" y="3359468"/>
            <a:ext cx="3124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常用恒等变形方法</a:t>
            </a:r>
            <a:endParaRPr lang="zh-CN" altLang="en-US" sz="2800" b="1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26640" name="文本框 26639"/>
          <p:cNvSpPr txBox="1"/>
          <p:nvPr/>
        </p:nvSpPr>
        <p:spPr>
          <a:xfrm>
            <a:off x="4592320" y="2811780"/>
            <a:ext cx="17145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分项积分</a:t>
            </a:r>
            <a:endParaRPr lang="zh-CN" altLang="en-US" sz="2800" b="1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26641" name="文本框 26640"/>
          <p:cNvSpPr txBox="1"/>
          <p:nvPr/>
        </p:nvSpPr>
        <p:spPr>
          <a:xfrm>
            <a:off x="4573270" y="3345180"/>
            <a:ext cx="17335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加项减项</a:t>
            </a:r>
            <a:endParaRPr lang="zh-CN" altLang="en-US" sz="2800" b="1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26642" name="文本框 26641"/>
          <p:cNvSpPr txBox="1"/>
          <p:nvPr/>
        </p:nvSpPr>
        <p:spPr>
          <a:xfrm>
            <a:off x="4573270" y="3878580"/>
            <a:ext cx="51911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利用三角公式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</a:rPr>
              <a:t>, 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代数公式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</a:rPr>
              <a:t>,</a:t>
            </a:r>
            <a:endParaRPr lang="en-US" altLang="zh-CN" sz="2800" b="1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26643" name="对象 26642"/>
          <p:cNvGraphicFramePr/>
          <p:nvPr/>
        </p:nvGraphicFramePr>
        <p:xfrm>
          <a:off x="8783320" y="4082415"/>
          <a:ext cx="346075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" imgW="342265" imgH="114300" progId="Equation.3">
                  <p:embed/>
                </p:oleObj>
              </mc:Choice>
              <mc:Fallback>
                <p:oleObj name="" r:id="rId1" imgW="342265" imgH="1143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783320" y="4082415"/>
                        <a:ext cx="346075" cy="114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文本框 26630"/>
          <p:cNvSpPr txBox="1"/>
          <p:nvPr/>
        </p:nvSpPr>
        <p:spPr>
          <a:xfrm>
            <a:off x="879475" y="868045"/>
            <a:ext cx="38747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93AF6"/>
                </a:solidFill>
                <a:latin typeface="Times New Roman" panose="02020603050405020304" charset="0"/>
                <a:ea typeface="楷体_GB2312" pitchFamily="49" charset="-122"/>
              </a:rPr>
              <a:t>三、直接积分法</a:t>
            </a:r>
            <a:r>
              <a:rPr lang="en-US" altLang="zh-CN" sz="2800" b="1" dirty="0">
                <a:solidFill>
                  <a:srgbClr val="F93AF6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rgbClr val="F93AF6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" grpId="0"/>
      <p:bldP spid="26633" grpId="0" animBg="1"/>
      <p:bldP spid="26639" grpId="0"/>
      <p:bldP spid="26640" grpId="0"/>
      <p:bldP spid="26641" grpId="0"/>
      <p:bldP spid="266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458" name="标题 19457"/>
          <p:cNvSpPr>
            <a:spLocks noGrp="1"/>
          </p:cNvSpPr>
          <p:nvPr/>
        </p:nvSpPr>
        <p:spPr>
          <a:xfrm>
            <a:off x="1056005" y="1033145"/>
            <a:ext cx="18288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1.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9459" name="对象 19458"/>
          <p:cNvGraphicFramePr/>
          <p:nvPr/>
        </p:nvGraphicFramePr>
        <p:xfrm>
          <a:off x="2461895" y="916305"/>
          <a:ext cx="1117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" imgW="1117600" imgH="939800" progId="Equation.3">
                  <p:embed/>
                </p:oleObj>
              </mc:Choice>
              <mc:Fallback>
                <p:oleObj name="" r:id="rId1" imgW="1117600" imgH="9398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61895" y="916305"/>
                        <a:ext cx="11176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文本框 19459"/>
          <p:cNvSpPr txBox="1"/>
          <p:nvPr/>
        </p:nvSpPr>
        <p:spPr>
          <a:xfrm>
            <a:off x="1290955" y="2172018"/>
            <a:ext cx="2133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2800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原式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=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9461" name="对象 19460"/>
          <p:cNvGraphicFramePr/>
          <p:nvPr/>
        </p:nvGraphicFramePr>
        <p:xfrm>
          <a:off x="3208655" y="1983105"/>
          <a:ext cx="1181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3" imgW="1180465" imgH="711200" progId="Equation.3">
                  <p:embed/>
                </p:oleObj>
              </mc:Choice>
              <mc:Fallback>
                <p:oleObj name="" r:id="rId3" imgW="1180465" imgH="7112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8655" y="1983105"/>
                        <a:ext cx="1181100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对象 19461"/>
          <p:cNvGraphicFramePr/>
          <p:nvPr/>
        </p:nvGraphicFramePr>
        <p:xfrm>
          <a:off x="4510405" y="1938020"/>
          <a:ext cx="1231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5" imgW="1231265" imgH="989965" progId="Equation.3">
                  <p:embed/>
                </p:oleObj>
              </mc:Choice>
              <mc:Fallback>
                <p:oleObj name="" r:id="rId5" imgW="1231265" imgH="989965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0405" y="1938020"/>
                        <a:ext cx="12319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对象 19462"/>
          <p:cNvGraphicFramePr/>
          <p:nvPr/>
        </p:nvGraphicFramePr>
        <p:xfrm>
          <a:off x="6869430" y="1983105"/>
          <a:ext cx="1828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7" imgW="1828165" imgH="533400" progId="Equation.3">
                  <p:embed/>
                </p:oleObj>
              </mc:Choice>
              <mc:Fallback>
                <p:oleObj name="" r:id="rId7" imgW="1828165" imgH="5334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69430" y="1983105"/>
                        <a:ext cx="18288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对象 19468"/>
          <p:cNvGraphicFramePr/>
          <p:nvPr/>
        </p:nvGraphicFramePr>
        <p:xfrm>
          <a:off x="4929505" y="1776730"/>
          <a:ext cx="812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9" imgW="812165" imgH="609600" progId="Equation.3">
                  <p:embed/>
                </p:oleObj>
              </mc:Choice>
              <mc:Fallback>
                <p:oleObj name="" r:id="rId9" imgW="812165" imgH="6096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29505" y="1776730"/>
                        <a:ext cx="8128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对象 19469"/>
          <p:cNvGraphicFramePr/>
          <p:nvPr/>
        </p:nvGraphicFramePr>
        <p:xfrm>
          <a:off x="5988685" y="2199005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1" imgW="570865" imgH="317500" progId="Equation.3">
                  <p:embed/>
                </p:oleObj>
              </mc:Choice>
              <mc:Fallback>
                <p:oleObj name="" r:id="rId11" imgW="570865" imgH="3175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88685" y="2199005"/>
                        <a:ext cx="571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6" name="标题 21505"/>
          <p:cNvSpPr>
            <a:spLocks noGrp="1"/>
          </p:cNvSpPr>
          <p:nvPr/>
        </p:nvSpPr>
        <p:spPr>
          <a:xfrm>
            <a:off x="1056005" y="3282315"/>
            <a:ext cx="16764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2. 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1507" name="对象 21506"/>
          <p:cNvGraphicFramePr/>
          <p:nvPr/>
        </p:nvGraphicFramePr>
        <p:xfrm>
          <a:off x="2389505" y="3269615"/>
          <a:ext cx="2222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3" imgW="2221230" imgH="622300" progId="Equation.3">
                  <p:embed/>
                </p:oleObj>
              </mc:Choice>
              <mc:Fallback>
                <p:oleObj name="" r:id="rId13" imgW="2221230" imgH="6223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89505" y="3269615"/>
                        <a:ext cx="22225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文本框 21507"/>
          <p:cNvSpPr txBox="1"/>
          <p:nvPr/>
        </p:nvSpPr>
        <p:spPr>
          <a:xfrm>
            <a:off x="1290955" y="4329113"/>
            <a:ext cx="2209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2800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原式 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endParaRPr lang="en-US" altLang="zh-CN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1509" name="对象 21508"/>
          <p:cNvGraphicFramePr/>
          <p:nvPr/>
        </p:nvGraphicFramePr>
        <p:xfrm>
          <a:off x="3370580" y="4298950"/>
          <a:ext cx="26955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5" imgW="2691130" imgH="622300" progId="Equation.3">
                  <p:embed/>
                </p:oleObj>
              </mc:Choice>
              <mc:Fallback>
                <p:oleObj name="" r:id="rId15" imgW="2691130" imgH="6223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70580" y="4298950"/>
                        <a:ext cx="2695575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对象 21509"/>
          <p:cNvGraphicFramePr/>
          <p:nvPr/>
        </p:nvGraphicFramePr>
        <p:xfrm>
          <a:off x="6301105" y="4102100"/>
          <a:ext cx="1231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7" imgW="1231265" imgH="1015365" progId="Equation.3">
                  <p:embed/>
                </p:oleObj>
              </mc:Choice>
              <mc:Fallback>
                <p:oleObj name="" r:id="rId17" imgW="1231265" imgH="1015365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301105" y="4102100"/>
                        <a:ext cx="12319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对象 21510"/>
          <p:cNvGraphicFramePr/>
          <p:nvPr/>
        </p:nvGraphicFramePr>
        <p:xfrm>
          <a:off x="7685405" y="4122738"/>
          <a:ext cx="1066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9" imgW="1066800" imgH="939800" progId="Equation.3">
                  <p:embed/>
                </p:oleObj>
              </mc:Choice>
              <mc:Fallback>
                <p:oleObj name="" r:id="rId19" imgW="1066800" imgH="9398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685405" y="4122738"/>
                        <a:ext cx="10668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对象 21511"/>
          <p:cNvGraphicFramePr/>
          <p:nvPr/>
        </p:nvGraphicFramePr>
        <p:xfrm>
          <a:off x="3134360" y="5062855"/>
          <a:ext cx="35052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21" imgW="3503930" imgH="1091565" progId="Equation.3">
                  <p:embed/>
                </p:oleObj>
              </mc:Choice>
              <mc:Fallback>
                <p:oleObj name="" r:id="rId21" imgW="3503930" imgH="1091565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134360" y="5062855"/>
                        <a:ext cx="3505200" cy="109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对象 21512"/>
          <p:cNvGraphicFramePr/>
          <p:nvPr/>
        </p:nvGraphicFramePr>
        <p:xfrm>
          <a:off x="8980805" y="4451350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23" imgW="570865" imgH="317500" progId="Equation.3">
                  <p:embed/>
                </p:oleObj>
              </mc:Choice>
              <mc:Fallback>
                <p:oleObj name="" r:id="rId23" imgW="570865" imgH="3175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980805" y="4451350"/>
                        <a:ext cx="571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21506" grpId="0"/>
      <p:bldP spid="2150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4578" name="标题 24577"/>
          <p:cNvSpPr>
            <a:spLocks noGrp="1"/>
          </p:cNvSpPr>
          <p:nvPr/>
        </p:nvSpPr>
        <p:spPr>
          <a:xfrm>
            <a:off x="879475" y="918845"/>
            <a:ext cx="16002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3.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4579" name="对象 24578"/>
          <p:cNvGraphicFramePr/>
          <p:nvPr/>
        </p:nvGraphicFramePr>
        <p:xfrm>
          <a:off x="2258695" y="918845"/>
          <a:ext cx="1562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" imgW="1561465" imgH="622300" progId="Equation.3">
                  <p:embed/>
                </p:oleObj>
              </mc:Choice>
              <mc:Fallback>
                <p:oleObj name="" r:id="rId1" imgW="1561465" imgH="6223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58695" y="918845"/>
                        <a:ext cx="15621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文本框 24579"/>
          <p:cNvSpPr txBox="1"/>
          <p:nvPr/>
        </p:nvSpPr>
        <p:spPr>
          <a:xfrm>
            <a:off x="1243330" y="1803400"/>
            <a:ext cx="2057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原式 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=</a:t>
            </a:r>
            <a:endParaRPr lang="en-US" altLang="zh-CN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24581" name="对象 24580"/>
          <p:cNvGraphicFramePr/>
          <p:nvPr/>
        </p:nvGraphicFramePr>
        <p:xfrm>
          <a:off x="3065780" y="1733550"/>
          <a:ext cx="2120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3" imgW="2120265" imgH="622300" progId="Equation.3">
                  <p:embed/>
                </p:oleObj>
              </mc:Choice>
              <mc:Fallback>
                <p:oleObj name="" r:id="rId3" imgW="2120265" imgH="6223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65780" y="1733550"/>
                        <a:ext cx="21209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对象 24581"/>
          <p:cNvGraphicFramePr/>
          <p:nvPr/>
        </p:nvGraphicFramePr>
        <p:xfrm>
          <a:off x="5313680" y="1751965"/>
          <a:ext cx="2603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5" imgW="2602230" imgH="622300" progId="Equation.3">
                  <p:embed/>
                </p:oleObj>
              </mc:Choice>
              <mc:Fallback>
                <p:oleObj name="" r:id="rId5" imgW="2602230" imgH="6223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13680" y="1751965"/>
                        <a:ext cx="26035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对象 24582"/>
          <p:cNvGraphicFramePr/>
          <p:nvPr/>
        </p:nvGraphicFramePr>
        <p:xfrm>
          <a:off x="8052435" y="1885950"/>
          <a:ext cx="2146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7" imgW="2144395" imgH="317500" progId="Equation.3">
                  <p:embed/>
                </p:oleObj>
              </mc:Choice>
              <mc:Fallback>
                <p:oleObj name="" r:id="rId7" imgW="2144395" imgH="3175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52435" y="1885950"/>
                        <a:ext cx="2146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文本框 24583"/>
          <p:cNvSpPr txBox="1"/>
          <p:nvPr/>
        </p:nvSpPr>
        <p:spPr>
          <a:xfrm>
            <a:off x="880110" y="2933700"/>
            <a:ext cx="19754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4.</a:t>
            </a:r>
            <a:r>
              <a:rPr lang="en-US" altLang="zh-CN" sz="2800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求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24585" name="对象 24584"/>
          <p:cNvGraphicFramePr/>
          <p:nvPr/>
        </p:nvGraphicFramePr>
        <p:xfrm>
          <a:off x="2258695" y="2692400"/>
          <a:ext cx="2171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9" imgW="2171700" imgH="1054100" progId="Equation.3">
                  <p:embed/>
                </p:oleObj>
              </mc:Choice>
              <mc:Fallback>
                <p:oleObj name="" r:id="rId9" imgW="2171700" imgH="10541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58695" y="2692400"/>
                        <a:ext cx="21717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文本框 24585"/>
          <p:cNvSpPr txBox="1"/>
          <p:nvPr/>
        </p:nvSpPr>
        <p:spPr>
          <a:xfrm>
            <a:off x="1243330" y="4189730"/>
            <a:ext cx="2057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原式 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=</a:t>
            </a:r>
            <a:endParaRPr lang="en-US" altLang="zh-CN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24587" name="对象 24586"/>
          <p:cNvGraphicFramePr/>
          <p:nvPr/>
        </p:nvGraphicFramePr>
        <p:xfrm>
          <a:off x="3142615" y="3923665"/>
          <a:ext cx="2311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1" imgW="2311400" imgH="1054100" progId="Equation.3">
                  <p:embed/>
                </p:oleObj>
              </mc:Choice>
              <mc:Fallback>
                <p:oleObj name="" r:id="rId11" imgW="2311400" imgH="10541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42615" y="3923665"/>
                        <a:ext cx="23114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对象 24587"/>
          <p:cNvGraphicFramePr/>
          <p:nvPr/>
        </p:nvGraphicFramePr>
        <p:xfrm>
          <a:off x="5623560" y="3923665"/>
          <a:ext cx="1828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3" imgW="1828800" imgH="965200" progId="Equation.3">
                  <p:embed/>
                </p:oleObj>
              </mc:Choice>
              <mc:Fallback>
                <p:oleObj name="" r:id="rId13" imgW="1828800" imgH="9652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23560" y="3923665"/>
                        <a:ext cx="18288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对象 24588"/>
          <p:cNvGraphicFramePr/>
          <p:nvPr/>
        </p:nvGraphicFramePr>
        <p:xfrm>
          <a:off x="7546975" y="3923665"/>
          <a:ext cx="1443355" cy="965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5" imgW="520700" imgH="431800" progId="Equation.3">
                  <p:embed/>
                </p:oleObj>
              </mc:Choice>
              <mc:Fallback>
                <p:oleObj name="" r:id="rId15" imgW="520700" imgH="4318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546975" y="3923665"/>
                        <a:ext cx="1443355" cy="9658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对象 24589"/>
          <p:cNvGraphicFramePr/>
          <p:nvPr/>
        </p:nvGraphicFramePr>
        <p:xfrm>
          <a:off x="2655253" y="5384800"/>
          <a:ext cx="1460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7" imgW="1459865" imgH="292100" progId="Equation.3">
                  <p:embed/>
                </p:oleObj>
              </mc:Choice>
              <mc:Fallback>
                <p:oleObj name="" r:id="rId17" imgW="1459865" imgH="2921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655253" y="5384800"/>
                        <a:ext cx="14605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对象 24590"/>
          <p:cNvGraphicFramePr/>
          <p:nvPr/>
        </p:nvGraphicFramePr>
        <p:xfrm>
          <a:off x="4254500" y="52959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9" imgW="1612900" imgH="469900" progId="Equation.3">
                  <p:embed/>
                </p:oleObj>
              </mc:Choice>
              <mc:Fallback>
                <p:oleObj name="" r:id="rId19" imgW="1612900" imgH="4699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254500" y="5295900"/>
                        <a:ext cx="16129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5602" name="标题 25601"/>
          <p:cNvSpPr>
            <a:spLocks noGrp="1"/>
          </p:cNvSpPr>
          <p:nvPr/>
        </p:nvSpPr>
        <p:spPr>
          <a:xfrm>
            <a:off x="879475" y="923290"/>
            <a:ext cx="18288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5.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5603" name="对象 25602"/>
          <p:cNvGraphicFramePr/>
          <p:nvPr/>
        </p:nvGraphicFramePr>
        <p:xfrm>
          <a:off x="2251075" y="707390"/>
          <a:ext cx="1651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" imgW="1651000" imgH="977900" progId="Equation.3">
                  <p:embed/>
                </p:oleObj>
              </mc:Choice>
              <mc:Fallback>
                <p:oleObj name="" r:id="rId1" imgW="1651000" imgH="9779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51075" y="707390"/>
                        <a:ext cx="1651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文本框 25603"/>
          <p:cNvSpPr txBox="1"/>
          <p:nvPr/>
        </p:nvSpPr>
        <p:spPr>
          <a:xfrm>
            <a:off x="1419860" y="2106930"/>
            <a:ext cx="2514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2800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原式 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=</a:t>
            </a:r>
            <a:endParaRPr lang="en-US" altLang="zh-CN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25605" name="对象 25604"/>
          <p:cNvGraphicFramePr/>
          <p:nvPr/>
        </p:nvGraphicFramePr>
        <p:xfrm>
          <a:off x="3422015" y="1878965"/>
          <a:ext cx="2222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3" imgW="2222500" imgH="977900" progId="Equation.3">
                  <p:embed/>
                </p:oleObj>
              </mc:Choice>
              <mc:Fallback>
                <p:oleObj name="" r:id="rId3" imgW="2222500" imgH="9779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2015" y="1878965"/>
                        <a:ext cx="2222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对象 25605"/>
          <p:cNvGraphicFramePr/>
          <p:nvPr/>
        </p:nvGraphicFramePr>
        <p:xfrm>
          <a:off x="5856605" y="1883728"/>
          <a:ext cx="36068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5" imgW="3606800" imgH="977900" progId="Equation.3">
                  <p:embed/>
                </p:oleObj>
              </mc:Choice>
              <mc:Fallback>
                <p:oleObj name="" r:id="rId5" imgW="3606800" imgH="9779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56605" y="1883728"/>
                        <a:ext cx="3606800" cy="973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对象 25606"/>
          <p:cNvGraphicFramePr/>
          <p:nvPr/>
        </p:nvGraphicFramePr>
        <p:xfrm>
          <a:off x="2934335" y="3211830"/>
          <a:ext cx="3454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7" imgW="3454400" imgH="889000" progId="Equation.3">
                  <p:embed/>
                </p:oleObj>
              </mc:Choice>
              <mc:Fallback>
                <p:oleObj name="" r:id="rId7" imgW="3454400" imgH="8890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34335" y="3211830"/>
                        <a:ext cx="34544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对象 25607"/>
          <p:cNvGraphicFramePr/>
          <p:nvPr/>
        </p:nvGraphicFramePr>
        <p:xfrm>
          <a:off x="2934335" y="4326890"/>
          <a:ext cx="3517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9" imgW="3516630" imgH="850265" progId="Equation.3">
                  <p:embed/>
                </p:oleObj>
              </mc:Choice>
              <mc:Fallback>
                <p:oleObj name="" r:id="rId9" imgW="3516630" imgH="850265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34335" y="4326890"/>
                        <a:ext cx="35179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椭圆 25610"/>
          <p:cNvSpPr/>
          <p:nvPr/>
        </p:nvSpPr>
        <p:spPr>
          <a:xfrm>
            <a:off x="7425055" y="1790065"/>
            <a:ext cx="1143000" cy="641350"/>
          </a:xfrm>
          <a:prstGeom prst="ellipse">
            <a:avLst/>
          </a:prstGeom>
          <a:noFill/>
          <a:ln w="12700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256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9944" name="文本框 39943"/>
          <p:cNvSpPr txBox="1"/>
          <p:nvPr/>
        </p:nvSpPr>
        <p:spPr>
          <a:xfrm>
            <a:off x="1024255" y="1734503"/>
            <a:ext cx="1066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1. 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若</a:t>
            </a:r>
            <a:endParaRPr lang="zh-CN" altLang="en-US" sz="2800" b="1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39945" name="对象 39944"/>
          <p:cNvGraphicFramePr/>
          <p:nvPr/>
        </p:nvGraphicFramePr>
        <p:xfrm>
          <a:off x="1875155" y="1704340"/>
          <a:ext cx="3810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" imgW="3808095" imgH="520700" progId="Equation.3">
                  <p:embed/>
                </p:oleObj>
              </mc:Choice>
              <mc:Fallback>
                <p:oleObj name="" r:id="rId1" imgW="3808095" imgH="5207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75155" y="1704340"/>
                        <a:ext cx="38100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对象 39945"/>
          <p:cNvGraphicFramePr/>
          <p:nvPr/>
        </p:nvGraphicFramePr>
        <p:xfrm>
          <a:off x="5744210" y="1653540"/>
          <a:ext cx="4991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3" imgW="4989195" imgH="622300" progId="Equation.3">
                  <p:embed/>
                </p:oleObj>
              </mc:Choice>
              <mc:Fallback>
                <p:oleObj name="" r:id="rId3" imgW="4989195" imgH="6223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44210" y="1653540"/>
                        <a:ext cx="49911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4" name="对象 39953"/>
          <p:cNvGraphicFramePr/>
          <p:nvPr/>
        </p:nvGraphicFramePr>
        <p:xfrm>
          <a:off x="8538210" y="1253490"/>
          <a:ext cx="1536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5" imgW="1536065" imgH="850265" progId="Equation.3">
                  <p:embed/>
                </p:oleObj>
              </mc:Choice>
              <mc:Fallback>
                <p:oleObj name="" r:id="rId5" imgW="1536065" imgH="850265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38210" y="1253490"/>
                        <a:ext cx="15367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2" name="标题 25601"/>
          <p:cNvSpPr>
            <a:spLocks noGrp="1"/>
          </p:cNvSpPr>
          <p:nvPr/>
        </p:nvSpPr>
        <p:spPr>
          <a:xfrm>
            <a:off x="879475" y="844550"/>
            <a:ext cx="18288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>
                <a:solidFill>
                  <a:srgbClr val="0C1ADC"/>
                </a:solidFill>
                <a:ea typeface="楷体_GB2312" pitchFamily="49" charset="-122"/>
              </a:rPr>
              <a:t>练习题</a:t>
            </a:r>
            <a:endParaRPr lang="zh-CN" altLang="en-US" sz="2800" b="1">
              <a:solidFill>
                <a:srgbClr val="0C1ADC"/>
              </a:solidFill>
              <a:ea typeface="楷体_GB2312" pitchFamily="49" charset="-122"/>
            </a:endParaRPr>
          </a:p>
        </p:txBody>
      </p:sp>
      <p:sp>
        <p:nvSpPr>
          <p:cNvPr id="31746" name="标题 31745"/>
          <p:cNvSpPr>
            <a:spLocks noGrp="1"/>
          </p:cNvSpPr>
          <p:nvPr/>
        </p:nvSpPr>
        <p:spPr>
          <a:xfrm>
            <a:off x="1023620" y="2765425"/>
            <a:ext cx="1222375" cy="609600"/>
          </a:xfrm>
          <a:prstGeom prst="rect">
            <a:avLst/>
          </a:prstGeom>
          <a:noFill/>
          <a:ln w="2857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2.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若</a:t>
            </a:r>
            <a:endParaRPr lang="zh-CN" altLang="en-US" sz="2800" b="1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31753" name="对象 31752"/>
          <p:cNvGraphicFramePr/>
          <p:nvPr/>
        </p:nvGraphicFramePr>
        <p:xfrm>
          <a:off x="1884045" y="2892425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7" imgW="735965" imgH="405765" progId="Equation.3">
                  <p:embed/>
                </p:oleObj>
              </mc:Choice>
              <mc:Fallback>
                <p:oleObj name="" r:id="rId7" imgW="735965" imgH="405765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84045" y="2892425"/>
                        <a:ext cx="73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文本框 31753"/>
          <p:cNvSpPr txBox="1"/>
          <p:nvPr/>
        </p:nvSpPr>
        <p:spPr>
          <a:xfrm>
            <a:off x="2620645" y="2779713"/>
            <a:ext cx="914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charset="0"/>
                <a:ea typeface="楷体_GB2312" pitchFamily="49" charset="-122"/>
              </a:rPr>
              <a:t>是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31755" name="对象 31754"/>
          <p:cNvGraphicFramePr/>
          <p:nvPr/>
        </p:nvGraphicFramePr>
        <p:xfrm>
          <a:off x="3230245" y="2778125"/>
          <a:ext cx="52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9" imgW="520700" imgH="444500" progId="Equation.3">
                  <p:embed/>
                </p:oleObj>
              </mc:Choice>
              <mc:Fallback>
                <p:oleObj name="" r:id="rId9" imgW="520700" imgH="4445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30245" y="2778125"/>
                        <a:ext cx="520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5" name="文本框 31764"/>
          <p:cNvSpPr txBox="1"/>
          <p:nvPr/>
        </p:nvSpPr>
        <p:spPr>
          <a:xfrm>
            <a:off x="3687445" y="2779713"/>
            <a:ext cx="2362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的原函数 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, 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则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31767" name="对象 31766"/>
          <p:cNvGraphicFramePr/>
          <p:nvPr/>
        </p:nvGraphicFramePr>
        <p:xfrm>
          <a:off x="5980430" y="2616835"/>
          <a:ext cx="52832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11" imgW="5280660" imgH="850265" progId="Equation.3">
                  <p:embed/>
                </p:oleObj>
              </mc:Choice>
              <mc:Fallback>
                <p:oleObj name="" r:id="rId11" imgW="5280660" imgH="850265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80430" y="2616835"/>
                        <a:ext cx="5283200" cy="84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5" name="对象 31774"/>
          <p:cNvGraphicFramePr/>
          <p:nvPr/>
        </p:nvGraphicFramePr>
        <p:xfrm>
          <a:off x="8571230" y="2397760"/>
          <a:ext cx="23495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3" imgW="2348230" imgH="850265" progId="Equation.3">
                  <p:embed/>
                </p:oleObj>
              </mc:Choice>
              <mc:Fallback>
                <p:oleObj name="" r:id="rId13" imgW="2348230" imgH="850265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571230" y="2397760"/>
                        <a:ext cx="2349500" cy="84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对象 33796"/>
          <p:cNvGraphicFramePr/>
          <p:nvPr/>
        </p:nvGraphicFramePr>
        <p:xfrm>
          <a:off x="1884045" y="4658995"/>
          <a:ext cx="213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15" imgW="2131695" imgH="405765" progId="Equation.3">
                  <p:embed/>
                </p:oleObj>
              </mc:Choice>
              <mc:Fallback>
                <p:oleObj name="" r:id="rId15" imgW="2131695" imgH="405765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84045" y="4658995"/>
                        <a:ext cx="2133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对象 33800"/>
          <p:cNvGraphicFramePr/>
          <p:nvPr/>
        </p:nvGraphicFramePr>
        <p:xfrm>
          <a:off x="4924108" y="4658995"/>
          <a:ext cx="2120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7" imgW="2118995" imgH="405765" progId="Equation.3">
                  <p:embed/>
                </p:oleObj>
              </mc:Choice>
              <mc:Fallback>
                <p:oleObj name="" r:id="rId17" imgW="2118995" imgH="405765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924108" y="4658995"/>
                        <a:ext cx="21209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0" name="对象 33809"/>
          <p:cNvGraphicFramePr/>
          <p:nvPr/>
        </p:nvGraphicFramePr>
        <p:xfrm>
          <a:off x="1858645" y="5243195"/>
          <a:ext cx="2197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19" imgW="2195195" imgH="405765" progId="Equation.3">
                  <p:embed/>
                </p:oleObj>
              </mc:Choice>
              <mc:Fallback>
                <p:oleObj name="" r:id="rId19" imgW="2195195" imgH="405765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858645" y="5243195"/>
                        <a:ext cx="2197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1" name="对象 33810"/>
          <p:cNvGraphicFramePr/>
          <p:nvPr/>
        </p:nvGraphicFramePr>
        <p:xfrm>
          <a:off x="4893945" y="5243195"/>
          <a:ext cx="222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21" imgW="2220595" imgH="405765" progId="Equation.3">
                  <p:embed/>
                </p:oleObj>
              </mc:Choice>
              <mc:Fallback>
                <p:oleObj name="" r:id="rId21" imgW="2220595" imgH="405765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893945" y="5243195"/>
                        <a:ext cx="2222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31745"/>
          <p:cNvSpPr>
            <a:spLocks noGrp="1"/>
          </p:cNvSpPr>
          <p:nvPr/>
        </p:nvSpPr>
        <p:spPr>
          <a:xfrm>
            <a:off x="1024255" y="3703320"/>
            <a:ext cx="10285730" cy="609600"/>
          </a:xfrm>
          <a:prstGeom prst="rect">
            <a:avLst/>
          </a:prstGeom>
          <a:noFill/>
          <a:ln w="2857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3.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若</a:t>
            </a:r>
            <a:r>
              <a:rPr lang="zh-CN" altLang="en-US" sz="2800" b="1" i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</a:rPr>
              <a:t>f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</a:rPr>
              <a:t>)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sym typeface="+mn-ea"/>
              </a:rPr>
              <a:t>的导函数为</a:t>
            </a:r>
            <a:r>
              <a:rPr lang="zh-CN" altLang="en-US" sz="2800" b="1" i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+mn-ea"/>
              </a:rPr>
              <a:t>sin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+mn-ea"/>
              </a:rPr>
              <a:t>x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+mn-ea"/>
              </a:rPr>
              <a:t>，则</a:t>
            </a:r>
            <a:r>
              <a:rPr lang="zh-CN" altLang="en-US" sz="2800" b="1" i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+mn-ea"/>
              </a:rPr>
              <a:t>f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+mn-ea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+mn-ea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+mn-ea"/>
              </a:rPr>
              <a:t>)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sym typeface="+mn-ea"/>
              </a:rPr>
              <a:t>的一个原函数是（            ）。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charset="0"/>
              <a:ea typeface="楷体_GB2312" pitchFamily="49" charset="-122"/>
              <a:sym typeface="+mn-ea"/>
            </a:endParaRPr>
          </a:p>
        </p:txBody>
      </p:sp>
      <p:sp>
        <p:nvSpPr>
          <p:cNvPr id="33819" name="文本框 33818"/>
          <p:cNvSpPr txBox="1"/>
          <p:nvPr/>
        </p:nvSpPr>
        <p:spPr>
          <a:xfrm>
            <a:off x="9610725" y="3790315"/>
            <a:ext cx="464185" cy="43561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B</a:t>
            </a:r>
            <a:endParaRPr lang="en-US" altLang="zh-CN" sz="2800" b="1" i="1">
              <a:solidFill>
                <a:schemeClr val="tx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4818" name="标题 34817"/>
          <p:cNvSpPr>
            <a:spLocks noGrp="1"/>
          </p:cNvSpPr>
          <p:nvPr/>
        </p:nvSpPr>
        <p:spPr>
          <a:xfrm>
            <a:off x="991870" y="812165"/>
            <a:ext cx="3124200" cy="762000"/>
          </a:xfrm>
          <a:prstGeom prst="rect">
            <a:avLst/>
          </a:prstGeom>
          <a:noFill/>
          <a:ln w="2857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4.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求下列积分</a:t>
            </a:r>
            <a:endParaRPr lang="en-US" altLang="zh-CN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34819" name="对象 34818"/>
          <p:cNvGraphicFramePr/>
          <p:nvPr/>
        </p:nvGraphicFramePr>
        <p:xfrm>
          <a:off x="2092643" y="1574165"/>
          <a:ext cx="625951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1" imgW="6258560" imgH="951865" progId="Equation.3">
                  <p:embed/>
                </p:oleObj>
              </mc:Choice>
              <mc:Fallback>
                <p:oleObj name="" r:id="rId1" imgW="6258560" imgH="951865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92643" y="1574165"/>
                        <a:ext cx="6259512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对象 34820"/>
          <p:cNvGraphicFramePr/>
          <p:nvPr/>
        </p:nvGraphicFramePr>
        <p:xfrm>
          <a:off x="1402080" y="3519805"/>
          <a:ext cx="45450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3" imgW="4546600" imgH="965200" progId="Equation.3">
                  <p:embed/>
                </p:oleObj>
              </mc:Choice>
              <mc:Fallback>
                <p:oleObj name="" r:id="rId3" imgW="4546600" imgH="9652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2080" y="3519805"/>
                        <a:ext cx="4545013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对象 34821"/>
          <p:cNvGraphicFramePr/>
          <p:nvPr/>
        </p:nvGraphicFramePr>
        <p:xfrm>
          <a:off x="1401763" y="4826000"/>
          <a:ext cx="53070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5" imgW="5308600" imgH="965200" progId="Equation.3">
                  <p:embed/>
                </p:oleObj>
              </mc:Choice>
              <mc:Fallback>
                <p:oleObj name="" r:id="rId5" imgW="5308600" imgH="9652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1763" y="4826000"/>
                        <a:ext cx="5307012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对象 34822"/>
          <p:cNvGraphicFramePr/>
          <p:nvPr/>
        </p:nvGraphicFramePr>
        <p:xfrm>
          <a:off x="6837363" y="4997450"/>
          <a:ext cx="24368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7" imgW="2437130" imgH="444500" progId="Equation.3">
                  <p:embed/>
                </p:oleObj>
              </mc:Choice>
              <mc:Fallback>
                <p:oleObj name="" r:id="rId7" imgW="2437130" imgH="4445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37363" y="4997450"/>
                        <a:ext cx="2436812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对象 34823"/>
          <p:cNvGraphicFramePr/>
          <p:nvPr/>
        </p:nvGraphicFramePr>
        <p:xfrm>
          <a:off x="4577715" y="4756785"/>
          <a:ext cx="21447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9" imgW="2145665" imgH="444500" progId="Equation.3">
                  <p:embed/>
                </p:oleObj>
              </mc:Choice>
              <mc:Fallback>
                <p:oleObj name="" r:id="rId9" imgW="2145665" imgH="4445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77715" y="4756785"/>
                        <a:ext cx="2144713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对象 34824"/>
          <p:cNvGraphicFramePr/>
          <p:nvPr/>
        </p:nvGraphicFramePr>
        <p:xfrm>
          <a:off x="6075680" y="3494405"/>
          <a:ext cx="1930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11" imgW="1930400" imgH="889000" progId="Equation.3">
                  <p:embed/>
                </p:oleObj>
              </mc:Choice>
              <mc:Fallback>
                <p:oleObj name="" r:id="rId11" imgW="1930400" imgH="889000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75680" y="3494405"/>
                        <a:ext cx="19304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对象 34825"/>
          <p:cNvGraphicFramePr/>
          <p:nvPr/>
        </p:nvGraphicFramePr>
        <p:xfrm>
          <a:off x="3980180" y="3430905"/>
          <a:ext cx="1231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13" imgW="1231265" imgH="520700" progId="Equation.3">
                  <p:embed/>
                </p:oleObj>
              </mc:Choice>
              <mc:Fallback>
                <p:oleObj name="" r:id="rId13" imgW="1231265" imgH="5207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80180" y="3430905"/>
                        <a:ext cx="12319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对象 34826"/>
          <p:cNvGraphicFramePr/>
          <p:nvPr/>
        </p:nvGraphicFramePr>
        <p:xfrm>
          <a:off x="5326380" y="3430905"/>
          <a:ext cx="647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15" imgW="647700" imgH="444500" progId="Equation.3">
                  <p:embed/>
                </p:oleObj>
              </mc:Choice>
              <mc:Fallback>
                <p:oleObj name="" r:id="rId15" imgW="647700" imgH="4445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26380" y="3430905"/>
                        <a:ext cx="647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222375" y="2782570"/>
            <a:ext cx="1524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93AF6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提示</a:t>
            </a:r>
            <a:r>
              <a:rPr lang="en-US" altLang="zh-CN" sz="2800" b="1" dirty="0">
                <a:solidFill>
                  <a:srgbClr val="F93AF6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</a:t>
            </a:r>
            <a:endParaRPr lang="en-US" altLang="zh-CN" sz="2800" b="1" dirty="0">
              <a:solidFill>
                <a:srgbClr val="F93AF6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5842" name="标题 35841"/>
          <p:cNvSpPr>
            <a:spLocks noGrp="1"/>
          </p:cNvSpPr>
          <p:nvPr/>
        </p:nvSpPr>
        <p:spPr>
          <a:xfrm>
            <a:off x="1171575" y="936625"/>
            <a:ext cx="25908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5.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求不定积分</a:t>
            </a:r>
            <a:endParaRPr lang="zh-CN" altLang="en-US" sz="2800" b="1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35843" name="文本框 35842"/>
          <p:cNvSpPr txBox="1"/>
          <p:nvPr/>
        </p:nvSpPr>
        <p:spPr>
          <a:xfrm>
            <a:off x="1637030" y="2403158"/>
            <a:ext cx="11842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解：</a:t>
            </a:r>
            <a:endParaRPr lang="zh-CN" altLang="en-US" sz="2800" b="1" dirty="0">
              <a:solidFill>
                <a:srgbClr val="0C1ADC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35846" name="对象 35845"/>
          <p:cNvGraphicFramePr/>
          <p:nvPr/>
        </p:nvGraphicFramePr>
        <p:xfrm>
          <a:off x="3762375" y="790575"/>
          <a:ext cx="1727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1" imgW="1727200" imgH="977900" progId="Equation.3">
                  <p:embed/>
                </p:oleObj>
              </mc:Choice>
              <mc:Fallback>
                <p:oleObj name="" r:id="rId1" imgW="1727200" imgH="9779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62375" y="790575"/>
                        <a:ext cx="1727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对象 35846"/>
          <p:cNvGraphicFramePr/>
          <p:nvPr/>
        </p:nvGraphicFramePr>
        <p:xfrm>
          <a:off x="2733040" y="2175510"/>
          <a:ext cx="1625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3" imgW="1625600" imgH="977900" progId="Equation.3">
                  <p:embed/>
                </p:oleObj>
              </mc:Choice>
              <mc:Fallback>
                <p:oleObj name="" r:id="rId3" imgW="1625600" imgH="9779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3040" y="2175510"/>
                        <a:ext cx="16256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对象 35847"/>
          <p:cNvGraphicFramePr/>
          <p:nvPr/>
        </p:nvGraphicFramePr>
        <p:xfrm>
          <a:off x="4509770" y="2175510"/>
          <a:ext cx="38973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5" imgW="3898900" imgH="977900" progId="Equation.3">
                  <p:embed/>
                </p:oleObj>
              </mc:Choice>
              <mc:Fallback>
                <p:oleObj name="" r:id="rId5" imgW="3898900" imgH="9779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09770" y="2175510"/>
                        <a:ext cx="3897313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对象 35848"/>
          <p:cNvGraphicFramePr/>
          <p:nvPr/>
        </p:nvGraphicFramePr>
        <p:xfrm>
          <a:off x="6145213" y="2165985"/>
          <a:ext cx="1930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7" imgW="1929765" imgH="520700" progId="Equation.3">
                  <p:embed/>
                </p:oleObj>
              </mc:Choice>
              <mc:Fallback>
                <p:oleObj name="" r:id="rId7" imgW="1929765" imgH="5207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45213" y="2165985"/>
                        <a:ext cx="19304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对象 35851"/>
          <p:cNvGraphicFramePr/>
          <p:nvPr/>
        </p:nvGraphicFramePr>
        <p:xfrm>
          <a:off x="4509770" y="3500120"/>
          <a:ext cx="2806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9" imgW="2805430" imgH="622300" progId="Equation.3">
                  <p:embed/>
                </p:oleObj>
              </mc:Choice>
              <mc:Fallback>
                <p:oleObj name="" r:id="rId9" imgW="2805430" imgH="6223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09770" y="3500120"/>
                        <a:ext cx="28067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3" name="对象 35852"/>
          <p:cNvGraphicFramePr/>
          <p:nvPr/>
        </p:nvGraphicFramePr>
        <p:xfrm>
          <a:off x="4509770" y="4499610"/>
          <a:ext cx="28940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11" imgW="2894330" imgH="850265" progId="Equation.3">
                  <p:embed/>
                </p:oleObj>
              </mc:Choice>
              <mc:Fallback>
                <p:oleObj name="" r:id="rId11" imgW="2894330" imgH="850265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09770" y="4499610"/>
                        <a:ext cx="2894013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171" name="文本框 7170"/>
          <p:cNvSpPr txBox="1"/>
          <p:nvPr/>
        </p:nvSpPr>
        <p:spPr>
          <a:xfrm>
            <a:off x="2839720" y="2613025"/>
            <a:ext cx="1905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微分法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7172" name="对象 7171"/>
          <p:cNvGraphicFramePr/>
          <p:nvPr/>
        </p:nvGraphicFramePr>
        <p:xfrm>
          <a:off x="4471670" y="2724150"/>
          <a:ext cx="19415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1765300" imgH="419100" progId="Equation.3">
                  <p:embed/>
                </p:oleObj>
              </mc:Choice>
              <mc:Fallback>
                <p:oleObj name="" r:id="rId1" imgW="1765300" imgH="4191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71670" y="2724150"/>
                        <a:ext cx="1941513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文本框 7172"/>
          <p:cNvSpPr txBox="1"/>
          <p:nvPr/>
        </p:nvSpPr>
        <p:spPr>
          <a:xfrm>
            <a:off x="2839720" y="3517900"/>
            <a:ext cx="1905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积分法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7174" name="对象 7173"/>
          <p:cNvGraphicFramePr/>
          <p:nvPr/>
        </p:nvGraphicFramePr>
        <p:xfrm>
          <a:off x="4439920" y="3629025"/>
          <a:ext cx="19272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1752600" imgH="419100" progId="Equation.3">
                  <p:embed/>
                </p:oleObj>
              </mc:Choice>
              <mc:Fallback>
                <p:oleObj name="" r:id="rId3" imgW="1752600" imgH="4191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39920" y="3629025"/>
                        <a:ext cx="1927225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文本框 7176"/>
          <p:cNvSpPr txBox="1"/>
          <p:nvPr/>
        </p:nvSpPr>
        <p:spPr>
          <a:xfrm>
            <a:off x="6802120" y="3070225"/>
            <a:ext cx="20574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charset="0"/>
                <a:ea typeface="楷体_GB2312" pitchFamily="49" charset="-122"/>
              </a:rPr>
              <a:t>互逆运算</a:t>
            </a:r>
            <a:endParaRPr lang="zh-CN" altLang="en-US" sz="3200" b="1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7197" name="右大括号 7196"/>
          <p:cNvSpPr/>
          <p:nvPr/>
        </p:nvSpPr>
        <p:spPr>
          <a:xfrm>
            <a:off x="6497320" y="2749550"/>
            <a:ext cx="193675" cy="1219200"/>
          </a:xfrm>
          <a:prstGeom prst="rightBrace">
            <a:avLst>
              <a:gd name="adj1" fmla="val 52459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/>
      <p:bldP spid="719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88060" y="1940560"/>
            <a:ext cx="38144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1</a:t>
            </a:r>
            <a:r>
              <a:rPr lang="zh-CN" altLang="en-US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、第一换元积分法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02505" y="1940560"/>
            <a:ext cx="35394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设 </a:t>
            </a:r>
            <a:r>
              <a:rPr lang="en-US" altLang="zh-CN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F'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u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= </a:t>
            </a:r>
            <a:r>
              <a:rPr lang="en-US" altLang="zh-CN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u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 ，则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graphicFrame>
        <p:nvGraphicFramePr>
          <p:cNvPr id="122882" name="对象 322562"/>
          <p:cNvGraphicFramePr>
            <a:graphicFrameLocks noChangeAspect="1"/>
          </p:cNvGraphicFramePr>
          <p:nvPr/>
        </p:nvGraphicFramePr>
        <p:xfrm>
          <a:off x="2216468" y="3022283"/>
          <a:ext cx="7580630" cy="674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3288665" imgH="292100" progId="Equation.DSMT4">
                  <p:embed/>
                </p:oleObj>
              </mc:Choice>
              <mc:Fallback>
                <p:oleObj name="" r:id="rId1" imgW="3288665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16468" y="3022283"/>
                        <a:ext cx="7580630" cy="6743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322562"/>
          <p:cNvGraphicFramePr>
            <a:graphicFrameLocks noChangeAspect="1"/>
          </p:cNvGraphicFramePr>
          <p:nvPr/>
        </p:nvGraphicFramePr>
        <p:xfrm>
          <a:off x="2216468" y="4030028"/>
          <a:ext cx="7114540" cy="791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3086100" imgH="342900" progId="Equation.DSMT4">
                  <p:embed/>
                </p:oleObj>
              </mc:Choice>
              <mc:Fallback>
                <p:oleObj name="" r:id="rId3" imgW="3086100" imgH="3429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6468" y="4030028"/>
                        <a:ext cx="7114540" cy="7912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9324975" y="5114290"/>
            <a:ext cx="1670825" cy="522063"/>
            <a:chOff x="10316" y="4380"/>
            <a:chExt cx="2566" cy="1712"/>
          </a:xfrm>
        </p:grpSpPr>
        <p:sp>
          <p:nvSpPr>
            <p:cNvPr id="24" name="圆角矩形标注 23"/>
            <p:cNvSpPr/>
            <p:nvPr/>
          </p:nvSpPr>
          <p:spPr>
            <a:xfrm>
              <a:off x="10316" y="4382"/>
              <a:ext cx="2566" cy="1710"/>
            </a:xfrm>
            <a:prstGeom prst="wedgeRoundRectCallout">
              <a:avLst>
                <a:gd name="adj1" fmla="val -180053"/>
                <a:gd name="adj2" fmla="val -340063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0326" y="4380"/>
              <a:ext cx="2555" cy="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b="1" dirty="0">
                  <a:solidFill>
                    <a:srgbClr val="FF0000"/>
                  </a:solidFill>
                  <a:latin typeface="楷体" panose="02010609060101010101" charset="-122"/>
                  <a:ea typeface="楷体" panose="02010609060101010101" charset="-122"/>
                  <a:sym typeface="+mn-ea"/>
                </a:rPr>
                <a:t>凑微分法</a:t>
              </a:r>
              <a:endPara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+mn-ea"/>
              </a:endParaRPr>
            </a:p>
          </p:txBody>
        </p:sp>
      </p:grpSp>
      <p:sp>
        <p:nvSpPr>
          <p:cNvPr id="5" name="文本框 4" descr="D:\My Documents\picture\01_005.gif"/>
          <p:cNvSpPr txBox="1"/>
          <p:nvPr/>
        </p:nvSpPr>
        <p:spPr>
          <a:xfrm>
            <a:off x="2359343" y="407670"/>
            <a:ext cx="7472363" cy="780415"/>
          </a:xfrm>
          <a:prstGeom prst="rect">
            <a:avLst/>
          </a:prstGeom>
          <a:blipFill rotWithShape="0">
            <a:blip r:embed="rId5" cstate="print"/>
            <a:stretch>
              <a:fillRect/>
            </a:stretch>
          </a:blip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>
            <a:spAutoFit/>
          </a:bodyPr>
          <a:p>
            <a:pPr marR="0" algn="ctr" defTabSz="914400">
              <a:lnSpc>
                <a:spcPct val="140000"/>
              </a:lnSpc>
              <a:buClrTx/>
              <a:buSzTx/>
              <a:defRPr/>
            </a:pPr>
            <a:r>
              <a:rPr kumimoji="0" lang="zh-CN" altLang="en-US" sz="3200" b="1" kern="1200" cap="none" spc="0" normalizeH="0" baseline="0" noProof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kumimoji="0" lang="en-US" altLang="zh-CN" sz="3200" b="1" kern="1200" cap="none" spc="0" normalizeH="0" baseline="0" noProof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sz="3200" b="1" kern="1200" cap="none" spc="0" normalizeH="0" baseline="0" noProof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0" lang="en-US" altLang="zh-CN" sz="3200" b="1" kern="1200" cap="none" spc="0" normalizeH="0" baseline="0" noProof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sz="3200" b="1" kern="1200" cap="none" spc="0" normalizeH="0" baseline="0" noProof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  换元积分法</a:t>
            </a:r>
            <a:endParaRPr kumimoji="0" lang="zh-CN" altLang="en-US" sz="3200" b="1" kern="1200" cap="none" spc="0" normalizeH="0" baseline="0" noProof="1" dirty="0">
              <a:solidFill>
                <a:srgbClr val="CC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218" name="标题 9217"/>
          <p:cNvSpPr>
            <a:spLocks noGrp="1"/>
          </p:cNvSpPr>
          <p:nvPr/>
        </p:nvSpPr>
        <p:spPr>
          <a:xfrm>
            <a:off x="1231900" y="882650"/>
            <a:ext cx="17526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1.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>
              <a:ea typeface="楷体_GB2312" pitchFamily="49" charset="-122"/>
            </a:endParaRPr>
          </a:p>
        </p:txBody>
      </p:sp>
      <p:graphicFrame>
        <p:nvGraphicFramePr>
          <p:cNvPr id="9219" name="对象 9218"/>
          <p:cNvGraphicFramePr/>
          <p:nvPr/>
        </p:nvGraphicFramePr>
        <p:xfrm>
          <a:off x="2667318" y="946150"/>
          <a:ext cx="36433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" imgW="3643630" imgH="622300" progId="Equation.3">
                  <p:embed/>
                </p:oleObj>
              </mc:Choice>
              <mc:Fallback>
                <p:oleObj name="" r:id="rId1" imgW="3643630" imgH="6223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7318" y="946150"/>
                        <a:ext cx="3643312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文本框 9219"/>
          <p:cNvSpPr txBox="1"/>
          <p:nvPr/>
        </p:nvSpPr>
        <p:spPr>
          <a:xfrm>
            <a:off x="1436370" y="1998663"/>
            <a:ext cx="1676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2800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令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9221" name="对象 9220"/>
          <p:cNvGraphicFramePr/>
          <p:nvPr/>
        </p:nvGraphicFramePr>
        <p:xfrm>
          <a:off x="2680970" y="2055495"/>
          <a:ext cx="165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3" imgW="1649730" imgH="405765" progId="Equation.3">
                  <p:embed/>
                </p:oleObj>
              </mc:Choice>
              <mc:Fallback>
                <p:oleObj name="" r:id="rId3" imgW="1649730" imgH="405765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80970" y="2055495"/>
                        <a:ext cx="1651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文本框 9221"/>
          <p:cNvSpPr txBox="1"/>
          <p:nvPr/>
        </p:nvSpPr>
        <p:spPr>
          <a:xfrm>
            <a:off x="4331970" y="198501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charset="0"/>
                <a:ea typeface="楷体_GB2312" pitchFamily="49" charset="-122"/>
              </a:rPr>
              <a:t>则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9223" name="对象 9222"/>
          <p:cNvGraphicFramePr/>
          <p:nvPr/>
        </p:nvGraphicFramePr>
        <p:xfrm>
          <a:off x="4852670" y="2041208"/>
          <a:ext cx="15478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5" imgW="1548130" imgH="405765" progId="Equation.3">
                  <p:embed/>
                </p:oleObj>
              </mc:Choice>
              <mc:Fallback>
                <p:oleObj name="" r:id="rId5" imgW="1548130" imgH="405765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52670" y="2041208"/>
                        <a:ext cx="15478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文本框 9223"/>
          <p:cNvSpPr txBox="1"/>
          <p:nvPr/>
        </p:nvSpPr>
        <p:spPr>
          <a:xfrm>
            <a:off x="6400800" y="1942465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charset="0"/>
                <a:ea typeface="楷体_GB2312" pitchFamily="49" charset="-122"/>
              </a:rPr>
              <a:t>故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9225" name="文本框 9224"/>
          <p:cNvSpPr txBox="1"/>
          <p:nvPr/>
        </p:nvSpPr>
        <p:spPr>
          <a:xfrm>
            <a:off x="2153920" y="2857183"/>
            <a:ext cx="1524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原式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=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9226" name="对象 9225"/>
          <p:cNvGraphicFramePr/>
          <p:nvPr/>
        </p:nvGraphicFramePr>
        <p:xfrm>
          <a:off x="3328670" y="2830195"/>
          <a:ext cx="698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7" imgW="698500" imgH="622300" progId="Equation.3">
                  <p:embed/>
                </p:oleObj>
              </mc:Choice>
              <mc:Fallback>
                <p:oleObj name="" r:id="rId7" imgW="698500" imgH="6223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28670" y="2830195"/>
                        <a:ext cx="6985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对象 9226"/>
          <p:cNvGraphicFramePr/>
          <p:nvPr/>
        </p:nvGraphicFramePr>
        <p:xfrm>
          <a:off x="4116070" y="2676208"/>
          <a:ext cx="736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9" imgW="735965" imgH="850265" progId="Equation.3">
                  <p:embed/>
                </p:oleObj>
              </mc:Choice>
              <mc:Fallback>
                <p:oleObj name="" r:id="rId9" imgW="735965" imgH="850265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16070" y="2676208"/>
                        <a:ext cx="7366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对象 9227"/>
          <p:cNvGraphicFramePr/>
          <p:nvPr/>
        </p:nvGraphicFramePr>
        <p:xfrm>
          <a:off x="4928870" y="2677795"/>
          <a:ext cx="546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1" imgW="546100" imgH="850265" progId="Equation.3">
                  <p:embed/>
                </p:oleObj>
              </mc:Choice>
              <mc:Fallback>
                <p:oleObj name="" r:id="rId11" imgW="546100" imgH="850265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28870" y="2677795"/>
                        <a:ext cx="5461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对象 9229"/>
          <p:cNvGraphicFramePr/>
          <p:nvPr/>
        </p:nvGraphicFramePr>
        <p:xfrm>
          <a:off x="5578158" y="2677795"/>
          <a:ext cx="22590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3" imgW="2259330" imgH="850265" progId="Equation.3">
                  <p:embed/>
                </p:oleObj>
              </mc:Choice>
              <mc:Fallback>
                <p:oleObj name="" r:id="rId13" imgW="2259330" imgH="850265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78158" y="2677795"/>
                        <a:ext cx="2259012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对象 9230"/>
          <p:cNvGraphicFramePr/>
          <p:nvPr/>
        </p:nvGraphicFramePr>
        <p:xfrm>
          <a:off x="3112770" y="3668395"/>
          <a:ext cx="31861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5" imgW="3187700" imgH="927100" progId="Equation.3">
                  <p:embed/>
                </p:oleObj>
              </mc:Choice>
              <mc:Fallback>
                <p:oleObj name="" r:id="rId15" imgW="3187700" imgH="9271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12770" y="3668395"/>
                        <a:ext cx="3186113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对象 9231"/>
          <p:cNvGraphicFramePr/>
          <p:nvPr/>
        </p:nvGraphicFramePr>
        <p:xfrm>
          <a:off x="6344920" y="3960495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7" imgW="570865" imgH="317500" progId="Equation.3">
                  <p:embed/>
                </p:oleObj>
              </mc:Choice>
              <mc:Fallback>
                <p:oleObj name="" r:id="rId17" imgW="570865" imgH="3175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344920" y="3960495"/>
                        <a:ext cx="571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2" grpId="0"/>
      <p:bldP spid="9224" grpId="0"/>
      <p:bldP spid="92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290" name="标题 12289"/>
          <p:cNvSpPr>
            <a:spLocks noGrp="1"/>
          </p:cNvSpPr>
          <p:nvPr/>
        </p:nvSpPr>
        <p:spPr>
          <a:xfrm>
            <a:off x="1261745" y="849630"/>
            <a:ext cx="16764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2.</a:t>
            </a:r>
            <a:r>
              <a:rPr lang="en-US" altLang="zh-CN" sz="2800" dirty="0">
                <a:solidFill>
                  <a:srgbClr val="0C1ADC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12291" name="对象 12290"/>
          <p:cNvGraphicFramePr/>
          <p:nvPr/>
        </p:nvGraphicFramePr>
        <p:xfrm>
          <a:off x="2661285" y="906780"/>
          <a:ext cx="1384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1383665" imgH="571500" progId="Equation.3">
                  <p:embed/>
                </p:oleObj>
              </mc:Choice>
              <mc:Fallback>
                <p:oleObj name="" r:id="rId1" imgW="1383665" imgH="5715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1285" y="906780"/>
                        <a:ext cx="13843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文本框 12291"/>
          <p:cNvSpPr txBox="1"/>
          <p:nvPr/>
        </p:nvSpPr>
        <p:spPr>
          <a:xfrm>
            <a:off x="1765935" y="1824355"/>
            <a:ext cx="990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rgbClr val="0C1ADC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2293" name="对象 12292"/>
          <p:cNvGraphicFramePr/>
          <p:nvPr/>
        </p:nvGraphicFramePr>
        <p:xfrm>
          <a:off x="4280535" y="1671955"/>
          <a:ext cx="1346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1345565" imgH="850265" progId="Equation.3">
                  <p:embed/>
                </p:oleObj>
              </mc:Choice>
              <mc:Fallback>
                <p:oleObj name="" r:id="rId3" imgW="1345565" imgH="85026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0535" y="1671955"/>
                        <a:ext cx="1346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对象 12294"/>
          <p:cNvGraphicFramePr/>
          <p:nvPr/>
        </p:nvGraphicFramePr>
        <p:xfrm>
          <a:off x="5709285" y="1671955"/>
          <a:ext cx="1676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5" imgW="1675765" imgH="850265" progId="Equation.3">
                  <p:embed/>
                </p:oleObj>
              </mc:Choice>
              <mc:Fallback>
                <p:oleObj name="" r:id="rId5" imgW="1675765" imgH="850265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09285" y="1671955"/>
                        <a:ext cx="16764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对象 12295"/>
          <p:cNvGraphicFramePr/>
          <p:nvPr/>
        </p:nvGraphicFramePr>
        <p:xfrm>
          <a:off x="3956685" y="2741930"/>
          <a:ext cx="2374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7" imgW="2374900" imgH="469900" progId="Equation.3">
                  <p:embed/>
                </p:oleObj>
              </mc:Choice>
              <mc:Fallback>
                <p:oleObj name="" r:id="rId7" imgW="2374900" imgH="4699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56685" y="2741930"/>
                        <a:ext cx="23749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对象 12296"/>
          <p:cNvGraphicFramePr/>
          <p:nvPr/>
        </p:nvGraphicFramePr>
        <p:xfrm>
          <a:off x="2540635" y="4310380"/>
          <a:ext cx="1803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9" imgW="1802765" imgH="622300" progId="Equation.3">
                  <p:embed/>
                </p:oleObj>
              </mc:Choice>
              <mc:Fallback>
                <p:oleObj name="" r:id="rId9" imgW="1802765" imgH="6223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40635" y="4310380"/>
                        <a:ext cx="18034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20" name="组合 12319"/>
          <p:cNvGrpSpPr/>
          <p:nvPr/>
        </p:nvGrpSpPr>
        <p:grpSpPr>
          <a:xfrm>
            <a:off x="4045585" y="4189730"/>
            <a:ext cx="1517650" cy="850900"/>
            <a:chOff x="1776" y="2440"/>
            <a:chExt cx="956" cy="536"/>
          </a:xfrm>
        </p:grpSpPr>
        <p:sp>
          <p:nvSpPr>
            <p:cNvPr id="12299" name="矩形 12298"/>
            <p:cNvSpPr/>
            <p:nvPr/>
          </p:nvSpPr>
          <p:spPr>
            <a:xfrm>
              <a:off x="1776" y="2544"/>
              <a:ext cx="240" cy="33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b="1"/>
            </a:p>
          </p:txBody>
        </p:sp>
        <p:graphicFrame>
          <p:nvGraphicFramePr>
            <p:cNvPr id="12298" name="对象 12297"/>
            <p:cNvGraphicFramePr/>
            <p:nvPr/>
          </p:nvGraphicFramePr>
          <p:xfrm>
            <a:off x="1852" y="2440"/>
            <a:ext cx="880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11" imgW="1396365" imgH="850265" progId="Equation.3">
                    <p:embed/>
                  </p:oleObj>
                </mc:Choice>
                <mc:Fallback>
                  <p:oleObj name="" r:id="rId11" imgW="1396365" imgH="850265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852" y="2440"/>
                          <a:ext cx="880" cy="5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01" name="对象 12300"/>
          <p:cNvGraphicFramePr/>
          <p:nvPr/>
        </p:nvGraphicFramePr>
        <p:xfrm>
          <a:off x="3880485" y="5332730"/>
          <a:ext cx="2070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3" imgW="2070100" imgH="469900" progId="Equation.3">
                  <p:embed/>
                </p:oleObj>
              </mc:Choice>
              <mc:Fallback>
                <p:oleObj name="" r:id="rId13" imgW="2070100" imgH="4699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80485" y="5332730"/>
                        <a:ext cx="20701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对象 12304"/>
          <p:cNvGraphicFramePr/>
          <p:nvPr/>
        </p:nvGraphicFramePr>
        <p:xfrm>
          <a:off x="5645785" y="4202430"/>
          <a:ext cx="1473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5" imgW="1472565" imgH="850265" progId="Equation.3">
                  <p:embed/>
                </p:oleObj>
              </mc:Choice>
              <mc:Fallback>
                <p:oleObj name="" r:id="rId15" imgW="1472565" imgH="850265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45785" y="4202430"/>
                        <a:ext cx="1473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对象 12306"/>
          <p:cNvGraphicFramePr/>
          <p:nvPr/>
        </p:nvGraphicFramePr>
        <p:xfrm>
          <a:off x="2597785" y="1789430"/>
          <a:ext cx="1587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7" imgW="1586865" imgH="622300" progId="Equation.3">
                  <p:embed/>
                </p:oleObj>
              </mc:Choice>
              <mc:Fallback>
                <p:oleObj name="" r:id="rId17" imgW="1586865" imgH="6223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597785" y="1789430"/>
                        <a:ext cx="15875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9" name="文本框 12318"/>
          <p:cNvSpPr txBox="1"/>
          <p:nvPr/>
        </p:nvSpPr>
        <p:spPr>
          <a:xfrm>
            <a:off x="1835785" y="3669030"/>
            <a:ext cx="89789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类似</a:t>
            </a:r>
            <a:endParaRPr lang="zh-CN" altLang="en-US" sz="2800" b="1" dirty="0">
              <a:latin typeface="Times New Roman" panose="0202060305040502030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3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0246" name="对象 10245"/>
          <p:cNvGraphicFramePr/>
          <p:nvPr/>
        </p:nvGraphicFramePr>
        <p:xfrm>
          <a:off x="4001770" y="2118360"/>
          <a:ext cx="209391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" imgW="2095500" imgH="1028700" progId="Equation.3">
                  <p:embed/>
                </p:oleObj>
              </mc:Choice>
              <mc:Fallback>
                <p:oleObj name="" r:id="rId1" imgW="2095500" imgH="10287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01770" y="2118360"/>
                        <a:ext cx="2093913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" name="标题 10241"/>
          <p:cNvSpPr>
            <a:spLocks noGrp="1"/>
          </p:cNvSpPr>
          <p:nvPr/>
        </p:nvSpPr>
        <p:spPr>
          <a:xfrm>
            <a:off x="953770" y="961390"/>
            <a:ext cx="18288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3.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>
              <a:ea typeface="楷体_GB2312" pitchFamily="49" charset="-122"/>
            </a:endParaRPr>
          </a:p>
        </p:txBody>
      </p:sp>
      <p:graphicFrame>
        <p:nvGraphicFramePr>
          <p:cNvPr id="10243" name="对象 10242"/>
          <p:cNvGraphicFramePr/>
          <p:nvPr/>
        </p:nvGraphicFramePr>
        <p:xfrm>
          <a:off x="2604770" y="783590"/>
          <a:ext cx="1524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3" imgW="1524000" imgH="889000" progId="Equation.3">
                  <p:embed/>
                </p:oleObj>
              </mc:Choice>
              <mc:Fallback>
                <p:oleObj name="" r:id="rId3" imgW="1524000" imgH="8890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4770" y="783590"/>
                        <a:ext cx="15240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文本框 10243"/>
          <p:cNvSpPr txBox="1"/>
          <p:nvPr/>
        </p:nvSpPr>
        <p:spPr>
          <a:xfrm>
            <a:off x="1565275" y="2372995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rgbClr val="0C1ADC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0245" name="对象 10244"/>
          <p:cNvGraphicFramePr/>
          <p:nvPr/>
        </p:nvGraphicFramePr>
        <p:xfrm>
          <a:off x="2555558" y="2137410"/>
          <a:ext cx="1384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5" imgW="1384300" imgH="889000" progId="Equation.3">
                  <p:embed/>
                </p:oleObj>
              </mc:Choice>
              <mc:Fallback>
                <p:oleObj name="" r:id="rId5" imgW="1384300" imgH="8890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5558" y="2137410"/>
                        <a:ext cx="13843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对象 10246"/>
          <p:cNvGraphicFramePr/>
          <p:nvPr/>
        </p:nvGraphicFramePr>
        <p:xfrm>
          <a:off x="3671570" y="3479800"/>
          <a:ext cx="977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7" imgW="977265" imgH="850265" progId="Equation.3">
                  <p:embed/>
                </p:oleObj>
              </mc:Choice>
              <mc:Fallback>
                <p:oleObj name="" r:id="rId7" imgW="977265" imgH="850265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71570" y="3479800"/>
                        <a:ext cx="9779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文本框 10247"/>
          <p:cNvSpPr txBox="1"/>
          <p:nvPr/>
        </p:nvSpPr>
        <p:spPr>
          <a:xfrm>
            <a:off x="3125470" y="364490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charset="0"/>
                <a:ea typeface="楷体_GB2312" pitchFamily="49" charset="-122"/>
              </a:rPr>
              <a:t>令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0249" name="文本框 10248"/>
          <p:cNvSpPr txBox="1"/>
          <p:nvPr/>
        </p:nvSpPr>
        <p:spPr>
          <a:xfrm>
            <a:off x="4649470" y="3617913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charset="0"/>
                <a:ea typeface="楷体_GB2312" pitchFamily="49" charset="-122"/>
              </a:rPr>
              <a:t>则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0250" name="对象 10249"/>
          <p:cNvGraphicFramePr/>
          <p:nvPr/>
        </p:nvGraphicFramePr>
        <p:xfrm>
          <a:off x="5189220" y="3479800"/>
          <a:ext cx="1562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9" imgW="1561465" imgH="850265" progId="Equation.3">
                  <p:embed/>
                </p:oleObj>
              </mc:Choice>
              <mc:Fallback>
                <p:oleObj name="" r:id="rId9" imgW="1561465" imgH="850265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89220" y="3479800"/>
                        <a:ext cx="15621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对象 10252"/>
          <p:cNvGraphicFramePr/>
          <p:nvPr/>
        </p:nvGraphicFramePr>
        <p:xfrm>
          <a:off x="3608070" y="4720590"/>
          <a:ext cx="1104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11" imgW="1104900" imgH="889000" progId="Equation.3">
                  <p:embed/>
                </p:oleObj>
              </mc:Choice>
              <mc:Fallback>
                <p:oleObj name="" r:id="rId11" imgW="1104900" imgH="8890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08070" y="4720590"/>
                        <a:ext cx="11049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对象 10253"/>
          <p:cNvGraphicFramePr/>
          <p:nvPr/>
        </p:nvGraphicFramePr>
        <p:xfrm>
          <a:off x="3935095" y="4771390"/>
          <a:ext cx="4540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13" imgW="456565" imgH="405765" progId="Equation.3">
                  <p:embed/>
                </p:oleObj>
              </mc:Choice>
              <mc:Fallback>
                <p:oleObj name="" r:id="rId13" imgW="456565" imgH="405765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35095" y="4771390"/>
                        <a:ext cx="454025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对象 10254"/>
          <p:cNvGraphicFramePr/>
          <p:nvPr/>
        </p:nvGraphicFramePr>
        <p:xfrm>
          <a:off x="3290570" y="4738053"/>
          <a:ext cx="254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15" imgW="254000" imgH="850265" progId="Equation.3">
                  <p:embed/>
                </p:oleObj>
              </mc:Choice>
              <mc:Fallback>
                <p:oleObj name="" r:id="rId15" imgW="254000" imgH="850265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90570" y="4738053"/>
                        <a:ext cx="254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对象 10255"/>
          <p:cNvGraphicFramePr/>
          <p:nvPr/>
        </p:nvGraphicFramePr>
        <p:xfrm>
          <a:off x="4814570" y="4720590"/>
          <a:ext cx="23860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7" imgW="2386330" imgH="850265" progId="Equation.3">
                  <p:embed/>
                </p:oleObj>
              </mc:Choice>
              <mc:Fallback>
                <p:oleObj name="" r:id="rId17" imgW="2386330" imgH="850265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14570" y="4720590"/>
                        <a:ext cx="2386013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对象 10256"/>
          <p:cNvGraphicFramePr/>
          <p:nvPr/>
        </p:nvGraphicFramePr>
        <p:xfrm>
          <a:off x="7419658" y="4739640"/>
          <a:ext cx="26527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19" imgW="2653030" imgH="850265" progId="Equation.3">
                  <p:embed/>
                </p:oleObj>
              </mc:Choice>
              <mc:Fallback>
                <p:oleObj name="" r:id="rId19" imgW="2653030" imgH="850265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419658" y="4739640"/>
                        <a:ext cx="2652712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1" name="矩形 10260"/>
          <p:cNvSpPr/>
          <p:nvPr/>
        </p:nvSpPr>
        <p:spPr>
          <a:xfrm>
            <a:off x="7659370" y="802640"/>
            <a:ext cx="2514600" cy="2362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58" name="文本框 10257"/>
          <p:cNvSpPr txBox="1"/>
          <p:nvPr/>
        </p:nvSpPr>
        <p:spPr>
          <a:xfrm>
            <a:off x="7887970" y="940753"/>
            <a:ext cx="1981200" cy="5191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想到公式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0259" name="对象 10258"/>
          <p:cNvGraphicFramePr/>
          <p:nvPr/>
        </p:nvGraphicFramePr>
        <p:xfrm>
          <a:off x="7849870" y="1494790"/>
          <a:ext cx="1104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21" imgW="1104900" imgH="889000" progId="Equation.3">
                  <p:embed/>
                </p:oleObj>
              </mc:Choice>
              <mc:Fallback>
                <p:oleObj name="" r:id="rId21" imgW="1104900" imgH="8890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849870" y="1494790"/>
                        <a:ext cx="11049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0" name="对象 10259"/>
          <p:cNvGraphicFramePr/>
          <p:nvPr/>
        </p:nvGraphicFramePr>
        <p:xfrm>
          <a:off x="7964170" y="2618740"/>
          <a:ext cx="2057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23" imgW="2055495" imgH="317500" progId="Equation.3">
                  <p:embed/>
                </p:oleObj>
              </mc:Choice>
              <mc:Fallback>
                <p:oleObj name="" r:id="rId23" imgW="2055495" imgH="3175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964170" y="2618740"/>
                        <a:ext cx="20574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3" name="对象 10262"/>
          <p:cNvGraphicFramePr/>
          <p:nvPr/>
        </p:nvGraphicFramePr>
        <p:xfrm>
          <a:off x="5430520" y="2607310"/>
          <a:ext cx="469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25" imgW="469900" imgH="558800" progId="Equation.3">
                  <p:embed/>
                </p:oleObj>
              </mc:Choice>
              <mc:Fallback>
                <p:oleObj name="" r:id="rId25" imgW="469900" imgH="5588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430520" y="2607310"/>
                        <a:ext cx="4699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9" name="直接连接符 10268"/>
          <p:cNvSpPr/>
          <p:nvPr/>
        </p:nvSpPr>
        <p:spPr>
          <a:xfrm>
            <a:off x="3049270" y="3492500"/>
            <a:ext cx="0" cy="99060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graphicFrame>
        <p:nvGraphicFramePr>
          <p:cNvPr id="10270" name="对象 10269"/>
          <p:cNvGraphicFramePr/>
          <p:nvPr/>
        </p:nvGraphicFramePr>
        <p:xfrm>
          <a:off x="2973070" y="5131753"/>
          <a:ext cx="241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27" imgW="241300" imgH="139700" progId="Equation.3">
                  <p:embed/>
                </p:oleObj>
              </mc:Choice>
              <mc:Fallback>
                <p:oleObj name="" r:id="rId27" imgW="241300" imgH="1397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973070" y="5131753"/>
                        <a:ext cx="241300" cy="13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1" grpId="0" animBg="1"/>
      <p:bldP spid="10258" grpId="0" animBg="1"/>
      <p:bldP spid="10244" grpId="0"/>
      <p:bldP spid="10248" grpId="0"/>
      <p:bldP spid="102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3336" name="对象 13335"/>
          <p:cNvGraphicFramePr/>
          <p:nvPr/>
        </p:nvGraphicFramePr>
        <p:xfrm>
          <a:off x="7444740" y="5278120"/>
          <a:ext cx="2628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2628900" imgH="939800" progId="Equation.3">
                  <p:embed/>
                </p:oleObj>
              </mc:Choice>
              <mc:Fallback>
                <p:oleObj name="" r:id="rId1" imgW="2628900" imgH="9398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44740" y="5278120"/>
                        <a:ext cx="26289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4" name="标题 13313"/>
          <p:cNvSpPr>
            <a:spLocks noGrp="1"/>
          </p:cNvSpPr>
          <p:nvPr/>
        </p:nvSpPr>
        <p:spPr>
          <a:xfrm>
            <a:off x="1068070" y="758190"/>
            <a:ext cx="18288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4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.</a:t>
            </a:r>
            <a:r>
              <a:rPr lang="en-US" altLang="zh-CN" sz="2800" dirty="0">
                <a:solidFill>
                  <a:srgbClr val="0C1ADC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13315" name="对象 13314"/>
          <p:cNvGraphicFramePr/>
          <p:nvPr/>
        </p:nvGraphicFramePr>
        <p:xfrm>
          <a:off x="2461260" y="624840"/>
          <a:ext cx="1447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1447800" imgH="876300" progId="Equation.3">
                  <p:embed/>
                </p:oleObj>
              </mc:Choice>
              <mc:Fallback>
                <p:oleObj name="" r:id="rId3" imgW="1447800" imgH="8763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1260" y="624840"/>
                        <a:ext cx="14478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文本框 13315"/>
          <p:cNvSpPr txBox="1"/>
          <p:nvPr/>
        </p:nvSpPr>
        <p:spPr>
          <a:xfrm>
            <a:off x="1394460" y="1930083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rgbClr val="0C1ADC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3317" name="对象 13316"/>
          <p:cNvGraphicFramePr/>
          <p:nvPr/>
        </p:nvGraphicFramePr>
        <p:xfrm>
          <a:off x="2346960" y="1744980"/>
          <a:ext cx="1562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1562100" imgH="889000" progId="Equation.3">
                  <p:embed/>
                </p:oleObj>
              </mc:Choice>
              <mc:Fallback>
                <p:oleObj name="" r:id="rId5" imgW="1562100" imgH="8890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46960" y="1744980"/>
                        <a:ext cx="15621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对象 13317"/>
          <p:cNvGraphicFramePr/>
          <p:nvPr/>
        </p:nvGraphicFramePr>
        <p:xfrm>
          <a:off x="4850448" y="1732280"/>
          <a:ext cx="22209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2222500" imgH="927100" progId="Equation.3">
                  <p:embed/>
                </p:oleObj>
              </mc:Choice>
              <mc:Fallback>
                <p:oleObj name="" r:id="rId7" imgW="2222500" imgH="9271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50448" y="1732280"/>
                        <a:ext cx="2220912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对象 13318"/>
          <p:cNvGraphicFramePr/>
          <p:nvPr/>
        </p:nvGraphicFramePr>
        <p:xfrm>
          <a:off x="4836160" y="1732280"/>
          <a:ext cx="231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9" imgW="2309495" imgH="405765" progId="Equation.3">
                  <p:embed/>
                </p:oleObj>
              </mc:Choice>
              <mc:Fallback>
                <p:oleObj name="" r:id="rId9" imgW="2309495" imgH="405765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36160" y="1732280"/>
                        <a:ext cx="2311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对象 13319"/>
          <p:cNvGraphicFramePr/>
          <p:nvPr/>
        </p:nvGraphicFramePr>
        <p:xfrm>
          <a:off x="4023360" y="1744980"/>
          <a:ext cx="723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1" imgW="723900" imgH="926465" progId="Equation.3">
                  <p:embed/>
                </p:oleObj>
              </mc:Choice>
              <mc:Fallback>
                <p:oleObj name="" r:id="rId11" imgW="723900" imgH="926465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23360" y="1744980"/>
                        <a:ext cx="7239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对象 13320"/>
          <p:cNvGraphicFramePr/>
          <p:nvPr/>
        </p:nvGraphicFramePr>
        <p:xfrm>
          <a:off x="7199948" y="1744980"/>
          <a:ext cx="28432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3" imgW="2844800" imgH="927100" progId="Equation.3">
                  <p:embed/>
                </p:oleObj>
              </mc:Choice>
              <mc:Fallback>
                <p:oleObj name="" r:id="rId13" imgW="2844800" imgH="9271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99948" y="1744980"/>
                        <a:ext cx="2843212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文本框 13322"/>
          <p:cNvSpPr txBox="1"/>
          <p:nvPr/>
        </p:nvSpPr>
        <p:spPr>
          <a:xfrm>
            <a:off x="1424940" y="3193733"/>
            <a:ext cx="1981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∴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原式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=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3324" name="对象 13323"/>
          <p:cNvGraphicFramePr/>
          <p:nvPr/>
        </p:nvGraphicFramePr>
        <p:xfrm>
          <a:off x="3101340" y="2985770"/>
          <a:ext cx="685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5" imgW="685800" imgH="951865" progId="Equation.3">
                  <p:embed/>
                </p:oleObj>
              </mc:Choice>
              <mc:Fallback>
                <p:oleObj name="" r:id="rId15" imgW="685800" imgH="951865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01340" y="2985770"/>
                        <a:ext cx="6858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对象 13324"/>
          <p:cNvGraphicFramePr/>
          <p:nvPr/>
        </p:nvGraphicFramePr>
        <p:xfrm>
          <a:off x="3710940" y="3011170"/>
          <a:ext cx="2286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7" imgW="2284730" imgH="850265" progId="Equation.3">
                  <p:embed/>
                </p:oleObj>
              </mc:Choice>
              <mc:Fallback>
                <p:oleObj name="" r:id="rId17" imgW="2284730" imgH="850265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10940" y="3011170"/>
                        <a:ext cx="2286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对象 13325"/>
          <p:cNvGraphicFramePr/>
          <p:nvPr/>
        </p:nvGraphicFramePr>
        <p:xfrm>
          <a:off x="5914390" y="3001645"/>
          <a:ext cx="304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9" imgW="304800" imgH="939165" progId="Equation.3">
                  <p:embed/>
                </p:oleObj>
              </mc:Choice>
              <mc:Fallback>
                <p:oleObj name="" r:id="rId19" imgW="304800" imgH="939165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914390" y="3001645"/>
                        <a:ext cx="3048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对象 13326"/>
          <p:cNvGraphicFramePr/>
          <p:nvPr/>
        </p:nvGraphicFramePr>
        <p:xfrm>
          <a:off x="2790190" y="4141470"/>
          <a:ext cx="977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21" imgW="977265" imgH="951865" progId="Equation.3">
                  <p:embed/>
                </p:oleObj>
              </mc:Choice>
              <mc:Fallback>
                <p:oleObj name="" r:id="rId21" imgW="977265" imgH="951865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790190" y="4141470"/>
                        <a:ext cx="9779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对象 13327"/>
          <p:cNvGraphicFramePr/>
          <p:nvPr/>
        </p:nvGraphicFramePr>
        <p:xfrm>
          <a:off x="3729990" y="4163695"/>
          <a:ext cx="14208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23" imgW="1421765" imgH="850265" progId="Equation.3">
                  <p:embed/>
                </p:oleObj>
              </mc:Choice>
              <mc:Fallback>
                <p:oleObj name="" r:id="rId23" imgW="1421765" imgH="850265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729990" y="4163695"/>
                        <a:ext cx="1420813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对象 13328"/>
          <p:cNvGraphicFramePr/>
          <p:nvPr/>
        </p:nvGraphicFramePr>
        <p:xfrm>
          <a:off x="6911340" y="4138295"/>
          <a:ext cx="304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25" imgW="304800" imgH="939165" progId="Equation.3">
                  <p:embed/>
                </p:oleObj>
              </mc:Choice>
              <mc:Fallback>
                <p:oleObj name="" r:id="rId25" imgW="304800" imgH="939165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911340" y="4138295"/>
                        <a:ext cx="3048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0" name="对象 13329"/>
          <p:cNvGraphicFramePr/>
          <p:nvPr/>
        </p:nvGraphicFramePr>
        <p:xfrm>
          <a:off x="2771140" y="5297170"/>
          <a:ext cx="1016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26" imgW="1016000" imgH="927100" progId="Equation.3">
                  <p:embed/>
                </p:oleObj>
              </mc:Choice>
              <mc:Fallback>
                <p:oleObj name="" r:id="rId26" imgW="1016000" imgH="9271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771140" y="5297170"/>
                        <a:ext cx="10160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对象 13330"/>
          <p:cNvGraphicFramePr/>
          <p:nvPr/>
        </p:nvGraphicFramePr>
        <p:xfrm>
          <a:off x="3672840" y="5490845"/>
          <a:ext cx="1257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28" imgW="1257300" imgH="469900" progId="Equation.3">
                  <p:embed/>
                </p:oleObj>
              </mc:Choice>
              <mc:Fallback>
                <p:oleObj name="" r:id="rId28" imgW="1257300" imgH="4699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672840" y="5490845"/>
                        <a:ext cx="12573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对象 13331"/>
          <p:cNvGraphicFramePr/>
          <p:nvPr/>
        </p:nvGraphicFramePr>
        <p:xfrm>
          <a:off x="4993640" y="5489258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0" imgW="1536700" imgH="469900" progId="Equation.3">
                  <p:embed/>
                </p:oleObj>
              </mc:Choice>
              <mc:Fallback>
                <p:oleObj name="" r:id="rId30" imgW="1536700" imgH="4699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993640" y="5489258"/>
                        <a:ext cx="15367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3" name="对象 13332"/>
          <p:cNvGraphicFramePr/>
          <p:nvPr/>
        </p:nvGraphicFramePr>
        <p:xfrm>
          <a:off x="6543040" y="5514658"/>
          <a:ext cx="825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32" imgW="824865" imgH="431800" progId="Equation.3">
                  <p:embed/>
                </p:oleObj>
              </mc:Choice>
              <mc:Fallback>
                <p:oleObj name="" r:id="rId32" imgW="824865" imgH="4318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543040" y="5514658"/>
                        <a:ext cx="825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8" name="对象 13337"/>
          <p:cNvGraphicFramePr/>
          <p:nvPr/>
        </p:nvGraphicFramePr>
        <p:xfrm>
          <a:off x="5309553" y="4163695"/>
          <a:ext cx="16875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34" imgW="1688465" imgH="850265" progId="Equation.3">
                  <p:embed/>
                </p:oleObj>
              </mc:Choice>
              <mc:Fallback>
                <p:oleObj name="" r:id="rId34" imgW="1688465" imgH="850265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5309553" y="4163695"/>
                        <a:ext cx="1687512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79475" y="846455"/>
            <a:ext cx="38144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常见凑微分公式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14356" name="右大括号 14355"/>
          <p:cNvSpPr/>
          <p:nvPr/>
        </p:nvSpPr>
        <p:spPr>
          <a:xfrm>
            <a:off x="7286625" y="2422525"/>
            <a:ext cx="228600" cy="1828800"/>
          </a:xfrm>
          <a:prstGeom prst="rightBrace">
            <a:avLst>
              <a:gd name="adj1" fmla="val 66666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57" name="文本框 14356"/>
          <p:cNvSpPr txBox="1"/>
          <p:nvPr/>
        </p:nvSpPr>
        <p:spPr>
          <a:xfrm>
            <a:off x="7591425" y="2333625"/>
            <a:ext cx="609600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万能凑幂法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8" name="对象 322562"/>
          <p:cNvGraphicFramePr>
            <a:graphicFrameLocks noChangeAspect="1"/>
          </p:cNvGraphicFramePr>
          <p:nvPr/>
        </p:nvGraphicFramePr>
        <p:xfrm>
          <a:off x="1477328" y="1499236"/>
          <a:ext cx="2989580" cy="67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" imgW="1295400" imgH="292100" progId="Equation.DSMT4">
                  <p:embed/>
                </p:oleObj>
              </mc:Choice>
              <mc:Fallback>
                <p:oleObj name="" r:id="rId1" imgW="12954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7328" y="1499236"/>
                        <a:ext cx="2989580" cy="677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322562"/>
          <p:cNvGraphicFramePr>
            <a:graphicFrameLocks noChangeAspect="1"/>
          </p:cNvGraphicFramePr>
          <p:nvPr/>
        </p:nvGraphicFramePr>
        <p:xfrm>
          <a:off x="4889183" y="1499871"/>
          <a:ext cx="1700530" cy="67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736600" imgH="292100" progId="Equation.DSMT4">
                  <p:embed/>
                </p:oleObj>
              </mc:Choice>
              <mc:Fallback>
                <p:oleObj name="" r:id="rId3" imgW="7366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89183" y="1499871"/>
                        <a:ext cx="1700530" cy="677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322562"/>
          <p:cNvGraphicFramePr>
            <a:graphicFrameLocks noChangeAspect="1"/>
          </p:cNvGraphicFramePr>
          <p:nvPr/>
        </p:nvGraphicFramePr>
        <p:xfrm>
          <a:off x="6590031" y="1602741"/>
          <a:ext cx="1437005" cy="47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622300" imgH="203200" progId="Equation.DSMT4">
                  <p:embed/>
                </p:oleObj>
              </mc:Choice>
              <mc:Fallback>
                <p:oleObj name="" r:id="rId5" imgW="622300" imgH="2032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90031" y="1602741"/>
                        <a:ext cx="1437005" cy="4718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322562"/>
          <p:cNvGraphicFramePr>
            <a:graphicFrameLocks noChangeAspect="1"/>
          </p:cNvGraphicFramePr>
          <p:nvPr/>
        </p:nvGraphicFramePr>
        <p:xfrm>
          <a:off x="4537076" y="1330326"/>
          <a:ext cx="3524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7" imgW="152400" imgH="405765" progId="Equation.DSMT4">
                  <p:embed/>
                </p:oleObj>
              </mc:Choice>
              <mc:Fallback>
                <p:oleObj name="" r:id="rId7" imgW="152400" imgH="4057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37076" y="1330326"/>
                        <a:ext cx="352425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322562"/>
          <p:cNvGraphicFramePr>
            <a:graphicFrameLocks noChangeAspect="1"/>
          </p:cNvGraphicFramePr>
          <p:nvPr/>
        </p:nvGraphicFramePr>
        <p:xfrm>
          <a:off x="1477645" y="2422526"/>
          <a:ext cx="3136265" cy="67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9" imgW="1358900" imgH="292100" progId="Equation.DSMT4">
                  <p:embed/>
                </p:oleObj>
              </mc:Choice>
              <mc:Fallback>
                <p:oleObj name="" r:id="rId9" imgW="13589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7645" y="2422526"/>
                        <a:ext cx="3136265" cy="677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322562"/>
          <p:cNvGraphicFramePr>
            <a:graphicFrameLocks noChangeAspect="1"/>
          </p:cNvGraphicFramePr>
          <p:nvPr/>
        </p:nvGraphicFramePr>
        <p:xfrm>
          <a:off x="5123498" y="2423161"/>
          <a:ext cx="1231900" cy="67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1" imgW="533400" imgH="292100" progId="Equation.DSMT4">
                  <p:embed/>
                </p:oleObj>
              </mc:Choice>
              <mc:Fallback>
                <p:oleObj name="" r:id="rId11" imgW="5334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23498" y="2423161"/>
                        <a:ext cx="1231900" cy="677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322562"/>
          <p:cNvGraphicFramePr>
            <a:graphicFrameLocks noChangeAspect="1"/>
          </p:cNvGraphicFramePr>
          <p:nvPr/>
        </p:nvGraphicFramePr>
        <p:xfrm>
          <a:off x="6424614" y="2525396"/>
          <a:ext cx="615950" cy="47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3" imgW="266700" imgH="203200" progId="Equation.DSMT4">
                  <p:embed/>
                </p:oleObj>
              </mc:Choice>
              <mc:Fallback>
                <p:oleObj name="" r:id="rId13" imgW="266700" imgH="2032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24614" y="2525396"/>
                        <a:ext cx="615950" cy="4718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322562"/>
          <p:cNvGraphicFramePr>
            <a:graphicFrameLocks noChangeAspect="1"/>
          </p:cNvGraphicFramePr>
          <p:nvPr/>
        </p:nvGraphicFramePr>
        <p:xfrm>
          <a:off x="4693921" y="2273301"/>
          <a:ext cx="3524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5" imgW="152400" imgH="405765" progId="Equation.DSMT4">
                  <p:embed/>
                </p:oleObj>
              </mc:Choice>
              <mc:Fallback>
                <p:oleObj name="" r:id="rId15" imgW="152400" imgH="4057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93921" y="2273301"/>
                        <a:ext cx="352425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322562"/>
          <p:cNvGraphicFramePr>
            <a:graphicFrameLocks noChangeAspect="1"/>
          </p:cNvGraphicFramePr>
          <p:nvPr/>
        </p:nvGraphicFramePr>
        <p:xfrm>
          <a:off x="1477328" y="3287396"/>
          <a:ext cx="2901950" cy="94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17" imgW="1257300" imgH="405765" progId="Equation.DSMT4">
                  <p:embed/>
                </p:oleObj>
              </mc:Choice>
              <mc:Fallback>
                <p:oleObj name="" r:id="rId17" imgW="1257300" imgH="4057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77328" y="3287396"/>
                        <a:ext cx="2901950" cy="9417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322562"/>
          <p:cNvGraphicFramePr>
            <a:graphicFrameLocks noChangeAspect="1"/>
          </p:cNvGraphicFramePr>
          <p:nvPr/>
        </p:nvGraphicFramePr>
        <p:xfrm>
          <a:off x="4889501" y="3419158"/>
          <a:ext cx="1232535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19" imgW="533400" imgH="292100" progId="Equation.DSMT4">
                  <p:embed/>
                </p:oleObj>
              </mc:Choice>
              <mc:Fallback>
                <p:oleObj name="" r:id="rId19" imgW="5334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889501" y="3419158"/>
                        <a:ext cx="1232535" cy="678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22562"/>
          <p:cNvGraphicFramePr>
            <a:graphicFrameLocks noChangeAspect="1"/>
          </p:cNvGraphicFramePr>
          <p:nvPr/>
        </p:nvGraphicFramePr>
        <p:xfrm>
          <a:off x="6122037" y="3286126"/>
          <a:ext cx="108648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21" imgW="469900" imgH="405765" progId="Equation.DSMT4">
                  <p:embed/>
                </p:oleObj>
              </mc:Choice>
              <mc:Fallback>
                <p:oleObj name="" r:id="rId21" imgW="469900" imgH="4057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122037" y="3286126"/>
                        <a:ext cx="1086485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22562"/>
          <p:cNvGraphicFramePr>
            <a:graphicFrameLocks noChangeAspect="1"/>
          </p:cNvGraphicFramePr>
          <p:nvPr/>
        </p:nvGraphicFramePr>
        <p:xfrm>
          <a:off x="4467226" y="3286126"/>
          <a:ext cx="3524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23" imgW="152400" imgH="405765" progId="Equation.DSMT4">
                  <p:embed/>
                </p:oleObj>
              </mc:Choice>
              <mc:Fallback>
                <p:oleObj name="" r:id="rId23" imgW="152400" imgH="4057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67226" y="3286126"/>
                        <a:ext cx="352425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322562"/>
          <p:cNvGraphicFramePr>
            <a:graphicFrameLocks noChangeAspect="1"/>
          </p:cNvGraphicFramePr>
          <p:nvPr/>
        </p:nvGraphicFramePr>
        <p:xfrm>
          <a:off x="1477645" y="4331971"/>
          <a:ext cx="3077845" cy="94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" name="" r:id="rId24" imgW="1333500" imgH="405765" progId="Equation.DSMT4">
                  <p:embed/>
                </p:oleObj>
              </mc:Choice>
              <mc:Fallback>
                <p:oleObj name="" r:id="rId24" imgW="1333500" imgH="4057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477645" y="4331971"/>
                        <a:ext cx="3077845" cy="9417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322562"/>
          <p:cNvGraphicFramePr>
            <a:graphicFrameLocks noChangeAspect="1"/>
          </p:cNvGraphicFramePr>
          <p:nvPr/>
        </p:nvGraphicFramePr>
        <p:xfrm>
          <a:off x="4555491" y="4472623"/>
          <a:ext cx="1409065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26" imgW="609600" imgH="292100" progId="Equation.DSMT4">
                  <p:embed/>
                </p:oleObj>
              </mc:Choice>
              <mc:Fallback>
                <p:oleObj name="" r:id="rId26" imgW="6096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555491" y="4472623"/>
                        <a:ext cx="1409065" cy="678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322562"/>
          <p:cNvGraphicFramePr>
            <a:graphicFrameLocks noChangeAspect="1"/>
          </p:cNvGraphicFramePr>
          <p:nvPr/>
        </p:nvGraphicFramePr>
        <p:xfrm>
          <a:off x="5964239" y="4605021"/>
          <a:ext cx="910590" cy="41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28" imgW="393700" imgH="177165" progId="Equation.DSMT4">
                  <p:embed/>
                </p:oleObj>
              </mc:Choice>
              <mc:Fallback>
                <p:oleObj name="" r:id="rId28" imgW="393700" imgH="1771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964239" y="4605021"/>
                        <a:ext cx="910590" cy="4121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322562"/>
          <p:cNvGraphicFramePr>
            <a:graphicFrameLocks noChangeAspect="1"/>
          </p:cNvGraphicFramePr>
          <p:nvPr/>
        </p:nvGraphicFramePr>
        <p:xfrm>
          <a:off x="1477328" y="5356861"/>
          <a:ext cx="2814320" cy="67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30" imgW="1219200" imgH="292100" progId="Equation.DSMT4">
                  <p:embed/>
                </p:oleObj>
              </mc:Choice>
              <mc:Fallback>
                <p:oleObj name="" r:id="rId30" imgW="12192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477328" y="5356861"/>
                        <a:ext cx="2814320" cy="677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322562"/>
          <p:cNvGraphicFramePr>
            <a:graphicFrameLocks noChangeAspect="1"/>
          </p:cNvGraphicFramePr>
          <p:nvPr/>
        </p:nvGraphicFramePr>
        <p:xfrm>
          <a:off x="4379278" y="5356861"/>
          <a:ext cx="1202690" cy="67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" name="" r:id="rId32" imgW="520700" imgH="292100" progId="Equation.DSMT4">
                  <p:embed/>
                </p:oleObj>
              </mc:Choice>
              <mc:Fallback>
                <p:oleObj name="" r:id="rId32" imgW="5207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4379278" y="5356861"/>
                        <a:ext cx="1202690" cy="677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322562"/>
          <p:cNvGraphicFramePr>
            <a:graphicFrameLocks noChangeAspect="1"/>
          </p:cNvGraphicFramePr>
          <p:nvPr/>
        </p:nvGraphicFramePr>
        <p:xfrm>
          <a:off x="5581969" y="5459731"/>
          <a:ext cx="586740" cy="47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34" imgW="254000" imgH="203200" progId="Equation.DSMT4">
                  <p:embed/>
                </p:oleObj>
              </mc:Choice>
              <mc:Fallback>
                <p:oleObj name="" r:id="rId34" imgW="254000" imgH="2032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5581969" y="5459731"/>
                        <a:ext cx="586740" cy="4718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" grpId="0" bldLvl="0" animBg="1"/>
      <p:bldP spid="143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36" name="对象 322562"/>
          <p:cNvGraphicFramePr>
            <a:graphicFrameLocks noChangeAspect="1"/>
          </p:cNvGraphicFramePr>
          <p:nvPr/>
        </p:nvGraphicFramePr>
        <p:xfrm>
          <a:off x="1904365" y="1050609"/>
          <a:ext cx="548068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1" imgW="2374265" imgH="431800" progId="Equation.DSMT4">
                  <p:embed/>
                </p:oleObj>
              </mc:Choice>
              <mc:Fallback>
                <p:oleObj name="" r:id="rId1" imgW="2374265" imgH="4318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4365" y="1050609"/>
                        <a:ext cx="5480685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322562"/>
          <p:cNvGraphicFramePr>
            <a:graphicFrameLocks noChangeAspect="1"/>
          </p:cNvGraphicFramePr>
          <p:nvPr/>
        </p:nvGraphicFramePr>
        <p:xfrm>
          <a:off x="1904365" y="2192339"/>
          <a:ext cx="4984115" cy="943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" name="" r:id="rId3" imgW="2159000" imgH="405765" progId="Equation.DSMT4">
                  <p:embed/>
                </p:oleObj>
              </mc:Choice>
              <mc:Fallback>
                <p:oleObj name="" r:id="rId3" imgW="2159000" imgH="4057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4365" y="2192339"/>
                        <a:ext cx="4984115" cy="9436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322562"/>
          <p:cNvGraphicFramePr>
            <a:graphicFrameLocks noChangeAspect="1"/>
          </p:cNvGraphicFramePr>
          <p:nvPr/>
        </p:nvGraphicFramePr>
        <p:xfrm>
          <a:off x="1904365" y="3726181"/>
          <a:ext cx="2520315" cy="67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5" imgW="1091565" imgH="292100" progId="Equation.DSMT4">
                  <p:embed/>
                </p:oleObj>
              </mc:Choice>
              <mc:Fallback>
                <p:oleObj name="" r:id="rId5" imgW="1091565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4365" y="3726181"/>
                        <a:ext cx="2520315" cy="677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322562"/>
          <p:cNvGraphicFramePr>
            <a:graphicFrameLocks noChangeAspect="1"/>
          </p:cNvGraphicFramePr>
          <p:nvPr/>
        </p:nvGraphicFramePr>
        <p:xfrm>
          <a:off x="4424681" y="3578861"/>
          <a:ext cx="2229485" cy="972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" name="" r:id="rId7" imgW="965200" imgH="419100" progId="Equation.DSMT4">
                  <p:embed/>
                </p:oleObj>
              </mc:Choice>
              <mc:Fallback>
                <p:oleObj name="" r:id="rId7" imgW="965200" imgH="419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24681" y="3578861"/>
                        <a:ext cx="2229485" cy="9721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322562"/>
          <p:cNvGraphicFramePr>
            <a:graphicFrameLocks noChangeAspect="1"/>
          </p:cNvGraphicFramePr>
          <p:nvPr/>
        </p:nvGraphicFramePr>
        <p:xfrm>
          <a:off x="6653849" y="3578861"/>
          <a:ext cx="1701800" cy="972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736600" imgH="419100" progId="Equation.DSMT4">
                  <p:embed/>
                </p:oleObj>
              </mc:Choice>
              <mc:Fallback>
                <p:oleObj name="" r:id="rId9" imgW="736600" imgH="419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53849" y="3578861"/>
                        <a:ext cx="1701800" cy="9721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322562"/>
          <p:cNvGraphicFramePr>
            <a:graphicFrameLocks noChangeAspect="1"/>
          </p:cNvGraphicFramePr>
          <p:nvPr/>
        </p:nvGraphicFramePr>
        <p:xfrm>
          <a:off x="1904365" y="4822191"/>
          <a:ext cx="2520315" cy="67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1" imgW="1091565" imgH="292100" progId="Equation.DSMT4">
                  <p:embed/>
                </p:oleObj>
              </mc:Choice>
              <mc:Fallback>
                <p:oleObj name="" r:id="rId11" imgW="1091565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04365" y="4822191"/>
                        <a:ext cx="2520315" cy="677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322562"/>
          <p:cNvGraphicFramePr>
            <a:graphicFrameLocks noChangeAspect="1"/>
          </p:cNvGraphicFramePr>
          <p:nvPr/>
        </p:nvGraphicFramePr>
        <p:xfrm>
          <a:off x="4409759" y="4674871"/>
          <a:ext cx="2259330" cy="972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3" imgW="977900" imgH="419100" progId="Equation.DSMT4">
                  <p:embed/>
                </p:oleObj>
              </mc:Choice>
              <mc:Fallback>
                <p:oleObj name="" r:id="rId13" imgW="977900" imgH="419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09759" y="4674871"/>
                        <a:ext cx="2259330" cy="9721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322562"/>
          <p:cNvGraphicFramePr>
            <a:graphicFrameLocks noChangeAspect="1"/>
          </p:cNvGraphicFramePr>
          <p:nvPr/>
        </p:nvGraphicFramePr>
        <p:xfrm>
          <a:off x="7385052" y="4674871"/>
          <a:ext cx="1760855" cy="972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5" imgW="762000" imgH="419100" progId="Equation.DSMT4">
                  <p:embed/>
                </p:oleObj>
              </mc:Choice>
              <mc:Fallback>
                <p:oleObj name="" r:id="rId15" imgW="762000" imgH="419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385052" y="4674871"/>
                        <a:ext cx="1760855" cy="9721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22562"/>
          <p:cNvGraphicFramePr>
            <a:graphicFrameLocks noChangeAspect="1"/>
          </p:cNvGraphicFramePr>
          <p:nvPr/>
        </p:nvGraphicFramePr>
        <p:xfrm>
          <a:off x="6679884" y="4689476"/>
          <a:ext cx="7048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17" imgW="304800" imgH="405765" progId="Equation.DSMT4">
                  <p:embed/>
                </p:oleObj>
              </mc:Choice>
              <mc:Fallback>
                <p:oleObj name="" r:id="rId17" imgW="304800" imgH="4057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79884" y="4689476"/>
                        <a:ext cx="704850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0" name="对象 322562"/>
          <p:cNvGraphicFramePr>
            <a:graphicFrameLocks noChangeAspect="1"/>
          </p:cNvGraphicFramePr>
          <p:nvPr/>
        </p:nvGraphicFramePr>
        <p:xfrm>
          <a:off x="1487488" y="1610996"/>
          <a:ext cx="3605530" cy="67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" imgW="1562100" imgH="292100" progId="Equation.DSMT4">
                  <p:embed/>
                </p:oleObj>
              </mc:Choice>
              <mc:Fallback>
                <p:oleObj name="" r:id="rId1" imgW="15621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87488" y="1610996"/>
                        <a:ext cx="3605530" cy="677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322562"/>
          <p:cNvGraphicFramePr>
            <a:graphicFrameLocks noChangeAspect="1"/>
          </p:cNvGraphicFramePr>
          <p:nvPr/>
        </p:nvGraphicFramePr>
        <p:xfrm>
          <a:off x="5093018" y="1610996"/>
          <a:ext cx="1525270" cy="67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3" imgW="660400" imgH="292100" progId="Equation.DSMT4">
                  <p:embed/>
                </p:oleObj>
              </mc:Choice>
              <mc:Fallback>
                <p:oleObj name="" r:id="rId3" imgW="6604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93018" y="1610996"/>
                        <a:ext cx="1525270" cy="677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322562"/>
          <p:cNvGraphicFramePr>
            <a:graphicFrameLocks noChangeAspect="1"/>
          </p:cNvGraphicFramePr>
          <p:nvPr/>
        </p:nvGraphicFramePr>
        <p:xfrm>
          <a:off x="6618607" y="1743393"/>
          <a:ext cx="1056005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5" imgW="457200" imgH="177165" progId="Equation.DSMT4">
                  <p:embed/>
                </p:oleObj>
              </mc:Choice>
              <mc:Fallback>
                <p:oleObj name="" r:id="rId5" imgW="457200" imgH="1771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18607" y="1743393"/>
                        <a:ext cx="1056005" cy="4114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322562"/>
          <p:cNvGraphicFramePr>
            <a:graphicFrameLocks noChangeAspect="1"/>
          </p:cNvGraphicFramePr>
          <p:nvPr/>
        </p:nvGraphicFramePr>
        <p:xfrm>
          <a:off x="1487488" y="2566988"/>
          <a:ext cx="3605530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7" imgW="1562100" imgH="292100" progId="Equation.DSMT4">
                  <p:embed/>
                </p:oleObj>
              </mc:Choice>
              <mc:Fallback>
                <p:oleObj name="" r:id="rId7" imgW="15621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87488" y="2566988"/>
                        <a:ext cx="3605530" cy="678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322562"/>
          <p:cNvGraphicFramePr>
            <a:graphicFrameLocks noChangeAspect="1"/>
          </p:cNvGraphicFramePr>
          <p:nvPr/>
        </p:nvGraphicFramePr>
        <p:xfrm>
          <a:off x="5416234" y="2566988"/>
          <a:ext cx="1584960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9" imgW="685800" imgH="292100" progId="Equation.DSMT4">
                  <p:embed/>
                </p:oleObj>
              </mc:Choice>
              <mc:Fallback>
                <p:oleObj name="" r:id="rId9" imgW="6858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16234" y="2566988"/>
                        <a:ext cx="1584960" cy="678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22562"/>
          <p:cNvGraphicFramePr>
            <a:graphicFrameLocks noChangeAspect="1"/>
          </p:cNvGraphicFramePr>
          <p:nvPr/>
        </p:nvGraphicFramePr>
        <p:xfrm>
          <a:off x="6999607" y="2700656"/>
          <a:ext cx="1086485" cy="41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11" imgW="469900" imgH="177165" progId="Equation.DSMT4">
                  <p:embed/>
                </p:oleObj>
              </mc:Choice>
              <mc:Fallback>
                <p:oleObj name="" r:id="rId11" imgW="469900" imgH="1771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99607" y="2700656"/>
                        <a:ext cx="1086485" cy="4121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322562"/>
          <p:cNvGraphicFramePr>
            <a:graphicFrameLocks noChangeAspect="1"/>
          </p:cNvGraphicFramePr>
          <p:nvPr/>
        </p:nvGraphicFramePr>
        <p:xfrm>
          <a:off x="1487488" y="3471864"/>
          <a:ext cx="3782060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" name="" r:id="rId13" imgW="1638300" imgH="292100" progId="Equation.DSMT4">
                  <p:embed/>
                </p:oleObj>
              </mc:Choice>
              <mc:Fallback>
                <p:oleObj name="" r:id="rId13" imgW="16383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87488" y="3471864"/>
                        <a:ext cx="3782060" cy="678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322562"/>
          <p:cNvGraphicFramePr>
            <a:graphicFrameLocks noChangeAspect="1"/>
          </p:cNvGraphicFramePr>
          <p:nvPr/>
        </p:nvGraphicFramePr>
        <p:xfrm>
          <a:off x="5414011" y="3471863"/>
          <a:ext cx="1585595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15" imgW="685800" imgH="292100" progId="Equation.DSMT4">
                  <p:embed/>
                </p:oleObj>
              </mc:Choice>
              <mc:Fallback>
                <p:oleObj name="" r:id="rId15" imgW="6858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14011" y="3471863"/>
                        <a:ext cx="1585595" cy="678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322562"/>
          <p:cNvGraphicFramePr>
            <a:graphicFrameLocks noChangeAspect="1"/>
          </p:cNvGraphicFramePr>
          <p:nvPr/>
        </p:nvGraphicFramePr>
        <p:xfrm>
          <a:off x="6984367" y="3605531"/>
          <a:ext cx="1116965" cy="41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17" imgW="482600" imgH="177165" progId="Equation.DSMT4">
                  <p:embed/>
                </p:oleObj>
              </mc:Choice>
              <mc:Fallback>
                <p:oleObj name="" r:id="rId17" imgW="482600" imgH="1771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984367" y="3605531"/>
                        <a:ext cx="1116965" cy="4121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322562"/>
          <p:cNvGraphicFramePr>
            <a:graphicFrameLocks noChangeAspect="1"/>
          </p:cNvGraphicFramePr>
          <p:nvPr/>
        </p:nvGraphicFramePr>
        <p:xfrm>
          <a:off x="5093336" y="2787968"/>
          <a:ext cx="323215" cy="23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9" imgW="139700" imgH="101600" progId="Equation.DSMT4">
                  <p:embed/>
                </p:oleObj>
              </mc:Choice>
              <mc:Fallback>
                <p:oleObj name="" r:id="rId19" imgW="139700" imgH="101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093336" y="2787968"/>
                        <a:ext cx="323215" cy="2362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322562"/>
          <p:cNvGraphicFramePr>
            <a:graphicFrameLocks noChangeAspect="1"/>
          </p:cNvGraphicFramePr>
          <p:nvPr/>
        </p:nvGraphicFramePr>
        <p:xfrm>
          <a:off x="1487488" y="5181284"/>
          <a:ext cx="4546600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1" imgW="1968500" imgH="292100" progId="Equation.DSMT4">
                  <p:embed/>
                </p:oleObj>
              </mc:Choice>
              <mc:Fallback>
                <p:oleObj name="" r:id="rId21" imgW="19685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487488" y="5181284"/>
                        <a:ext cx="4546600" cy="678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322562"/>
          <p:cNvGraphicFramePr>
            <a:graphicFrameLocks noChangeAspect="1"/>
          </p:cNvGraphicFramePr>
          <p:nvPr/>
        </p:nvGraphicFramePr>
        <p:xfrm>
          <a:off x="6043296" y="5181283"/>
          <a:ext cx="1556385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23" imgW="673100" imgH="292100" progId="Equation.DSMT4">
                  <p:embed/>
                </p:oleObj>
              </mc:Choice>
              <mc:Fallback>
                <p:oleObj name="" r:id="rId23" imgW="6731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043296" y="5181283"/>
                        <a:ext cx="1556385" cy="678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22562"/>
          <p:cNvGraphicFramePr>
            <a:graphicFrameLocks noChangeAspect="1"/>
          </p:cNvGraphicFramePr>
          <p:nvPr/>
        </p:nvGraphicFramePr>
        <p:xfrm>
          <a:off x="7628257" y="5314951"/>
          <a:ext cx="1058545" cy="41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25" imgW="457200" imgH="177165" progId="Equation.DSMT4">
                  <p:embed/>
                </p:oleObj>
              </mc:Choice>
              <mc:Fallback>
                <p:oleObj name="" r:id="rId25" imgW="457200" imgH="1771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628257" y="5314951"/>
                        <a:ext cx="1058545" cy="4121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322562"/>
          <p:cNvGraphicFramePr>
            <a:graphicFrameLocks noChangeAspect="1"/>
          </p:cNvGraphicFramePr>
          <p:nvPr/>
        </p:nvGraphicFramePr>
        <p:xfrm>
          <a:off x="1487488" y="4376104"/>
          <a:ext cx="3752850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27" imgW="1625600" imgH="292100" progId="Equation.DSMT4">
                  <p:embed/>
                </p:oleObj>
              </mc:Choice>
              <mc:Fallback>
                <p:oleObj name="" r:id="rId27" imgW="16256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487488" y="4376104"/>
                        <a:ext cx="3752850" cy="678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322562"/>
          <p:cNvGraphicFramePr>
            <a:graphicFrameLocks noChangeAspect="1"/>
          </p:cNvGraphicFramePr>
          <p:nvPr/>
        </p:nvGraphicFramePr>
        <p:xfrm>
          <a:off x="5630546" y="4376103"/>
          <a:ext cx="1556385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29" imgW="673100" imgH="292100" progId="Equation.DSMT4">
                  <p:embed/>
                </p:oleObj>
              </mc:Choice>
              <mc:Fallback>
                <p:oleObj name="" r:id="rId29" imgW="6731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630546" y="4376103"/>
                        <a:ext cx="1556385" cy="678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22562"/>
          <p:cNvGraphicFramePr>
            <a:graphicFrameLocks noChangeAspect="1"/>
          </p:cNvGraphicFramePr>
          <p:nvPr/>
        </p:nvGraphicFramePr>
        <p:xfrm>
          <a:off x="7201537" y="4509136"/>
          <a:ext cx="1087755" cy="41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31" imgW="469900" imgH="177165" progId="Equation.DSMT4">
                  <p:embed/>
                </p:oleObj>
              </mc:Choice>
              <mc:Fallback>
                <p:oleObj name="" r:id="rId31" imgW="469900" imgH="1771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201537" y="4509136"/>
                        <a:ext cx="1087755" cy="4121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22562"/>
          <p:cNvGraphicFramePr>
            <a:graphicFrameLocks noChangeAspect="1"/>
          </p:cNvGraphicFramePr>
          <p:nvPr/>
        </p:nvGraphicFramePr>
        <p:xfrm>
          <a:off x="5307331" y="4597083"/>
          <a:ext cx="323215" cy="23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33" imgW="139700" imgH="101600" progId="Equation.DSMT4">
                  <p:embed/>
                </p:oleObj>
              </mc:Choice>
              <mc:Fallback>
                <p:oleObj name="" r:id="rId33" imgW="139700" imgH="101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307331" y="4597083"/>
                        <a:ext cx="323215" cy="2362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79475" y="846455"/>
            <a:ext cx="38144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常见凑微分公式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0" name="对象 322562"/>
          <p:cNvGraphicFramePr>
            <a:graphicFrameLocks noChangeAspect="1"/>
          </p:cNvGraphicFramePr>
          <p:nvPr/>
        </p:nvGraphicFramePr>
        <p:xfrm>
          <a:off x="1478915" y="2819083"/>
          <a:ext cx="4779645" cy="1031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" imgW="2070100" imgH="444500" progId="Equation.DSMT4">
                  <p:embed/>
                </p:oleObj>
              </mc:Choice>
              <mc:Fallback>
                <p:oleObj name="" r:id="rId1" imgW="2070100" imgH="4445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8915" y="2819083"/>
                        <a:ext cx="4779645" cy="10312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322562"/>
          <p:cNvGraphicFramePr>
            <a:graphicFrameLocks noChangeAspect="1"/>
          </p:cNvGraphicFramePr>
          <p:nvPr/>
        </p:nvGraphicFramePr>
        <p:xfrm>
          <a:off x="6364288" y="2996566"/>
          <a:ext cx="2053590" cy="67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3" imgW="889000" imgH="292100" progId="Equation.DSMT4">
                  <p:embed/>
                </p:oleObj>
              </mc:Choice>
              <mc:Fallback>
                <p:oleObj name="" r:id="rId3" imgW="8890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64288" y="2996566"/>
                        <a:ext cx="2053590" cy="677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322562"/>
          <p:cNvGraphicFramePr>
            <a:graphicFrameLocks noChangeAspect="1"/>
          </p:cNvGraphicFramePr>
          <p:nvPr/>
        </p:nvGraphicFramePr>
        <p:xfrm>
          <a:off x="8491540" y="3129598"/>
          <a:ext cx="149606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5" imgW="647700" imgH="177165" progId="Equation.DSMT4">
                  <p:embed/>
                </p:oleObj>
              </mc:Choice>
              <mc:Fallback>
                <p:oleObj name="" r:id="rId5" imgW="647700" imgH="1771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91540" y="3129598"/>
                        <a:ext cx="1496060" cy="4114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322562"/>
          <p:cNvGraphicFramePr>
            <a:graphicFrameLocks noChangeAspect="1"/>
          </p:cNvGraphicFramePr>
          <p:nvPr/>
        </p:nvGraphicFramePr>
        <p:xfrm>
          <a:off x="1478598" y="3975102"/>
          <a:ext cx="4514850" cy="94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1955800" imgH="405765" progId="Equation.DSMT4">
                  <p:embed/>
                </p:oleObj>
              </mc:Choice>
              <mc:Fallback>
                <p:oleObj name="" r:id="rId7" imgW="1955800" imgH="4057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8598" y="3975102"/>
                        <a:ext cx="4514850" cy="9417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322562"/>
          <p:cNvGraphicFramePr>
            <a:graphicFrameLocks noChangeAspect="1"/>
          </p:cNvGraphicFramePr>
          <p:nvPr/>
        </p:nvGraphicFramePr>
        <p:xfrm>
          <a:off x="6121401" y="4107816"/>
          <a:ext cx="2083435" cy="67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901700" imgH="292100" progId="Equation.DSMT4">
                  <p:embed/>
                </p:oleObj>
              </mc:Choice>
              <mc:Fallback>
                <p:oleObj name="" r:id="rId9" imgW="9017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21401" y="4107816"/>
                        <a:ext cx="2083435" cy="677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322562"/>
          <p:cNvGraphicFramePr>
            <a:graphicFrameLocks noChangeAspect="1"/>
          </p:cNvGraphicFramePr>
          <p:nvPr/>
        </p:nvGraphicFramePr>
        <p:xfrm>
          <a:off x="8289293" y="4240213"/>
          <a:ext cx="1584325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1" imgW="685800" imgH="177165" progId="Equation.DSMT4">
                  <p:embed/>
                </p:oleObj>
              </mc:Choice>
              <mc:Fallback>
                <p:oleObj name="" r:id="rId11" imgW="685800" imgH="1771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289293" y="4240213"/>
                        <a:ext cx="1584325" cy="4114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322562"/>
          <p:cNvGraphicFramePr>
            <a:graphicFrameLocks noChangeAspect="1"/>
          </p:cNvGraphicFramePr>
          <p:nvPr/>
        </p:nvGraphicFramePr>
        <p:xfrm>
          <a:off x="1478598" y="1731329"/>
          <a:ext cx="4488180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3" imgW="1943100" imgH="292100" progId="Equation.DSMT4">
                  <p:embed/>
                </p:oleObj>
              </mc:Choice>
              <mc:Fallback>
                <p:oleObj name="" r:id="rId13" imgW="19431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78598" y="1731329"/>
                        <a:ext cx="4488180" cy="678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322562"/>
          <p:cNvGraphicFramePr>
            <a:graphicFrameLocks noChangeAspect="1"/>
          </p:cNvGraphicFramePr>
          <p:nvPr/>
        </p:nvGraphicFramePr>
        <p:xfrm>
          <a:off x="6384926" y="1731328"/>
          <a:ext cx="1556385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5" imgW="673100" imgH="292100" progId="Equation.DSMT4">
                  <p:embed/>
                </p:oleObj>
              </mc:Choice>
              <mc:Fallback>
                <p:oleObj name="" r:id="rId15" imgW="6731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384926" y="1731328"/>
                        <a:ext cx="1556385" cy="678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22562"/>
          <p:cNvGraphicFramePr>
            <a:graphicFrameLocks noChangeAspect="1"/>
          </p:cNvGraphicFramePr>
          <p:nvPr/>
        </p:nvGraphicFramePr>
        <p:xfrm>
          <a:off x="7969887" y="1864996"/>
          <a:ext cx="1058545" cy="41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17" imgW="457200" imgH="177165" progId="Equation.DSMT4">
                  <p:embed/>
                </p:oleObj>
              </mc:Choice>
              <mc:Fallback>
                <p:oleObj name="" r:id="rId17" imgW="457200" imgH="1771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969887" y="1864996"/>
                        <a:ext cx="1058545" cy="4121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22562"/>
          <p:cNvGraphicFramePr>
            <a:graphicFrameLocks noChangeAspect="1"/>
          </p:cNvGraphicFramePr>
          <p:nvPr/>
        </p:nvGraphicFramePr>
        <p:xfrm>
          <a:off x="6061711" y="1952943"/>
          <a:ext cx="323215" cy="23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19" imgW="139700" imgH="101600" progId="Equation.DSMT4">
                  <p:embed/>
                </p:oleObj>
              </mc:Choice>
              <mc:Fallback>
                <p:oleObj name="" r:id="rId19" imgW="139700" imgH="101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061711" y="1952943"/>
                        <a:ext cx="323215" cy="2362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79475" y="846455"/>
            <a:ext cx="38144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常见凑微分公式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5374" name="标题 15373"/>
          <p:cNvSpPr>
            <a:spLocks noGrp="1"/>
          </p:cNvSpPr>
          <p:nvPr/>
        </p:nvSpPr>
        <p:spPr>
          <a:xfrm>
            <a:off x="1119505" y="1142683"/>
            <a:ext cx="1752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5.  </a:t>
            </a:r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求</a:t>
            </a:r>
            <a:endParaRPr lang="zh-CN" altLang="en-US" sz="2800" b="1" dirty="0">
              <a:solidFill>
                <a:srgbClr val="0C1ADC"/>
              </a:solidFill>
              <a:ea typeface="楷体_GB2312" pitchFamily="49" charset="-122"/>
            </a:endParaRPr>
          </a:p>
        </p:txBody>
      </p:sp>
      <p:graphicFrame>
        <p:nvGraphicFramePr>
          <p:cNvPr id="15375" name="对象 15374"/>
          <p:cNvGraphicFramePr/>
          <p:nvPr/>
        </p:nvGraphicFramePr>
        <p:xfrm>
          <a:off x="2808288" y="946150"/>
          <a:ext cx="20939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2095500" imgH="927100" progId="Equation.3">
                  <p:embed/>
                </p:oleObj>
              </mc:Choice>
              <mc:Fallback>
                <p:oleObj name="" r:id="rId1" imgW="2095500" imgH="9271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08288" y="946150"/>
                        <a:ext cx="2093912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对象 15375"/>
          <p:cNvGraphicFramePr/>
          <p:nvPr/>
        </p:nvGraphicFramePr>
        <p:xfrm>
          <a:off x="3256915" y="2265680"/>
          <a:ext cx="1485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3" imgW="1485265" imgH="850265" progId="Equation.3">
                  <p:embed/>
                </p:oleObj>
              </mc:Choice>
              <mc:Fallback>
                <p:oleObj name="" r:id="rId3" imgW="1485265" imgH="850265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56915" y="2265680"/>
                        <a:ext cx="14859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对象 15376"/>
          <p:cNvGraphicFramePr/>
          <p:nvPr/>
        </p:nvGraphicFramePr>
        <p:xfrm>
          <a:off x="3691890" y="2316480"/>
          <a:ext cx="749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748665" imgH="405765" progId="Equation.3">
                  <p:embed/>
                </p:oleObj>
              </mc:Choice>
              <mc:Fallback>
                <p:oleObj name="" r:id="rId5" imgW="748665" imgH="40576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91890" y="2316480"/>
                        <a:ext cx="749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8" name="文本框 15377"/>
          <p:cNvSpPr txBox="1"/>
          <p:nvPr/>
        </p:nvSpPr>
        <p:spPr>
          <a:xfrm>
            <a:off x="1469390" y="2448243"/>
            <a:ext cx="2209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原式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</a:rPr>
              <a:t>=</a:t>
            </a:r>
            <a:endParaRPr lang="en-US" altLang="zh-CN" sz="2800" b="1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5379" name="对象 15378"/>
          <p:cNvGraphicFramePr/>
          <p:nvPr/>
        </p:nvGraphicFramePr>
        <p:xfrm>
          <a:off x="4895215" y="2329180"/>
          <a:ext cx="24368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7" imgW="2438400" imgH="927100" progId="Equation.3">
                  <p:embed/>
                </p:oleObj>
              </mc:Choice>
              <mc:Fallback>
                <p:oleObj name="" r:id="rId7" imgW="2438400" imgH="9271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95215" y="2329180"/>
                        <a:ext cx="2436813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0" name="对象 15379"/>
          <p:cNvGraphicFramePr/>
          <p:nvPr/>
        </p:nvGraphicFramePr>
        <p:xfrm>
          <a:off x="5700078" y="2392680"/>
          <a:ext cx="16875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9" imgW="1687830" imgH="405765" progId="Equation.3">
                  <p:embed/>
                </p:oleObj>
              </mc:Choice>
              <mc:Fallback>
                <p:oleObj name="" r:id="rId9" imgW="1687830" imgH="405765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00078" y="2392680"/>
                        <a:ext cx="1687512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1" name="对象 15380"/>
          <p:cNvGraphicFramePr/>
          <p:nvPr/>
        </p:nvGraphicFramePr>
        <p:xfrm>
          <a:off x="2861628" y="3319780"/>
          <a:ext cx="28686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1" imgW="2868930" imgH="850265" progId="Equation.3">
                  <p:embed/>
                </p:oleObj>
              </mc:Choice>
              <mc:Fallback>
                <p:oleObj name="" r:id="rId11" imgW="2868930" imgH="850265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61628" y="3319780"/>
                        <a:ext cx="2868612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9461" name="文本框 3"/>
          <p:cNvSpPr txBox="1"/>
          <p:nvPr/>
        </p:nvSpPr>
        <p:spPr>
          <a:xfrm>
            <a:off x="879475" y="1630680"/>
            <a:ext cx="65512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32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一、原函数与不定积分</a:t>
            </a:r>
            <a:endParaRPr lang="en-US" altLang="zh-CN" sz="3200" b="1" dirty="0">
              <a:solidFill>
                <a:srgbClr val="CC0099"/>
              </a:solidFill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</p:txBody>
      </p:sp>
      <p:sp>
        <p:nvSpPr>
          <p:cNvPr id="2" name="文本框 3"/>
          <p:cNvSpPr txBox="1"/>
          <p:nvPr/>
        </p:nvSpPr>
        <p:spPr>
          <a:xfrm>
            <a:off x="879475" y="2449830"/>
            <a:ext cx="104311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1</a:t>
            </a:r>
            <a:r>
              <a:rPr lang="zh-CN" altLang="en-US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、原函数 </a:t>
            </a:r>
            <a:r>
              <a:rPr lang="en-US" altLang="zh-CN" sz="2800" b="1" i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)</a:t>
            </a:r>
            <a:r>
              <a:rPr lang="zh-CN" altLang="zh-CN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：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F'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) =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f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，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Symbol" panose="05050102010706020507" charset="0"/>
              </a:rPr>
              <a:t>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x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Symbol" panose="05050102010706020507" charset="0"/>
              </a:rPr>
              <a:t>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I .</a:t>
            </a:r>
            <a:endParaRPr lang="en-US" altLang="zh-CN" sz="2800" b="1" i="1" dirty="0">
              <a:solidFill>
                <a:schemeClr val="tx1"/>
              </a:solidFill>
              <a:latin typeface="Times New Roman" panose="02020603050405020304" charset="0"/>
              <a:ea typeface="楷体_GB2312" pitchFamily="49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880745" y="3267075"/>
            <a:ext cx="104311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2</a:t>
            </a:r>
            <a:r>
              <a:rPr lang="zh-CN" altLang="en-US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、不定积分</a:t>
            </a:r>
            <a:r>
              <a:rPr lang="zh-CN" altLang="zh-CN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Symbol" panose="05050102010706020507" charset="0"/>
              </a:rPr>
              <a:t>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Symbol" panose="05050102010706020507" charset="0"/>
              </a:rPr>
              <a:t> 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f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)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dx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= 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) + 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C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.</a:t>
            </a:r>
            <a:endParaRPr lang="en-US" altLang="zh-CN" sz="2800" b="1" i="1" dirty="0">
              <a:solidFill>
                <a:schemeClr val="tx1"/>
              </a:solidFill>
              <a:latin typeface="Times New Roman" panose="02020603050405020304" charset="0"/>
              <a:ea typeface="楷体_GB2312" pitchFamily="49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0745" y="3970655"/>
            <a:ext cx="1043114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lvl="0" indent="-45720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3</a:t>
            </a:r>
            <a:r>
              <a:rPr lang="zh-CN" altLang="en-US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、充分条件</a:t>
            </a:r>
            <a:r>
              <a:rPr lang="zh-CN" altLang="zh-CN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：</a:t>
            </a:r>
            <a:r>
              <a:rPr lang="zh-CN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若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Symbol" panose="05050102010706020507" charset="0"/>
              </a:rPr>
              <a:t> 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f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) </a:t>
            </a:r>
            <a:r>
              <a:rPr lang="zh-CN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在区间 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I 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上连续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Symbol" panose="05050102010706020507" charset="0"/>
              </a:rPr>
              <a:t>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Symbol" panose="05050102010706020507" charset="0"/>
              </a:rPr>
              <a:t> 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f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) </a:t>
            </a:r>
            <a:r>
              <a:rPr lang="zh-CN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在 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I 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上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存在原函数 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) 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，即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endParaRPr lang="en-US" altLang="zh-CN" sz="2800" b="1" i="1" dirty="0">
              <a:solidFill>
                <a:schemeClr val="tx1"/>
              </a:solidFill>
              <a:latin typeface="Times New Roman" panose="02020603050405020304" charset="0"/>
              <a:ea typeface="楷体_GB2312" pitchFamily="49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graphicFrame>
        <p:nvGraphicFramePr>
          <p:cNvPr id="9" name="对象 322562"/>
          <p:cNvGraphicFramePr>
            <a:graphicFrameLocks noChangeAspect="1"/>
          </p:cNvGraphicFramePr>
          <p:nvPr/>
        </p:nvGraphicFramePr>
        <p:xfrm>
          <a:off x="4010978" y="5354321"/>
          <a:ext cx="313436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1358900" imgH="330200" progId="Equation.DSMT4">
                  <p:embed/>
                </p:oleObj>
              </mc:Choice>
              <mc:Fallback>
                <p:oleObj name="" r:id="rId1" imgW="1358900" imgH="3302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10978" y="5354321"/>
                        <a:ext cx="3134360" cy="765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8" name="矩形标注 11297"/>
          <p:cNvSpPr/>
          <p:nvPr/>
        </p:nvSpPr>
        <p:spPr>
          <a:xfrm>
            <a:off x="7974330" y="1905000"/>
            <a:ext cx="2385060" cy="744855"/>
          </a:xfrm>
          <a:prstGeom prst="wedgeRectCallout">
            <a:avLst>
              <a:gd name="adj1" fmla="val -119542"/>
              <a:gd name="adj2" fmla="val 154092"/>
            </a:avLst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r>
              <a:rPr lang="en-US" altLang="zh-CN" sz="2400" i="1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 称为</a:t>
            </a:r>
            <a:r>
              <a:rPr lang="zh-CN" altLang="zh-CN" sz="2400" b="1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积分常数</a:t>
            </a:r>
            <a:endParaRPr lang="en-US" altLang="zh-CN" sz="2400" b="1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algn="ctr" eaLnBrk="1" hangingPunct="1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不可丢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!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8" name="文本框 7" descr="D:\My Documents\picture\01_005.gif"/>
          <p:cNvSpPr txBox="1"/>
          <p:nvPr/>
        </p:nvSpPr>
        <p:spPr>
          <a:xfrm>
            <a:off x="2359343" y="407670"/>
            <a:ext cx="7472363" cy="780415"/>
          </a:xfrm>
          <a:prstGeom prst="rect">
            <a:avLst/>
          </a:prstGeom>
          <a:blipFill rotWithShape="0">
            <a:blip r:embed="rId3" cstate="print"/>
            <a:stretch>
              <a:fillRect/>
            </a:stretch>
          </a:blip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>
            <a:spAutoFit/>
          </a:bodyPr>
          <a:p>
            <a:pPr marR="0" algn="ctr" defTabSz="914400">
              <a:lnSpc>
                <a:spcPct val="140000"/>
              </a:lnSpc>
              <a:buClrTx/>
              <a:buSzTx/>
              <a:defRPr/>
            </a:pPr>
            <a:r>
              <a:rPr kumimoji="0" lang="zh-CN" altLang="en-US" sz="3200" b="1" kern="1200" cap="none" spc="0" normalizeH="0" baseline="0" noProof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kumimoji="0" lang="en-US" altLang="zh-CN" sz="3200" b="1" kern="1200" cap="none" spc="0" normalizeH="0" baseline="0" noProof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sz="3200" b="1" kern="1200" cap="none" spc="0" normalizeH="0" baseline="0" noProof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0" lang="en-US" altLang="zh-CN" sz="3200" b="1" kern="1200" cap="none" spc="0" normalizeH="0" baseline="0" noProof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sz="3200" b="1" kern="1200" cap="none" spc="0" normalizeH="0" baseline="0" noProof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  不定积分的概念与性质</a:t>
            </a:r>
            <a:endParaRPr kumimoji="0" lang="zh-CN" altLang="en-US" sz="3200" b="1" kern="1200" cap="none" spc="0" normalizeH="0" baseline="0" noProof="1" dirty="0">
              <a:solidFill>
                <a:srgbClr val="CC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1298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9716" name="对象 29715"/>
          <p:cNvGraphicFramePr/>
          <p:nvPr/>
        </p:nvGraphicFramePr>
        <p:xfrm>
          <a:off x="4975225" y="1805940"/>
          <a:ext cx="3302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3302000" imgH="965200" progId="Equation.3">
                  <p:embed/>
                </p:oleObj>
              </mc:Choice>
              <mc:Fallback>
                <p:oleObj name="" r:id="rId1" imgW="3302000" imgH="9652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75225" y="1805940"/>
                        <a:ext cx="33020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对象 29699"/>
          <p:cNvGraphicFramePr/>
          <p:nvPr/>
        </p:nvGraphicFramePr>
        <p:xfrm>
          <a:off x="2439035" y="581025"/>
          <a:ext cx="1816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1816100" imgH="965200" progId="Equation.3">
                  <p:embed/>
                </p:oleObj>
              </mc:Choice>
              <mc:Fallback>
                <p:oleObj name="" r:id="rId3" imgW="1816100" imgH="9652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9035" y="581025"/>
                        <a:ext cx="18161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文本框 29701"/>
          <p:cNvSpPr txBox="1"/>
          <p:nvPr/>
        </p:nvSpPr>
        <p:spPr>
          <a:xfrm>
            <a:off x="2143125" y="199009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法</a:t>
            </a:r>
            <a:r>
              <a:rPr lang="en-US" altLang="zh-CN" sz="2800" b="1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1</a:t>
            </a:r>
            <a:endParaRPr lang="en-US" altLang="zh-CN" sz="2800" b="1">
              <a:solidFill>
                <a:srgbClr val="0C1ADC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29705" name="文本框 29704"/>
          <p:cNvSpPr txBox="1"/>
          <p:nvPr/>
        </p:nvSpPr>
        <p:spPr>
          <a:xfrm>
            <a:off x="1508125" y="425450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法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2</a:t>
            </a:r>
            <a:endParaRPr lang="en-US" altLang="zh-CN" sz="2800" b="1" dirty="0">
              <a:solidFill>
                <a:srgbClr val="0C1ADC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29708" name="文本框 29707"/>
          <p:cNvSpPr txBox="1"/>
          <p:nvPr/>
        </p:nvSpPr>
        <p:spPr>
          <a:xfrm>
            <a:off x="1508125" y="544195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法</a:t>
            </a:r>
            <a:r>
              <a:rPr lang="en-US" altLang="zh-CN" sz="2800" b="1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3</a:t>
            </a:r>
            <a:endParaRPr lang="en-US" altLang="zh-CN" sz="2800" b="1">
              <a:solidFill>
                <a:srgbClr val="0C1ADC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29703" name="对象 29702"/>
          <p:cNvGraphicFramePr/>
          <p:nvPr/>
        </p:nvGraphicFramePr>
        <p:xfrm>
          <a:off x="3203575" y="1793240"/>
          <a:ext cx="1803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1803400" imgH="965200" progId="Equation.3">
                  <p:embed/>
                </p:oleObj>
              </mc:Choice>
              <mc:Fallback>
                <p:oleObj name="" r:id="rId5" imgW="1803400" imgH="9652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3575" y="1793240"/>
                        <a:ext cx="18034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对象 29703"/>
          <p:cNvGraphicFramePr/>
          <p:nvPr/>
        </p:nvGraphicFramePr>
        <p:xfrm>
          <a:off x="6784975" y="1688465"/>
          <a:ext cx="927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7" imgW="926465" imgH="520700" progId="Equation.3">
                  <p:embed/>
                </p:oleObj>
              </mc:Choice>
              <mc:Fallback>
                <p:oleObj name="" r:id="rId7" imgW="926465" imgH="5207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84975" y="1688465"/>
                        <a:ext cx="9271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对象 29705"/>
          <p:cNvGraphicFramePr/>
          <p:nvPr/>
        </p:nvGraphicFramePr>
        <p:xfrm>
          <a:off x="2568575" y="4070350"/>
          <a:ext cx="1803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9" imgW="1803400" imgH="965200" progId="Equation.3">
                  <p:embed/>
                </p:oleObj>
              </mc:Choice>
              <mc:Fallback>
                <p:oleObj name="" r:id="rId9" imgW="1803400" imgH="9652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68575" y="4070350"/>
                        <a:ext cx="18034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对象 29706"/>
          <p:cNvGraphicFramePr/>
          <p:nvPr/>
        </p:nvGraphicFramePr>
        <p:xfrm>
          <a:off x="4397375" y="4076700"/>
          <a:ext cx="2755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1" imgW="2755900" imgH="965200" progId="Equation.3">
                  <p:embed/>
                </p:oleObj>
              </mc:Choice>
              <mc:Fallback>
                <p:oleObj name="" r:id="rId11" imgW="2755900" imgH="9652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97375" y="4076700"/>
                        <a:ext cx="27559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对象 29708"/>
          <p:cNvGraphicFramePr/>
          <p:nvPr/>
        </p:nvGraphicFramePr>
        <p:xfrm>
          <a:off x="2568575" y="5276850"/>
          <a:ext cx="1803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3" imgW="1803400" imgH="965200" progId="Equation.3">
                  <p:embed/>
                </p:oleObj>
              </mc:Choice>
              <mc:Fallback>
                <p:oleObj name="" r:id="rId13" imgW="1803400" imgH="9652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68575" y="5276850"/>
                        <a:ext cx="18034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" name="对象 29709"/>
          <p:cNvGraphicFramePr/>
          <p:nvPr/>
        </p:nvGraphicFramePr>
        <p:xfrm>
          <a:off x="4378325" y="5295900"/>
          <a:ext cx="2463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5" imgW="2463800" imgH="965200" progId="Equation.3">
                  <p:embed/>
                </p:oleObj>
              </mc:Choice>
              <mc:Fallback>
                <p:oleObj name="" r:id="rId15" imgW="2463800" imgH="9652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78325" y="5295900"/>
                        <a:ext cx="24638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对象 29710"/>
          <p:cNvGraphicFramePr/>
          <p:nvPr/>
        </p:nvGraphicFramePr>
        <p:xfrm>
          <a:off x="6835775" y="5283200"/>
          <a:ext cx="2273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7" imgW="2272030" imgH="901065" progId="Equation.3">
                  <p:embed/>
                </p:oleObj>
              </mc:Choice>
              <mc:Fallback>
                <p:oleObj name="" r:id="rId17" imgW="2272030" imgH="901065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35775" y="5283200"/>
                        <a:ext cx="22733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3" name="对象 29712"/>
          <p:cNvGraphicFramePr/>
          <p:nvPr/>
        </p:nvGraphicFramePr>
        <p:xfrm>
          <a:off x="5807075" y="4051300"/>
          <a:ext cx="889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9" imgW="888365" imgH="520700" progId="Equation.3">
                  <p:embed/>
                </p:oleObj>
              </mc:Choice>
              <mc:Fallback>
                <p:oleObj name="" r:id="rId19" imgW="888365" imgH="5207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807075" y="4051300"/>
                        <a:ext cx="8890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4" name="对象 29713"/>
          <p:cNvGraphicFramePr/>
          <p:nvPr/>
        </p:nvGraphicFramePr>
        <p:xfrm>
          <a:off x="4702175" y="4114800"/>
          <a:ext cx="381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21" imgW="381000" imgH="850265" progId="Equation.3">
                  <p:embed/>
                </p:oleObj>
              </mc:Choice>
              <mc:Fallback>
                <p:oleObj name="" r:id="rId21" imgW="381000" imgH="850265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702175" y="4114800"/>
                        <a:ext cx="381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5" name="对象 29714"/>
          <p:cNvGraphicFramePr/>
          <p:nvPr/>
        </p:nvGraphicFramePr>
        <p:xfrm>
          <a:off x="5565775" y="1693228"/>
          <a:ext cx="914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23" imgW="913765" imgH="520700" progId="Equation.3">
                  <p:embed/>
                </p:oleObj>
              </mc:Choice>
              <mc:Fallback>
                <p:oleObj name="" r:id="rId23" imgW="913765" imgH="5207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565775" y="1693228"/>
                        <a:ext cx="9144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7" name="对象 29716"/>
          <p:cNvGraphicFramePr/>
          <p:nvPr/>
        </p:nvGraphicFramePr>
        <p:xfrm>
          <a:off x="7940675" y="5194300"/>
          <a:ext cx="1054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25" imgW="1053465" imgH="520700" progId="Equation.3">
                  <p:embed/>
                </p:oleObj>
              </mc:Choice>
              <mc:Fallback>
                <p:oleObj name="" r:id="rId25" imgW="1053465" imgH="5207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940675" y="5194300"/>
                        <a:ext cx="10541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8" name="对象 29717"/>
          <p:cNvGraphicFramePr/>
          <p:nvPr/>
        </p:nvGraphicFramePr>
        <p:xfrm>
          <a:off x="7140575" y="5270500"/>
          <a:ext cx="444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27" imgW="444500" imgH="850265" progId="Equation.3">
                  <p:embed/>
                </p:oleObj>
              </mc:Choice>
              <mc:Fallback>
                <p:oleObj name="" r:id="rId27" imgW="444500" imgH="850265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140575" y="5270500"/>
                        <a:ext cx="4445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标题 15373"/>
          <p:cNvSpPr>
            <a:spLocks noGrp="1"/>
          </p:cNvSpPr>
          <p:nvPr/>
        </p:nvSpPr>
        <p:spPr>
          <a:xfrm>
            <a:off x="908685" y="796608"/>
            <a:ext cx="1752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6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.  </a:t>
            </a:r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求</a:t>
            </a:r>
            <a:endParaRPr lang="zh-CN" altLang="en-US" sz="2800" b="1" dirty="0">
              <a:solidFill>
                <a:srgbClr val="0C1ADC"/>
              </a:solidFill>
              <a:ea typeface="楷体_GB2312" pitchFamily="49" charset="-122"/>
            </a:endParaRPr>
          </a:p>
        </p:txBody>
      </p:sp>
      <p:sp>
        <p:nvSpPr>
          <p:cNvPr id="15378" name="文本框 15377"/>
          <p:cNvSpPr txBox="1"/>
          <p:nvPr/>
        </p:nvSpPr>
        <p:spPr>
          <a:xfrm>
            <a:off x="1257935" y="1987550"/>
            <a:ext cx="8851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</a:rPr>
              <a:t> </a:t>
            </a:r>
            <a:endParaRPr lang="en-US" altLang="zh-CN" sz="2800" b="1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4975225" y="2837815"/>
          <a:ext cx="605663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9" imgW="2705100" imgH="419100" progId="Equation.3">
                  <p:embed/>
                </p:oleObj>
              </mc:Choice>
              <mc:Fallback>
                <p:oleObj name="" r:id="rId29" imgW="2705100" imgH="4191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975225" y="2837815"/>
                        <a:ext cx="6056630" cy="968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8" grpId="0"/>
      <p:bldP spid="29702" grpId="0"/>
      <p:bldP spid="29705" grpId="0"/>
      <p:bldP spid="2970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3794" name="标题 33793"/>
          <p:cNvSpPr>
            <a:spLocks noGrp="1"/>
          </p:cNvSpPr>
          <p:nvPr/>
        </p:nvSpPr>
        <p:spPr>
          <a:xfrm>
            <a:off x="879475" y="845820"/>
            <a:ext cx="16002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7.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33795" name="对象 33794"/>
          <p:cNvGraphicFramePr/>
          <p:nvPr/>
        </p:nvGraphicFramePr>
        <p:xfrm>
          <a:off x="2291715" y="607060"/>
          <a:ext cx="1397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" name="" r:id="rId1" imgW="1397000" imgH="977900" progId="Equation.3">
                  <p:embed/>
                </p:oleObj>
              </mc:Choice>
              <mc:Fallback>
                <p:oleObj name="" r:id="rId1" imgW="1397000" imgH="977900" progId="Equation.3">
                  <p:embed/>
                  <p:pic>
                    <p:nvPicPr>
                      <p:cNvPr id="0" name="图片 34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91715" y="607060"/>
                        <a:ext cx="1397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文本框 33795"/>
          <p:cNvSpPr txBox="1"/>
          <p:nvPr/>
        </p:nvSpPr>
        <p:spPr>
          <a:xfrm>
            <a:off x="1089660" y="1859280"/>
            <a:ext cx="2057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原式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=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33797" name="对象 33796"/>
          <p:cNvGraphicFramePr/>
          <p:nvPr/>
        </p:nvGraphicFramePr>
        <p:xfrm>
          <a:off x="2880360" y="1837055"/>
          <a:ext cx="17653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" name="" r:id="rId3" imgW="1764665" imgH="635000" progId="Equation.3">
                  <p:embed/>
                </p:oleObj>
              </mc:Choice>
              <mc:Fallback>
                <p:oleObj name="" r:id="rId3" imgW="1764665" imgH="635000" progId="Equation.3">
                  <p:embed/>
                  <p:pic>
                    <p:nvPicPr>
                      <p:cNvPr id="0" name="图片 34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80360" y="1837055"/>
                        <a:ext cx="17653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对象 33797"/>
          <p:cNvGraphicFramePr/>
          <p:nvPr/>
        </p:nvGraphicFramePr>
        <p:xfrm>
          <a:off x="4766310" y="1697355"/>
          <a:ext cx="24876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" name="" r:id="rId5" imgW="2487930" imgH="850265" progId="Equation.3">
                  <p:embed/>
                </p:oleObj>
              </mc:Choice>
              <mc:Fallback>
                <p:oleObj name="" r:id="rId5" imgW="2487930" imgH="850265" progId="Equation.3">
                  <p:embed/>
                  <p:pic>
                    <p:nvPicPr>
                      <p:cNvPr id="0" name="图片 33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66310" y="1697355"/>
                        <a:ext cx="2487613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对象 33798"/>
          <p:cNvGraphicFramePr/>
          <p:nvPr/>
        </p:nvGraphicFramePr>
        <p:xfrm>
          <a:off x="7446010" y="1693545"/>
          <a:ext cx="185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" name="" r:id="rId7" imgW="1853565" imgH="850265" progId="Equation.3">
                  <p:embed/>
                </p:oleObj>
              </mc:Choice>
              <mc:Fallback>
                <p:oleObj name="" r:id="rId7" imgW="1853565" imgH="850265" progId="Equation.3">
                  <p:embed/>
                  <p:pic>
                    <p:nvPicPr>
                      <p:cNvPr id="0" name="图片 34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46010" y="1693545"/>
                        <a:ext cx="1854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文本框 33799"/>
          <p:cNvSpPr txBox="1"/>
          <p:nvPr/>
        </p:nvSpPr>
        <p:spPr>
          <a:xfrm>
            <a:off x="879475" y="2921000"/>
            <a:ext cx="1752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8.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求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33801" name="对象 33800"/>
          <p:cNvGraphicFramePr/>
          <p:nvPr/>
        </p:nvGraphicFramePr>
        <p:xfrm>
          <a:off x="2177415" y="2921000"/>
          <a:ext cx="1511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" name="" r:id="rId9" imgW="1510665" imgH="622300" progId="Equation.3">
                  <p:embed/>
                </p:oleObj>
              </mc:Choice>
              <mc:Fallback>
                <p:oleObj name="" r:id="rId9" imgW="1510665" imgH="622300" progId="Equation.3">
                  <p:embed/>
                  <p:pic>
                    <p:nvPicPr>
                      <p:cNvPr id="0" name="图片 34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77415" y="2921000"/>
                        <a:ext cx="15113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文本框 33801"/>
          <p:cNvSpPr txBox="1"/>
          <p:nvPr/>
        </p:nvSpPr>
        <p:spPr>
          <a:xfrm>
            <a:off x="1090295" y="3994150"/>
            <a:ext cx="22345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原式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=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33803" name="对象 33802"/>
          <p:cNvGraphicFramePr/>
          <p:nvPr/>
        </p:nvGraphicFramePr>
        <p:xfrm>
          <a:off x="2880360" y="3981450"/>
          <a:ext cx="34274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" name="" r:id="rId11" imgW="3427730" imgH="622300" progId="Equation.3">
                  <p:embed/>
                </p:oleObj>
              </mc:Choice>
              <mc:Fallback>
                <p:oleObj name="" r:id="rId11" imgW="3427730" imgH="622300" progId="Equation.3">
                  <p:embed/>
                  <p:pic>
                    <p:nvPicPr>
                      <p:cNvPr id="0" name="图片 340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80360" y="3981450"/>
                        <a:ext cx="3427413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对象 33805"/>
          <p:cNvGraphicFramePr/>
          <p:nvPr/>
        </p:nvGraphicFramePr>
        <p:xfrm>
          <a:off x="6390640" y="3981450"/>
          <a:ext cx="45323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" name="" r:id="rId13" imgW="4531995" imgH="622300" progId="Equation.3">
                  <p:embed/>
                </p:oleObj>
              </mc:Choice>
              <mc:Fallback>
                <p:oleObj name="" r:id="rId13" imgW="4531995" imgH="622300" progId="Equation.3">
                  <p:embed/>
                  <p:pic>
                    <p:nvPicPr>
                      <p:cNvPr id="0" name="图片 339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90640" y="3981450"/>
                        <a:ext cx="4532313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7" name="对象 33806"/>
          <p:cNvGraphicFramePr/>
          <p:nvPr/>
        </p:nvGraphicFramePr>
        <p:xfrm>
          <a:off x="2576195" y="4993958"/>
          <a:ext cx="1447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" name="" r:id="rId15" imgW="1447165" imgH="850265" progId="Equation.3">
                  <p:embed/>
                </p:oleObj>
              </mc:Choice>
              <mc:Fallback>
                <p:oleObj name="" r:id="rId15" imgW="1447165" imgH="850265" progId="Equation.3">
                  <p:embed/>
                  <p:pic>
                    <p:nvPicPr>
                      <p:cNvPr id="0" name="图片 340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76195" y="4993958"/>
                        <a:ext cx="14478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8" name="对象 33807"/>
          <p:cNvGraphicFramePr/>
          <p:nvPr/>
        </p:nvGraphicFramePr>
        <p:xfrm>
          <a:off x="4100195" y="4982845"/>
          <a:ext cx="1447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" name="" r:id="rId17" imgW="1447165" imgH="850265" progId="Equation.3">
                  <p:embed/>
                </p:oleObj>
              </mc:Choice>
              <mc:Fallback>
                <p:oleObj name="" r:id="rId17" imgW="1447165" imgH="850265" progId="Equation.3">
                  <p:embed/>
                  <p:pic>
                    <p:nvPicPr>
                      <p:cNvPr id="0" name="图片 339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100195" y="4982845"/>
                        <a:ext cx="14478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9" name="对象 33808"/>
          <p:cNvGraphicFramePr/>
          <p:nvPr/>
        </p:nvGraphicFramePr>
        <p:xfrm>
          <a:off x="5547995" y="5255895"/>
          <a:ext cx="1016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" name="" r:id="rId19" imgW="1015365" imgH="292100" progId="Equation.3">
                  <p:embed/>
                </p:oleObj>
              </mc:Choice>
              <mc:Fallback>
                <p:oleObj name="" r:id="rId19" imgW="1015365" imgH="292100" progId="Equation.3">
                  <p:embed/>
                  <p:pic>
                    <p:nvPicPr>
                      <p:cNvPr id="0" name="图片 339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547995" y="5255895"/>
                        <a:ext cx="10160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0" name="对象 33809"/>
          <p:cNvGraphicFramePr/>
          <p:nvPr/>
        </p:nvGraphicFramePr>
        <p:xfrm>
          <a:off x="6614795" y="5230495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" name="" r:id="rId21" imgW="570865" imgH="317500" progId="Equation.3">
                  <p:embed/>
                </p:oleObj>
              </mc:Choice>
              <mc:Fallback>
                <p:oleObj name="" r:id="rId21" imgW="570865" imgH="317500" progId="Equation.3">
                  <p:embed/>
                  <p:pic>
                    <p:nvPicPr>
                      <p:cNvPr id="0" name="图片 339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614795" y="5230495"/>
                        <a:ext cx="571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  <p:bldP spid="3380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410" name="标题 17409"/>
          <p:cNvSpPr>
            <a:spLocks noGrp="1"/>
          </p:cNvSpPr>
          <p:nvPr/>
        </p:nvSpPr>
        <p:spPr>
          <a:xfrm>
            <a:off x="882650" y="767080"/>
            <a:ext cx="151765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9.  </a:t>
            </a:r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求</a:t>
            </a:r>
            <a:endParaRPr lang="zh-CN" altLang="en-US" sz="2800" b="1" dirty="0">
              <a:solidFill>
                <a:srgbClr val="0C1ADC"/>
              </a:solidFill>
              <a:ea typeface="楷体_GB2312" pitchFamily="49" charset="-122"/>
            </a:endParaRPr>
          </a:p>
        </p:txBody>
      </p:sp>
      <p:graphicFrame>
        <p:nvGraphicFramePr>
          <p:cNvPr id="17411" name="对象 17410"/>
          <p:cNvGraphicFramePr/>
          <p:nvPr/>
        </p:nvGraphicFramePr>
        <p:xfrm>
          <a:off x="2228850" y="652780"/>
          <a:ext cx="1231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" name="" r:id="rId1" imgW="1231265" imgH="888365" progId="Equation.3">
                  <p:embed/>
                </p:oleObj>
              </mc:Choice>
              <mc:Fallback>
                <p:oleObj name="" r:id="rId1" imgW="1231265" imgH="888365" progId="Equation.3">
                  <p:embed/>
                  <p:pic>
                    <p:nvPicPr>
                      <p:cNvPr id="0" name="图片 33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28850" y="652780"/>
                        <a:ext cx="12319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文本框 17411"/>
          <p:cNvSpPr txBox="1"/>
          <p:nvPr/>
        </p:nvSpPr>
        <p:spPr>
          <a:xfrm>
            <a:off x="1082675" y="1999298"/>
            <a:ext cx="13652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解法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1</a:t>
            </a:r>
            <a:endParaRPr lang="en-US" altLang="zh-CN" sz="2800" b="1" dirty="0">
              <a:solidFill>
                <a:srgbClr val="0C1ADC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7413" name="对象 17412"/>
          <p:cNvGraphicFramePr/>
          <p:nvPr/>
        </p:nvGraphicFramePr>
        <p:xfrm>
          <a:off x="2447608" y="1814195"/>
          <a:ext cx="1104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" name="" r:id="rId3" imgW="1104900" imgH="889000" progId="Equation.3">
                  <p:embed/>
                </p:oleObj>
              </mc:Choice>
              <mc:Fallback>
                <p:oleObj name="" r:id="rId3" imgW="1104900" imgH="889000" progId="Equation.3">
                  <p:embed/>
                  <p:pic>
                    <p:nvPicPr>
                      <p:cNvPr id="0" name="图片 33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7608" y="1814195"/>
                        <a:ext cx="11049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对象 17413"/>
          <p:cNvGraphicFramePr/>
          <p:nvPr/>
        </p:nvGraphicFramePr>
        <p:xfrm>
          <a:off x="3579495" y="1744345"/>
          <a:ext cx="2781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" name="" r:id="rId5" imgW="2781300" imgH="977900" progId="Equation.3">
                  <p:embed/>
                </p:oleObj>
              </mc:Choice>
              <mc:Fallback>
                <p:oleObj name="" r:id="rId5" imgW="2781300" imgH="977900" progId="Equation.3">
                  <p:embed/>
                  <p:pic>
                    <p:nvPicPr>
                      <p:cNvPr id="0" name="图片 33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79495" y="1744345"/>
                        <a:ext cx="2781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对象 17414"/>
          <p:cNvGraphicFramePr/>
          <p:nvPr/>
        </p:nvGraphicFramePr>
        <p:xfrm>
          <a:off x="6351270" y="1934845"/>
          <a:ext cx="1028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" name="" r:id="rId7" imgW="1028065" imgH="622300" progId="Equation.3">
                  <p:embed/>
                </p:oleObj>
              </mc:Choice>
              <mc:Fallback>
                <p:oleObj name="" r:id="rId7" imgW="1028065" imgH="622300" progId="Equation.3">
                  <p:embed/>
                  <p:pic>
                    <p:nvPicPr>
                      <p:cNvPr id="0" name="图片 33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51270" y="1934845"/>
                        <a:ext cx="10287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对象 17415"/>
          <p:cNvGraphicFramePr/>
          <p:nvPr/>
        </p:nvGraphicFramePr>
        <p:xfrm>
          <a:off x="7424420" y="1731645"/>
          <a:ext cx="1790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" name="" r:id="rId9" imgW="1790700" imgH="977900" progId="Equation.3">
                  <p:embed/>
                </p:oleObj>
              </mc:Choice>
              <mc:Fallback>
                <p:oleObj name="" r:id="rId9" imgW="1790700" imgH="977900" progId="Equation.3">
                  <p:embed/>
                  <p:pic>
                    <p:nvPicPr>
                      <p:cNvPr id="0" name="图片 33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24420" y="1731645"/>
                        <a:ext cx="1790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对象 17416"/>
          <p:cNvGraphicFramePr/>
          <p:nvPr/>
        </p:nvGraphicFramePr>
        <p:xfrm>
          <a:off x="3617595" y="3001645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" name="" r:id="rId11" imgW="508000" imgH="241300" progId="Equation.3">
                  <p:embed/>
                </p:oleObj>
              </mc:Choice>
              <mc:Fallback>
                <p:oleObj name="" r:id="rId11" imgW="508000" imgH="241300" progId="Equation.3">
                  <p:embed/>
                  <p:pic>
                    <p:nvPicPr>
                      <p:cNvPr id="0" name="图片 338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17595" y="3001645"/>
                        <a:ext cx="5080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对象 17417"/>
          <p:cNvGraphicFramePr/>
          <p:nvPr/>
        </p:nvGraphicFramePr>
        <p:xfrm>
          <a:off x="4147820" y="2798445"/>
          <a:ext cx="2222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" name="" r:id="rId13" imgW="2221230" imgH="520700" progId="Equation.3">
                  <p:embed/>
                </p:oleObj>
              </mc:Choice>
              <mc:Fallback>
                <p:oleObj name="" r:id="rId13" imgW="2221230" imgH="520700" progId="Equation.3">
                  <p:embed/>
                  <p:pic>
                    <p:nvPicPr>
                      <p:cNvPr id="0" name="图片 339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47820" y="2798445"/>
                        <a:ext cx="22225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文本框 17418"/>
          <p:cNvSpPr txBox="1"/>
          <p:nvPr/>
        </p:nvSpPr>
        <p:spPr>
          <a:xfrm>
            <a:off x="1082675" y="3821430"/>
            <a:ext cx="12890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解法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2 </a:t>
            </a:r>
            <a:endParaRPr lang="en-US" altLang="zh-CN" sz="2800" b="1" dirty="0">
              <a:solidFill>
                <a:srgbClr val="0C1ADC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7420" name="对象 17419"/>
          <p:cNvGraphicFramePr/>
          <p:nvPr/>
        </p:nvGraphicFramePr>
        <p:xfrm>
          <a:off x="2399983" y="3652520"/>
          <a:ext cx="1104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" name="" r:id="rId15" imgW="1104900" imgH="889000" progId="Equation.3">
                  <p:embed/>
                </p:oleObj>
              </mc:Choice>
              <mc:Fallback>
                <p:oleObj name="" r:id="rId15" imgW="1104900" imgH="889000" progId="Equation.3">
                  <p:embed/>
                  <p:pic>
                    <p:nvPicPr>
                      <p:cNvPr id="0" name="图片 339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99983" y="3652520"/>
                        <a:ext cx="11049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对象 17420"/>
          <p:cNvGraphicFramePr/>
          <p:nvPr/>
        </p:nvGraphicFramePr>
        <p:xfrm>
          <a:off x="3531870" y="3592195"/>
          <a:ext cx="2006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" name="" r:id="rId17" imgW="2006600" imgH="977900" progId="Equation.3">
                  <p:embed/>
                </p:oleObj>
              </mc:Choice>
              <mc:Fallback>
                <p:oleObj name="" r:id="rId17" imgW="2006600" imgH="977900" progId="Equation.3">
                  <p:embed/>
                  <p:pic>
                    <p:nvPicPr>
                      <p:cNvPr id="0" name="图片 338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31870" y="3592195"/>
                        <a:ext cx="20066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对象 17422"/>
          <p:cNvGraphicFramePr/>
          <p:nvPr/>
        </p:nvGraphicFramePr>
        <p:xfrm>
          <a:off x="5573395" y="3592195"/>
          <a:ext cx="2184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" name="" r:id="rId19" imgW="2184400" imgH="977900" progId="Equation.3">
                  <p:embed/>
                </p:oleObj>
              </mc:Choice>
              <mc:Fallback>
                <p:oleObj name="" r:id="rId19" imgW="2184400" imgH="977900" progId="Equation.3">
                  <p:embed/>
                  <p:pic>
                    <p:nvPicPr>
                      <p:cNvPr id="0" name="图片 338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573395" y="3592195"/>
                        <a:ext cx="2184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对象 17424"/>
          <p:cNvGraphicFramePr/>
          <p:nvPr/>
        </p:nvGraphicFramePr>
        <p:xfrm>
          <a:off x="7869555" y="3836670"/>
          <a:ext cx="2654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" name="" r:id="rId21" imgW="2653030" imgH="520700" progId="Equation.3">
                  <p:embed/>
                </p:oleObj>
              </mc:Choice>
              <mc:Fallback>
                <p:oleObj name="" r:id="rId21" imgW="2653030" imgH="520700" progId="Equation.3">
                  <p:embed/>
                  <p:pic>
                    <p:nvPicPr>
                      <p:cNvPr id="0" name="图片 340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869555" y="3836670"/>
                        <a:ext cx="26543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对象 17425"/>
          <p:cNvGraphicFramePr/>
          <p:nvPr/>
        </p:nvGraphicFramePr>
        <p:xfrm>
          <a:off x="2399983" y="5199380"/>
          <a:ext cx="44910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" name="" r:id="rId23" imgW="4493895" imgH="520700" progId="Equation.3">
                  <p:embed/>
                </p:oleObj>
              </mc:Choice>
              <mc:Fallback>
                <p:oleObj name="" r:id="rId23" imgW="4493895" imgH="520700" progId="Equation.3">
                  <p:embed/>
                  <p:pic>
                    <p:nvPicPr>
                      <p:cNvPr id="0" name="图片 340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399983" y="5199380"/>
                        <a:ext cx="4491037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0" name="文本框 17429"/>
          <p:cNvSpPr txBox="1"/>
          <p:nvPr/>
        </p:nvSpPr>
        <p:spPr>
          <a:xfrm>
            <a:off x="7004685" y="5262880"/>
            <a:ext cx="20637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两法结果一样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37921" name="直接连接符 37920"/>
          <p:cNvSpPr/>
          <p:nvPr/>
        </p:nvSpPr>
        <p:spPr>
          <a:xfrm flipV="1">
            <a:off x="882650" y="4944110"/>
            <a:ext cx="10427335" cy="95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9" grpId="0"/>
      <p:bldP spid="1743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0489" name="对象 20488"/>
          <p:cNvGraphicFramePr/>
          <p:nvPr/>
        </p:nvGraphicFramePr>
        <p:xfrm>
          <a:off x="4570095" y="2788920"/>
          <a:ext cx="37068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6" name="" r:id="rId1" imgW="3708400" imgH="889000" progId="Equation.3">
                  <p:embed/>
                </p:oleObj>
              </mc:Choice>
              <mc:Fallback>
                <p:oleObj name="" r:id="rId1" imgW="3708400" imgH="889000" progId="Equation.3">
                  <p:embed/>
                  <p:pic>
                    <p:nvPicPr>
                      <p:cNvPr id="0" name="图片 34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0095" y="2788920"/>
                        <a:ext cx="3706813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对象 20490"/>
          <p:cNvGraphicFramePr/>
          <p:nvPr/>
        </p:nvGraphicFramePr>
        <p:xfrm>
          <a:off x="4909820" y="2941320"/>
          <a:ext cx="2952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8" name="" r:id="rId3" imgW="292100" imgH="571500" progId="Equation.3">
                  <p:embed/>
                </p:oleObj>
              </mc:Choice>
              <mc:Fallback>
                <p:oleObj name="" r:id="rId3" imgW="292100" imgH="571500" progId="Equation.3">
                  <p:embed/>
                  <p:pic>
                    <p:nvPicPr>
                      <p:cNvPr id="0" name="图片 344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09820" y="2941320"/>
                        <a:ext cx="295275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2" name="标题 20481"/>
          <p:cNvSpPr>
            <a:spLocks noGrp="1"/>
          </p:cNvSpPr>
          <p:nvPr/>
        </p:nvSpPr>
        <p:spPr>
          <a:xfrm>
            <a:off x="1162685" y="829310"/>
            <a:ext cx="21336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10.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0483" name="对象 20482"/>
          <p:cNvGraphicFramePr/>
          <p:nvPr/>
        </p:nvGraphicFramePr>
        <p:xfrm>
          <a:off x="2774315" y="829310"/>
          <a:ext cx="14208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5" name="" r:id="rId5" imgW="1421765" imgH="622300" progId="Equation.3">
                  <p:embed/>
                </p:oleObj>
              </mc:Choice>
              <mc:Fallback>
                <p:oleObj name="" r:id="rId5" imgW="1421765" imgH="622300" progId="Equation.3">
                  <p:embed/>
                  <p:pic>
                    <p:nvPicPr>
                      <p:cNvPr id="0" name="图片 34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4315" y="829310"/>
                        <a:ext cx="1420813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文本框 20483"/>
          <p:cNvSpPr txBox="1"/>
          <p:nvPr/>
        </p:nvSpPr>
        <p:spPr>
          <a:xfrm>
            <a:off x="1471295" y="1785620"/>
            <a:ext cx="13652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解法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1 </a:t>
            </a:r>
            <a:endParaRPr lang="en-US" altLang="zh-CN" sz="2800" b="1" dirty="0">
              <a:solidFill>
                <a:srgbClr val="0C1ADC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20485" name="对象 20484"/>
          <p:cNvGraphicFramePr/>
          <p:nvPr/>
        </p:nvGraphicFramePr>
        <p:xfrm>
          <a:off x="2912745" y="1785620"/>
          <a:ext cx="1282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5" name="" r:id="rId7" imgW="1282065" imgH="622300" progId="Equation.3">
                  <p:embed/>
                </p:oleObj>
              </mc:Choice>
              <mc:Fallback>
                <p:oleObj name="" r:id="rId7" imgW="1282065" imgH="622300" progId="Equation.3">
                  <p:embed/>
                  <p:pic>
                    <p:nvPicPr>
                      <p:cNvPr id="0" name="图片 345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12745" y="1785620"/>
                        <a:ext cx="12827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对象 20485"/>
          <p:cNvGraphicFramePr/>
          <p:nvPr/>
        </p:nvGraphicFramePr>
        <p:xfrm>
          <a:off x="4293870" y="1671320"/>
          <a:ext cx="1892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4" name="" r:id="rId9" imgW="1892300" imgH="889000" progId="Equation.3">
                  <p:embed/>
                </p:oleObj>
              </mc:Choice>
              <mc:Fallback>
                <p:oleObj name="" r:id="rId9" imgW="1892300" imgH="889000" progId="Equation.3">
                  <p:embed/>
                  <p:pic>
                    <p:nvPicPr>
                      <p:cNvPr id="0" name="图片 345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93870" y="1671320"/>
                        <a:ext cx="18923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对象 20486">
            <a:hlinkClick r:id="rId11" action="ppaction://hlinksldjump"/>
          </p:cNvPr>
          <p:cNvGraphicFramePr/>
          <p:nvPr/>
        </p:nvGraphicFramePr>
        <p:xfrm>
          <a:off x="6278245" y="1671320"/>
          <a:ext cx="1892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0" name="" r:id="rId12" imgW="1892300" imgH="889000" progId="Equation.3">
                  <p:embed/>
                </p:oleObj>
              </mc:Choice>
              <mc:Fallback>
                <p:oleObj name="" r:id="rId12" imgW="1892300" imgH="889000" progId="Equation.3">
                  <p:embed/>
                  <p:pic>
                    <p:nvPicPr>
                      <p:cNvPr id="0" name="图片 344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278245" y="1671320"/>
                        <a:ext cx="18923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对象 20491"/>
          <p:cNvGraphicFramePr/>
          <p:nvPr/>
        </p:nvGraphicFramePr>
        <p:xfrm>
          <a:off x="8214995" y="2782570"/>
          <a:ext cx="1270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" name="" r:id="rId14" imgW="1269365" imgH="901065" progId="Equation.3">
                  <p:embed/>
                </p:oleObj>
              </mc:Choice>
              <mc:Fallback>
                <p:oleObj name="" r:id="rId14" imgW="1269365" imgH="901065" progId="Equation.3">
                  <p:embed/>
                  <p:pic>
                    <p:nvPicPr>
                      <p:cNvPr id="0" name="图片 344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214995" y="2782570"/>
                        <a:ext cx="12700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对象 20492"/>
          <p:cNvGraphicFramePr/>
          <p:nvPr/>
        </p:nvGraphicFramePr>
        <p:xfrm>
          <a:off x="4274820" y="3182620"/>
          <a:ext cx="241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9" name="" r:id="rId16" imgW="241300" imgH="139700" progId="Equation.3">
                  <p:embed/>
                </p:oleObj>
              </mc:Choice>
              <mc:Fallback>
                <p:oleObj name="" r:id="rId16" imgW="241300" imgH="139700" progId="Equation.3">
                  <p:embed/>
                  <p:pic>
                    <p:nvPicPr>
                      <p:cNvPr id="0" name="图片 344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274820" y="3182620"/>
                        <a:ext cx="241300" cy="13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对象 20493"/>
          <p:cNvGraphicFramePr/>
          <p:nvPr/>
        </p:nvGraphicFramePr>
        <p:xfrm>
          <a:off x="4274820" y="3817620"/>
          <a:ext cx="23606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3" name="" r:id="rId18" imgW="2360930" imgH="850265" progId="Equation.3">
                  <p:embed/>
                </p:oleObj>
              </mc:Choice>
              <mc:Fallback>
                <p:oleObj name="" r:id="rId18" imgW="2360930" imgH="850265" progId="Equation.3">
                  <p:embed/>
                  <p:pic>
                    <p:nvPicPr>
                      <p:cNvPr id="0" name="图片 345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274820" y="3817620"/>
                        <a:ext cx="2360613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对象 20494"/>
          <p:cNvGraphicFramePr/>
          <p:nvPr/>
        </p:nvGraphicFramePr>
        <p:xfrm>
          <a:off x="6729095" y="4041458"/>
          <a:ext cx="27289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" name="" r:id="rId20" imgW="2730500" imgH="469900" progId="Equation.3">
                  <p:embed/>
                </p:oleObj>
              </mc:Choice>
              <mc:Fallback>
                <p:oleObj name="" r:id="rId20" imgW="2730500" imgH="469900" progId="Equation.3">
                  <p:embed/>
                  <p:pic>
                    <p:nvPicPr>
                      <p:cNvPr id="0" name="图片 345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729095" y="4041458"/>
                        <a:ext cx="2728913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7" name="对象 20496"/>
          <p:cNvGraphicFramePr/>
          <p:nvPr/>
        </p:nvGraphicFramePr>
        <p:xfrm>
          <a:off x="4274820" y="4779645"/>
          <a:ext cx="28686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" name="" r:id="rId22" imgW="2870200" imgH="914400" progId="Equation.3">
                  <p:embed/>
                </p:oleObj>
              </mc:Choice>
              <mc:Fallback>
                <p:oleObj name="" r:id="rId22" imgW="2870200" imgH="914400" progId="Equation.3">
                  <p:embed/>
                  <p:pic>
                    <p:nvPicPr>
                      <p:cNvPr id="0" name="图片 3450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274820" y="4779645"/>
                        <a:ext cx="286861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1514" name="对象 21513"/>
          <p:cNvGraphicFramePr/>
          <p:nvPr/>
        </p:nvGraphicFramePr>
        <p:xfrm>
          <a:off x="4190048" y="2746375"/>
          <a:ext cx="2895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" name="" r:id="rId1" imgW="2895600" imgH="927100" progId="Equation.3">
                  <p:embed/>
                </p:oleObj>
              </mc:Choice>
              <mc:Fallback>
                <p:oleObj name="" r:id="rId1" imgW="2895600" imgH="927100" progId="Equation.3">
                  <p:embed/>
                  <p:pic>
                    <p:nvPicPr>
                      <p:cNvPr id="0" name="图片 34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90048" y="2746375"/>
                        <a:ext cx="28956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6" name="标题 21505"/>
          <p:cNvSpPr>
            <a:spLocks noGrp="1"/>
          </p:cNvSpPr>
          <p:nvPr/>
        </p:nvSpPr>
        <p:spPr>
          <a:xfrm>
            <a:off x="1014095" y="803275"/>
            <a:ext cx="159385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解法 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2 </a:t>
            </a:r>
            <a:endParaRPr lang="en-US" altLang="zh-CN" sz="2800" b="1" dirty="0">
              <a:solidFill>
                <a:srgbClr val="0C1ADC"/>
              </a:solidFill>
              <a:ea typeface="楷体_GB2312" pitchFamily="49" charset="-122"/>
            </a:endParaRPr>
          </a:p>
        </p:txBody>
      </p:sp>
      <p:graphicFrame>
        <p:nvGraphicFramePr>
          <p:cNvPr id="21508" name="对象 21507"/>
          <p:cNvGraphicFramePr/>
          <p:nvPr/>
        </p:nvGraphicFramePr>
        <p:xfrm>
          <a:off x="2850198" y="790575"/>
          <a:ext cx="1282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" name="" r:id="rId3" imgW="1282065" imgH="622300" progId="Equation.3">
                  <p:embed/>
                </p:oleObj>
              </mc:Choice>
              <mc:Fallback>
                <p:oleObj name="" r:id="rId3" imgW="1282065" imgH="622300" progId="Equation.3">
                  <p:embed/>
                  <p:pic>
                    <p:nvPicPr>
                      <p:cNvPr id="0" name="图片 34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50198" y="790575"/>
                        <a:ext cx="12827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对象 21508"/>
          <p:cNvGraphicFramePr/>
          <p:nvPr/>
        </p:nvGraphicFramePr>
        <p:xfrm>
          <a:off x="4280535" y="682625"/>
          <a:ext cx="3733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4" name="" r:id="rId5" imgW="3733800" imgH="927100" progId="Equation.3">
                  <p:embed/>
                </p:oleObj>
              </mc:Choice>
              <mc:Fallback>
                <p:oleObj name="" r:id="rId5" imgW="3733800" imgH="927100" progId="Equation.3">
                  <p:embed/>
                  <p:pic>
                    <p:nvPicPr>
                      <p:cNvPr id="0" name="图片 343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80535" y="682625"/>
                        <a:ext cx="37338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对象 21509"/>
          <p:cNvGraphicFramePr/>
          <p:nvPr/>
        </p:nvGraphicFramePr>
        <p:xfrm>
          <a:off x="5218748" y="1165225"/>
          <a:ext cx="1752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" name="" r:id="rId7" imgW="1751965" imgH="292100" progId="Equation.3">
                  <p:embed/>
                </p:oleObj>
              </mc:Choice>
              <mc:Fallback>
                <p:oleObj name="" r:id="rId7" imgW="1751965" imgH="292100" progId="Equation.3">
                  <p:embed/>
                  <p:pic>
                    <p:nvPicPr>
                      <p:cNvPr id="0" name="图片 343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18748" y="1165225"/>
                        <a:ext cx="17526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对象 21510"/>
          <p:cNvGraphicFramePr/>
          <p:nvPr/>
        </p:nvGraphicFramePr>
        <p:xfrm>
          <a:off x="5574348" y="695325"/>
          <a:ext cx="200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" name="" r:id="rId9" imgW="2004695" imgH="405765" progId="Equation.3">
                  <p:embed/>
                </p:oleObj>
              </mc:Choice>
              <mc:Fallback>
                <p:oleObj name="" r:id="rId9" imgW="2004695" imgH="405765" progId="Equation.3">
                  <p:embed/>
                  <p:pic>
                    <p:nvPicPr>
                      <p:cNvPr id="0" name="图片 344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74348" y="695325"/>
                        <a:ext cx="200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对象 21511"/>
          <p:cNvGraphicFramePr/>
          <p:nvPr/>
        </p:nvGraphicFramePr>
        <p:xfrm>
          <a:off x="4215448" y="1577975"/>
          <a:ext cx="362743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" name="" r:id="rId11" imgW="3632200" imgH="939800" progId="Equation.3">
                  <p:embed/>
                </p:oleObj>
              </mc:Choice>
              <mc:Fallback>
                <p:oleObj name="" r:id="rId11" imgW="3632200" imgH="939800" progId="Equation.3">
                  <p:embed/>
                  <p:pic>
                    <p:nvPicPr>
                      <p:cNvPr id="0" name="图片 343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15448" y="1577975"/>
                        <a:ext cx="3627437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对象 21512"/>
          <p:cNvGraphicFramePr/>
          <p:nvPr/>
        </p:nvGraphicFramePr>
        <p:xfrm>
          <a:off x="4794885" y="2752725"/>
          <a:ext cx="2260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" name="" r:id="rId13" imgW="2258695" imgH="405765" progId="Equation.3">
                  <p:embed/>
                </p:oleObj>
              </mc:Choice>
              <mc:Fallback>
                <p:oleObj name="" r:id="rId13" imgW="2258695" imgH="405765" progId="Equation.3">
                  <p:embed/>
                  <p:pic>
                    <p:nvPicPr>
                      <p:cNvPr id="0" name="图片 343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94885" y="2752725"/>
                        <a:ext cx="2260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对象 21514"/>
          <p:cNvGraphicFramePr/>
          <p:nvPr/>
        </p:nvGraphicFramePr>
        <p:xfrm>
          <a:off x="4228148" y="3806825"/>
          <a:ext cx="3225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8" name="" r:id="rId15" imgW="3225800" imgH="469900" progId="Equation.3">
                  <p:embed/>
                </p:oleObj>
              </mc:Choice>
              <mc:Fallback>
                <p:oleObj name="" r:id="rId15" imgW="3225800" imgH="469900" progId="Equation.3">
                  <p:embed/>
                  <p:pic>
                    <p:nvPicPr>
                      <p:cNvPr id="0" name="图片 343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28148" y="3806825"/>
                        <a:ext cx="32258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5" name="文本框 21524"/>
          <p:cNvSpPr txBox="1"/>
          <p:nvPr/>
        </p:nvSpPr>
        <p:spPr>
          <a:xfrm>
            <a:off x="1518285" y="4214813"/>
            <a:ext cx="17462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同样可证</a:t>
            </a:r>
            <a:endParaRPr lang="zh-CN" altLang="en-US" sz="2800" b="1" dirty="0">
              <a:solidFill>
                <a:srgbClr val="0C1ADC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21526" name="对象 21525"/>
          <p:cNvGraphicFramePr/>
          <p:nvPr/>
        </p:nvGraphicFramePr>
        <p:xfrm>
          <a:off x="3159760" y="4774565"/>
          <a:ext cx="1295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4" name="" r:id="rId17" imgW="1294765" imgH="622300" progId="Equation.3">
                  <p:embed/>
                </p:oleObj>
              </mc:Choice>
              <mc:Fallback>
                <p:oleObj name="" r:id="rId17" imgW="1294765" imgH="622300" progId="Equation.3">
                  <p:embed/>
                  <p:pic>
                    <p:nvPicPr>
                      <p:cNvPr id="0" name="图片 344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59760" y="4774565"/>
                        <a:ext cx="12954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7" name="对象 21526"/>
          <p:cNvGraphicFramePr/>
          <p:nvPr/>
        </p:nvGraphicFramePr>
        <p:xfrm>
          <a:off x="4539298" y="4833303"/>
          <a:ext cx="3111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" name="" r:id="rId19" imgW="3111500" imgH="469900" progId="Equation.3">
                  <p:embed/>
                </p:oleObj>
              </mc:Choice>
              <mc:Fallback>
                <p:oleObj name="" r:id="rId19" imgW="3111500" imgH="469900" progId="Equation.3">
                  <p:embed/>
                  <p:pic>
                    <p:nvPicPr>
                      <p:cNvPr id="0" name="图片 344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539298" y="4833303"/>
                        <a:ext cx="31115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9" name="文本框 21528"/>
          <p:cNvSpPr txBox="1"/>
          <p:nvPr/>
        </p:nvSpPr>
        <p:spPr>
          <a:xfrm>
            <a:off x="2251710" y="5447665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charset="0"/>
                <a:ea typeface="楷体_GB2312" pitchFamily="49" charset="-122"/>
              </a:rPr>
              <a:t>或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21530" name="对象 21529"/>
          <p:cNvGraphicFramePr/>
          <p:nvPr/>
        </p:nvGraphicFramePr>
        <p:xfrm>
          <a:off x="3159760" y="5460365"/>
          <a:ext cx="1295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" name="" r:id="rId21" imgW="1294765" imgH="622300" progId="Equation.3">
                  <p:embed/>
                </p:oleObj>
              </mc:Choice>
              <mc:Fallback>
                <p:oleObj name="" r:id="rId21" imgW="1294765" imgH="622300" progId="Equation.3">
                  <p:embed/>
                  <p:pic>
                    <p:nvPicPr>
                      <p:cNvPr id="0" name="图片 343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159760" y="5460365"/>
                        <a:ext cx="12954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1" name="对象 21530"/>
          <p:cNvGraphicFramePr/>
          <p:nvPr/>
        </p:nvGraphicFramePr>
        <p:xfrm>
          <a:off x="4539298" y="5346065"/>
          <a:ext cx="2171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" name="" r:id="rId23" imgW="2171700" imgH="914400" progId="Equation.3">
                  <p:embed/>
                </p:oleObj>
              </mc:Choice>
              <mc:Fallback>
                <p:oleObj name="" r:id="rId23" imgW="2171700" imgH="914400" progId="Equation.3">
                  <p:embed/>
                  <p:pic>
                    <p:nvPicPr>
                      <p:cNvPr id="0" name="图片 344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539298" y="5346065"/>
                        <a:ext cx="21717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5" grpId="0"/>
      <p:bldP spid="215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2537" name="对象 22536"/>
          <p:cNvGraphicFramePr/>
          <p:nvPr/>
        </p:nvGraphicFramePr>
        <p:xfrm>
          <a:off x="5821680" y="1863090"/>
          <a:ext cx="34528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5" name="" r:id="rId1" imgW="3454400" imgH="1016000" progId="Equation.3">
                  <p:embed/>
                </p:oleObj>
              </mc:Choice>
              <mc:Fallback>
                <p:oleObj name="" r:id="rId1" imgW="3454400" imgH="1016000" progId="Equation.3">
                  <p:embed/>
                  <p:pic>
                    <p:nvPicPr>
                      <p:cNvPr id="0" name="图片 34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21680" y="1863090"/>
                        <a:ext cx="3452813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0" name="标题 22529"/>
          <p:cNvSpPr>
            <a:spLocks noGrp="1"/>
          </p:cNvSpPr>
          <p:nvPr/>
        </p:nvSpPr>
        <p:spPr>
          <a:xfrm>
            <a:off x="1094105" y="701040"/>
            <a:ext cx="17526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11.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2531" name="对象 22530"/>
          <p:cNvGraphicFramePr/>
          <p:nvPr/>
        </p:nvGraphicFramePr>
        <p:xfrm>
          <a:off x="2675255" y="491490"/>
          <a:ext cx="24511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" name="" r:id="rId3" imgW="2451100" imgH="1104900" progId="Equation.3">
                  <p:embed/>
                </p:oleObj>
              </mc:Choice>
              <mc:Fallback>
                <p:oleObj name="" r:id="rId3" imgW="2451100" imgH="1104900" progId="Equation.3">
                  <p:embed/>
                  <p:pic>
                    <p:nvPicPr>
                      <p:cNvPr id="0" name="图片 34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5255" y="491490"/>
                        <a:ext cx="24511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文本框 22531"/>
          <p:cNvSpPr txBox="1"/>
          <p:nvPr/>
        </p:nvSpPr>
        <p:spPr>
          <a:xfrm>
            <a:off x="1617980" y="2053590"/>
            <a:ext cx="2971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</a:rPr>
              <a:t>  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原式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</a:rPr>
              <a:t>=</a:t>
            </a:r>
            <a:endParaRPr lang="en-US" altLang="zh-CN" sz="2800" b="1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22533" name="对象 22532"/>
          <p:cNvGraphicFramePr/>
          <p:nvPr/>
        </p:nvGraphicFramePr>
        <p:xfrm>
          <a:off x="3738880" y="1812290"/>
          <a:ext cx="1955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5" imgW="1955800" imgH="1079500" progId="Equation.3">
                  <p:embed/>
                </p:oleObj>
              </mc:Choice>
              <mc:Fallback>
                <p:oleObj name="" r:id="rId5" imgW="1955800" imgH="10795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38880" y="1812290"/>
                        <a:ext cx="19558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对象 22533"/>
          <p:cNvGraphicFramePr/>
          <p:nvPr/>
        </p:nvGraphicFramePr>
        <p:xfrm>
          <a:off x="4297680" y="1761490"/>
          <a:ext cx="965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7" imgW="964565" imgH="520700" progId="Equation.3">
                  <p:embed/>
                </p:oleObj>
              </mc:Choice>
              <mc:Fallback>
                <p:oleObj name="" r:id="rId7" imgW="964565" imgH="5207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97680" y="1761490"/>
                        <a:ext cx="9652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对象 22534"/>
          <p:cNvGraphicFramePr/>
          <p:nvPr/>
        </p:nvGraphicFramePr>
        <p:xfrm>
          <a:off x="3440430" y="1850390"/>
          <a:ext cx="241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9" imgW="241300" imgH="850265" progId="Equation.3">
                  <p:embed/>
                </p:oleObj>
              </mc:Choice>
              <mc:Fallback>
                <p:oleObj name="" r:id="rId9" imgW="241300" imgH="850265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40430" y="1850390"/>
                        <a:ext cx="2413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对象 22535"/>
          <p:cNvGraphicFramePr/>
          <p:nvPr/>
        </p:nvGraphicFramePr>
        <p:xfrm>
          <a:off x="6640830" y="1748790"/>
          <a:ext cx="20812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1" imgW="2082165" imgH="520700" progId="Equation.3">
                  <p:embed/>
                </p:oleObj>
              </mc:Choice>
              <mc:Fallback>
                <p:oleObj name="" r:id="rId11" imgW="2082165" imgH="5207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40830" y="1748790"/>
                        <a:ext cx="2081213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对象 22537"/>
          <p:cNvGraphicFramePr/>
          <p:nvPr/>
        </p:nvGraphicFramePr>
        <p:xfrm>
          <a:off x="2442845" y="3502025"/>
          <a:ext cx="26146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3" imgW="2614930" imgH="850265" progId="Equation.3">
                  <p:embed/>
                </p:oleObj>
              </mc:Choice>
              <mc:Fallback>
                <p:oleObj name="" r:id="rId13" imgW="2614930" imgH="850265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42845" y="3502025"/>
                        <a:ext cx="2614613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对象 22538"/>
          <p:cNvGraphicFramePr/>
          <p:nvPr/>
        </p:nvGraphicFramePr>
        <p:xfrm>
          <a:off x="5024120" y="3606800"/>
          <a:ext cx="1574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5" imgW="1574165" imgH="520700" progId="Equation.3">
                  <p:embed/>
                </p:oleObj>
              </mc:Choice>
              <mc:Fallback>
                <p:oleObj name="" r:id="rId15" imgW="1574165" imgH="5207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24120" y="3606800"/>
                        <a:ext cx="15748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对象 22539"/>
          <p:cNvGraphicFramePr/>
          <p:nvPr/>
        </p:nvGraphicFramePr>
        <p:xfrm>
          <a:off x="6720523" y="3397250"/>
          <a:ext cx="28051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7" imgW="2806700" imgH="939800" progId="Equation.3">
                  <p:embed/>
                </p:oleObj>
              </mc:Choice>
              <mc:Fallback>
                <p:oleObj name="" r:id="rId17" imgW="2806700" imgH="9398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20523" y="3397250"/>
                        <a:ext cx="2805112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对象 22540"/>
          <p:cNvGraphicFramePr/>
          <p:nvPr/>
        </p:nvGraphicFramePr>
        <p:xfrm>
          <a:off x="9528810" y="3581400"/>
          <a:ext cx="1574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9" imgW="1574165" imgH="520700" progId="Equation.3">
                  <p:embed/>
                </p:oleObj>
              </mc:Choice>
              <mc:Fallback>
                <p:oleObj name="" r:id="rId19" imgW="1574165" imgH="5207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528810" y="3581400"/>
                        <a:ext cx="15748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对象 22541"/>
          <p:cNvGraphicFramePr/>
          <p:nvPr/>
        </p:nvGraphicFramePr>
        <p:xfrm>
          <a:off x="2442845" y="4993005"/>
          <a:ext cx="16748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21" imgW="1675765" imgH="495300" progId="Equation.3">
                  <p:embed/>
                </p:oleObj>
              </mc:Choice>
              <mc:Fallback>
                <p:oleObj name="" r:id="rId21" imgW="1675765" imgH="4953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442845" y="4993005"/>
                        <a:ext cx="1674813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对象 22542"/>
          <p:cNvGraphicFramePr/>
          <p:nvPr/>
        </p:nvGraphicFramePr>
        <p:xfrm>
          <a:off x="4160520" y="4777105"/>
          <a:ext cx="1701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23" imgW="1701800" imgH="1028700" progId="Equation.3">
                  <p:embed/>
                </p:oleObj>
              </mc:Choice>
              <mc:Fallback>
                <p:oleObj name="" r:id="rId23" imgW="1701800" imgH="10287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160520" y="4777105"/>
                        <a:ext cx="17018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对象 22543"/>
          <p:cNvGraphicFramePr/>
          <p:nvPr/>
        </p:nvGraphicFramePr>
        <p:xfrm>
          <a:off x="5951220" y="5137468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25" imgW="570865" imgH="317500" progId="Equation.3">
                  <p:embed/>
                </p:oleObj>
              </mc:Choice>
              <mc:Fallback>
                <p:oleObj name="" r:id="rId25" imgW="570865" imgH="3175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951220" y="5137468"/>
                        <a:ext cx="571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7896" name="标题 37895"/>
          <p:cNvSpPr>
            <a:spLocks noGrp="1"/>
          </p:cNvSpPr>
          <p:nvPr/>
        </p:nvSpPr>
        <p:spPr>
          <a:xfrm>
            <a:off x="1047750" y="950595"/>
            <a:ext cx="18288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12.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37897" name="对象 37896"/>
          <p:cNvGraphicFramePr/>
          <p:nvPr/>
        </p:nvGraphicFramePr>
        <p:xfrm>
          <a:off x="2690495" y="823595"/>
          <a:ext cx="2260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" imgW="2260600" imgH="965200" progId="Equation.3">
                  <p:embed/>
                </p:oleObj>
              </mc:Choice>
              <mc:Fallback>
                <p:oleObj name="" r:id="rId1" imgW="2260600" imgH="9652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90495" y="823595"/>
                        <a:ext cx="22606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文本框 37897"/>
          <p:cNvSpPr txBox="1"/>
          <p:nvPr/>
        </p:nvSpPr>
        <p:spPr>
          <a:xfrm>
            <a:off x="1409700" y="2372360"/>
            <a:ext cx="20510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原式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=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37899" name="对象 37898"/>
          <p:cNvGraphicFramePr/>
          <p:nvPr/>
        </p:nvGraphicFramePr>
        <p:xfrm>
          <a:off x="3232150" y="2226310"/>
          <a:ext cx="2514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3" imgW="2514600" imgH="965200" progId="Equation.3">
                  <p:embed/>
                </p:oleObj>
              </mc:Choice>
              <mc:Fallback>
                <p:oleObj name="" r:id="rId3" imgW="2514600" imgH="9652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2150" y="2226310"/>
                        <a:ext cx="25146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对象 37900"/>
          <p:cNvGraphicFramePr/>
          <p:nvPr/>
        </p:nvGraphicFramePr>
        <p:xfrm>
          <a:off x="4756150" y="2143760"/>
          <a:ext cx="3524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5" imgW="355600" imgH="443865" progId="Equation.3">
                  <p:embed/>
                </p:oleObj>
              </mc:Choice>
              <mc:Fallback>
                <p:oleObj name="" r:id="rId5" imgW="355600" imgH="443865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56150" y="2143760"/>
                        <a:ext cx="352425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2" name="对象 37901"/>
          <p:cNvGraphicFramePr/>
          <p:nvPr/>
        </p:nvGraphicFramePr>
        <p:xfrm>
          <a:off x="3613150" y="2689860"/>
          <a:ext cx="4159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7" imgW="419100" imgH="508000" progId="Equation.3">
                  <p:embed/>
                </p:oleObj>
              </mc:Choice>
              <mc:Fallback>
                <p:oleObj name="" r:id="rId7" imgW="419100" imgH="5080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13150" y="2689860"/>
                        <a:ext cx="415925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4" name="对象 37903"/>
          <p:cNvGraphicFramePr/>
          <p:nvPr/>
        </p:nvGraphicFramePr>
        <p:xfrm>
          <a:off x="5943600" y="2213610"/>
          <a:ext cx="39338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9" imgW="3937000" imgH="965200" progId="Equation.3">
                  <p:embed/>
                </p:oleObj>
              </mc:Choice>
              <mc:Fallback>
                <p:oleObj name="" r:id="rId9" imgW="3937000" imgH="9652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43600" y="2213610"/>
                        <a:ext cx="3933825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8" name="对象 37907"/>
          <p:cNvGraphicFramePr/>
          <p:nvPr/>
        </p:nvGraphicFramePr>
        <p:xfrm>
          <a:off x="2951480" y="3519170"/>
          <a:ext cx="1371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1" imgW="1370965" imgH="660400" progId="Equation.3">
                  <p:embed/>
                </p:oleObj>
              </mc:Choice>
              <mc:Fallback>
                <p:oleObj name="" r:id="rId11" imgW="1370965" imgH="6604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51480" y="3519170"/>
                        <a:ext cx="13716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9" name="对象 37908"/>
          <p:cNvGraphicFramePr/>
          <p:nvPr/>
        </p:nvGraphicFramePr>
        <p:xfrm>
          <a:off x="4373880" y="3519170"/>
          <a:ext cx="1854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3" imgW="1853565" imgH="660400" progId="Equation.3">
                  <p:embed/>
                </p:oleObj>
              </mc:Choice>
              <mc:Fallback>
                <p:oleObj name="" r:id="rId13" imgW="1853565" imgH="6604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73880" y="3519170"/>
                        <a:ext cx="18542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0" name="对象 37909"/>
          <p:cNvGraphicFramePr/>
          <p:nvPr/>
        </p:nvGraphicFramePr>
        <p:xfrm>
          <a:off x="6304280" y="3674745"/>
          <a:ext cx="558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5" imgW="558165" imgH="317500" progId="Equation.3">
                  <p:embed/>
                </p:oleObj>
              </mc:Choice>
              <mc:Fallback>
                <p:oleObj name="" r:id="rId15" imgW="558165" imgH="3175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304280" y="3674745"/>
                        <a:ext cx="5588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1" name="对象 37910"/>
          <p:cNvGraphicFramePr/>
          <p:nvPr/>
        </p:nvGraphicFramePr>
        <p:xfrm>
          <a:off x="2951480" y="4440555"/>
          <a:ext cx="3975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7" imgW="3973195" imgH="660400" progId="Equation.3">
                  <p:embed/>
                </p:oleObj>
              </mc:Choice>
              <mc:Fallback>
                <p:oleObj name="" r:id="rId17" imgW="3973195" imgH="6604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951480" y="4440555"/>
                        <a:ext cx="39751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7650" name="标题 27649"/>
          <p:cNvSpPr>
            <a:spLocks noGrp="1"/>
          </p:cNvSpPr>
          <p:nvPr/>
        </p:nvSpPr>
        <p:spPr>
          <a:xfrm>
            <a:off x="1115060" y="821690"/>
            <a:ext cx="19812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13.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7652" name="对象 27651"/>
          <p:cNvGraphicFramePr/>
          <p:nvPr/>
        </p:nvGraphicFramePr>
        <p:xfrm>
          <a:off x="2783523" y="617220"/>
          <a:ext cx="42164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" name="" r:id="rId1" imgW="4316095" imgH="1040765" progId="Equation.3">
                  <p:embed/>
                </p:oleObj>
              </mc:Choice>
              <mc:Fallback>
                <p:oleObj name="" r:id="rId1" imgW="4316095" imgH="1040765" progId="Equation.3">
                  <p:embed/>
                  <p:pic>
                    <p:nvPicPr>
                      <p:cNvPr id="0" name="图片 337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83523" y="617220"/>
                        <a:ext cx="4216400" cy="1019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文本框 27653"/>
          <p:cNvSpPr txBox="1"/>
          <p:nvPr/>
        </p:nvSpPr>
        <p:spPr>
          <a:xfrm>
            <a:off x="1503680" y="2241233"/>
            <a:ext cx="1676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原式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27655" name="对象 27654"/>
          <p:cNvGraphicFramePr/>
          <p:nvPr/>
        </p:nvGraphicFramePr>
        <p:xfrm>
          <a:off x="3305175" y="3306445"/>
          <a:ext cx="145097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" name="" r:id="rId3" imgW="1485900" imgH="927100" progId="Equation.3">
                  <p:embed/>
                </p:oleObj>
              </mc:Choice>
              <mc:Fallback>
                <p:oleObj name="" r:id="rId3" imgW="1485900" imgH="927100" progId="Equation.3">
                  <p:embed/>
                  <p:pic>
                    <p:nvPicPr>
                      <p:cNvPr id="0" name="图片 337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5175" y="3306445"/>
                        <a:ext cx="1450975" cy="906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对象 27657"/>
          <p:cNvGraphicFramePr/>
          <p:nvPr/>
        </p:nvGraphicFramePr>
        <p:xfrm>
          <a:off x="3180080" y="2015173"/>
          <a:ext cx="433546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3" name="" r:id="rId5" imgW="4330700" imgH="977900" progId="Equation.3">
                  <p:embed/>
                </p:oleObj>
              </mc:Choice>
              <mc:Fallback>
                <p:oleObj name="" r:id="rId5" imgW="4330700" imgH="977900" progId="Equation.3">
                  <p:embed/>
                  <p:pic>
                    <p:nvPicPr>
                      <p:cNvPr id="0" name="图片 33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80080" y="2015173"/>
                        <a:ext cx="4335463" cy="97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对象 27658"/>
          <p:cNvGraphicFramePr/>
          <p:nvPr/>
        </p:nvGraphicFramePr>
        <p:xfrm>
          <a:off x="4827588" y="3222308"/>
          <a:ext cx="324802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4" name="" r:id="rId7" imgW="3327400" imgH="1054100" progId="Equation.3">
                  <p:embed/>
                </p:oleObj>
              </mc:Choice>
              <mc:Fallback>
                <p:oleObj name="" r:id="rId7" imgW="3327400" imgH="1054100" progId="Equation.3">
                  <p:embed/>
                  <p:pic>
                    <p:nvPicPr>
                      <p:cNvPr id="0" name="图片 33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27588" y="3222308"/>
                        <a:ext cx="3248025" cy="1030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4" name="对象 27663"/>
          <p:cNvGraphicFramePr/>
          <p:nvPr/>
        </p:nvGraphicFramePr>
        <p:xfrm>
          <a:off x="6155055" y="4521200"/>
          <a:ext cx="2687638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5" name="" r:id="rId9" imgW="2755900" imgH="1028700" progId="Equation.3">
                  <p:embed/>
                </p:oleObj>
              </mc:Choice>
              <mc:Fallback>
                <p:oleObj name="" r:id="rId9" imgW="2755900" imgH="1028700" progId="Equation.3">
                  <p:embed/>
                  <p:pic>
                    <p:nvPicPr>
                      <p:cNvPr id="0" name="图片 337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55055" y="4521200"/>
                        <a:ext cx="2687638" cy="1004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6" name="对象 27665"/>
          <p:cNvGraphicFramePr/>
          <p:nvPr/>
        </p:nvGraphicFramePr>
        <p:xfrm>
          <a:off x="4715828" y="4570095"/>
          <a:ext cx="12636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" name="" r:id="rId11" imgW="1295400" imgH="927100" progId="Equation.3">
                  <p:embed/>
                </p:oleObj>
              </mc:Choice>
              <mc:Fallback>
                <p:oleObj name="" r:id="rId11" imgW="1295400" imgH="927100" progId="Equation.3">
                  <p:embed/>
                  <p:pic>
                    <p:nvPicPr>
                      <p:cNvPr id="0" name="图片 33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15828" y="4570095"/>
                        <a:ext cx="1263650" cy="906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6" name="直接连接符 27675"/>
          <p:cNvSpPr/>
          <p:nvPr/>
        </p:nvSpPr>
        <p:spPr>
          <a:xfrm>
            <a:off x="4850765" y="4341495"/>
            <a:ext cx="3124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graphicFrame>
        <p:nvGraphicFramePr>
          <p:cNvPr id="27677" name="对象 27676"/>
          <p:cNvGraphicFramePr/>
          <p:nvPr/>
        </p:nvGraphicFramePr>
        <p:xfrm>
          <a:off x="3326765" y="4570095"/>
          <a:ext cx="1300163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3" imgW="1333500" imgH="927100" progId="Equation.3">
                  <p:embed/>
                </p:oleObj>
              </mc:Choice>
              <mc:Fallback>
                <p:oleObj name="" r:id="rId13" imgW="1333500" imgH="9271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26765" y="4570095"/>
                        <a:ext cx="1300163" cy="906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79475" y="932180"/>
            <a:ext cx="37160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2</a:t>
            </a:r>
            <a:r>
              <a:rPr lang="zh-CN" altLang="en-US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、第二换元积分法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graphicFrame>
        <p:nvGraphicFramePr>
          <p:cNvPr id="7" name="对象 322562"/>
          <p:cNvGraphicFramePr>
            <a:graphicFrameLocks noChangeAspect="1"/>
          </p:cNvGraphicFramePr>
          <p:nvPr/>
        </p:nvGraphicFramePr>
        <p:xfrm>
          <a:off x="2296161" y="1973263"/>
          <a:ext cx="6646545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2882900" imgH="965200" progId="Equation.DSMT4">
                  <p:embed/>
                </p:oleObj>
              </mc:Choice>
              <mc:Fallback>
                <p:oleObj name="" r:id="rId1" imgW="2882900" imgH="9652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96161" y="1973263"/>
                        <a:ext cx="6646545" cy="2228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595495" y="932180"/>
            <a:ext cx="35394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设 </a:t>
            </a:r>
            <a:r>
              <a:rPr lang="en-US" altLang="zh-CN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F'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u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= </a:t>
            </a:r>
            <a:r>
              <a:rPr lang="en-US" altLang="zh-CN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u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 ，则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79475" y="763905"/>
            <a:ext cx="57810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第二类换元法常见代换类型：</a:t>
            </a:r>
            <a:endParaRPr lang="zh-CN" altLang="en-US" sz="2800" b="1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graphicFrame>
        <p:nvGraphicFramePr>
          <p:cNvPr id="56332" name="对象 56331"/>
          <p:cNvGraphicFramePr/>
          <p:nvPr/>
        </p:nvGraphicFramePr>
        <p:xfrm>
          <a:off x="4558030" y="1602740"/>
          <a:ext cx="1474470" cy="329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" name="" r:id="rId1" imgW="1434465" imgH="330200" progId="Equation.3">
                  <p:embed/>
                </p:oleObj>
              </mc:Choice>
              <mc:Fallback>
                <p:oleObj name="" r:id="rId1" imgW="1434465" imgH="330200" progId="Equation.3">
                  <p:embed/>
                  <p:pic>
                    <p:nvPicPr>
                      <p:cNvPr id="0" name="图片 33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8030" y="1602740"/>
                        <a:ext cx="1474470" cy="3295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7" name="对象 56336"/>
          <p:cNvGraphicFramePr/>
          <p:nvPr/>
        </p:nvGraphicFramePr>
        <p:xfrm>
          <a:off x="4584700" y="3339465"/>
          <a:ext cx="1403350" cy="253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" name="" r:id="rId3" imgW="1459865" imgH="292100" progId="Equation.3">
                  <p:embed/>
                </p:oleObj>
              </mc:Choice>
              <mc:Fallback>
                <p:oleObj name="" r:id="rId3" imgW="1459865" imgH="292100" progId="Equation.3">
                  <p:embed/>
                  <p:pic>
                    <p:nvPicPr>
                      <p:cNvPr id="0" name="图片 33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4700" y="3339465"/>
                        <a:ext cx="1403350" cy="2533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2" name="对象 56341"/>
          <p:cNvGraphicFramePr/>
          <p:nvPr/>
        </p:nvGraphicFramePr>
        <p:xfrm>
          <a:off x="4558030" y="4895215"/>
          <a:ext cx="147447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" name="" r:id="rId5" imgW="1447800" imgH="279400" progId="Equation.3">
                  <p:embed/>
                </p:oleObj>
              </mc:Choice>
              <mc:Fallback>
                <p:oleObj name="" r:id="rId5" imgW="1447800" imgH="279400" progId="Equation.3">
                  <p:embed/>
                  <p:pic>
                    <p:nvPicPr>
                      <p:cNvPr id="0" name="图片 33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8030" y="4895215"/>
                        <a:ext cx="1474470" cy="250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等于号 8"/>
          <p:cNvSpPr/>
          <p:nvPr/>
        </p:nvSpPr>
        <p:spPr>
          <a:xfrm>
            <a:off x="4199255" y="1932305"/>
            <a:ext cx="2182495" cy="198755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23" name="对象 322562"/>
          <p:cNvGraphicFramePr>
            <a:graphicFrameLocks noChangeAspect="1"/>
          </p:cNvGraphicFramePr>
          <p:nvPr/>
        </p:nvGraphicFramePr>
        <p:xfrm>
          <a:off x="879476" y="4876167"/>
          <a:ext cx="351853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7" imgW="1524000" imgH="304800" progId="Equation.DSMT4">
                  <p:embed/>
                </p:oleObj>
              </mc:Choice>
              <mc:Fallback>
                <p:oleObj name="" r:id="rId7" imgW="1524000" imgH="3048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9476" y="4876167"/>
                        <a:ext cx="3518535" cy="708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322562"/>
          <p:cNvGraphicFramePr>
            <a:graphicFrameLocks noChangeAspect="1"/>
          </p:cNvGraphicFramePr>
          <p:nvPr/>
        </p:nvGraphicFramePr>
        <p:xfrm>
          <a:off x="6204269" y="1692594"/>
          <a:ext cx="3958590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9" imgW="1714500" imgH="292100" progId="Equation.DSMT4">
                  <p:embed/>
                </p:oleObj>
              </mc:Choice>
              <mc:Fallback>
                <p:oleObj name="" r:id="rId9" imgW="17145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04269" y="1692594"/>
                        <a:ext cx="3958590" cy="678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等于号 26"/>
          <p:cNvSpPr/>
          <p:nvPr/>
        </p:nvSpPr>
        <p:spPr>
          <a:xfrm>
            <a:off x="4204335" y="3592830"/>
            <a:ext cx="2182495" cy="198755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28" name="对象 322562"/>
          <p:cNvGraphicFramePr>
            <a:graphicFrameLocks noChangeAspect="1"/>
          </p:cNvGraphicFramePr>
          <p:nvPr/>
        </p:nvGraphicFramePr>
        <p:xfrm>
          <a:off x="6204269" y="3352484"/>
          <a:ext cx="4135120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11" imgW="1790700" imgH="292100" progId="Equation.DSMT4">
                  <p:embed/>
                </p:oleObj>
              </mc:Choice>
              <mc:Fallback>
                <p:oleObj name="" r:id="rId11" imgW="17907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04269" y="3352484"/>
                        <a:ext cx="4135120" cy="678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等于号 29"/>
          <p:cNvSpPr/>
          <p:nvPr/>
        </p:nvSpPr>
        <p:spPr>
          <a:xfrm>
            <a:off x="4194810" y="5146040"/>
            <a:ext cx="2182495" cy="198755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31" name="对象 322562"/>
          <p:cNvGraphicFramePr>
            <a:graphicFrameLocks noChangeAspect="1"/>
          </p:cNvGraphicFramePr>
          <p:nvPr/>
        </p:nvGraphicFramePr>
        <p:xfrm>
          <a:off x="6204585" y="4906010"/>
          <a:ext cx="4866005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13" imgW="2145665" imgH="292100" progId="Equation.DSMT4">
                  <p:embed/>
                </p:oleObj>
              </mc:Choice>
              <mc:Fallback>
                <p:oleObj name="" r:id="rId13" imgW="2145665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04585" y="4906010"/>
                        <a:ext cx="4866005" cy="678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右大括号 4"/>
          <p:cNvSpPr/>
          <p:nvPr/>
        </p:nvSpPr>
        <p:spPr>
          <a:xfrm>
            <a:off x="11014075" y="1738630"/>
            <a:ext cx="212090" cy="3905885"/>
          </a:xfrm>
          <a:prstGeom prst="rightBrace">
            <a:avLst>
              <a:gd name="adj1" fmla="val 708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130280" y="2601595"/>
            <a:ext cx="551815" cy="2180590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 anchor="t">
            <a:spAutoFit/>
          </a:bodyPr>
          <a:p>
            <a:pPr algn="ctr"/>
            <a:r>
              <a:rPr lang="zh-CN" altLang="en-US" sz="2400" b="1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三角代换</a:t>
            </a:r>
            <a:endParaRPr lang="zh-CN" altLang="en-US" sz="2400" b="1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33" name="对象 322562"/>
          <p:cNvGraphicFramePr>
            <a:graphicFrameLocks noChangeAspect="1"/>
          </p:cNvGraphicFramePr>
          <p:nvPr/>
        </p:nvGraphicFramePr>
        <p:xfrm>
          <a:off x="4549458" y="2012950"/>
          <a:ext cx="1477645" cy="779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15" imgW="774065" imgH="405765" progId="Equation.DSMT4">
                  <p:embed/>
                </p:oleObj>
              </mc:Choice>
              <mc:Fallback>
                <p:oleObj name="" r:id="rId15" imgW="774065" imgH="4057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49458" y="2012950"/>
                        <a:ext cx="1477645" cy="7791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322562"/>
          <p:cNvGraphicFramePr>
            <a:graphicFrameLocks noChangeAspect="1"/>
          </p:cNvGraphicFramePr>
          <p:nvPr/>
        </p:nvGraphicFramePr>
        <p:xfrm>
          <a:off x="879476" y="1663067"/>
          <a:ext cx="34893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7" imgW="1511300" imgH="304800" progId="Equation.DSMT4">
                  <p:embed/>
                </p:oleObj>
              </mc:Choice>
              <mc:Fallback>
                <p:oleObj name="" r:id="rId17" imgW="1511300" imgH="3048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79476" y="1663067"/>
                        <a:ext cx="3489325" cy="708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22562"/>
          <p:cNvGraphicFramePr>
            <a:graphicFrameLocks noChangeAspect="1"/>
          </p:cNvGraphicFramePr>
          <p:nvPr/>
        </p:nvGraphicFramePr>
        <p:xfrm>
          <a:off x="879476" y="3322957"/>
          <a:ext cx="351853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9" imgW="1524000" imgH="304800" progId="Equation.DSMT4">
                  <p:embed/>
                </p:oleObj>
              </mc:Choice>
              <mc:Fallback>
                <p:oleObj name="" r:id="rId19" imgW="1524000" imgH="3048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79476" y="3322957"/>
                        <a:ext cx="3518535" cy="708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22562"/>
          <p:cNvGraphicFramePr>
            <a:graphicFrameLocks noChangeAspect="1"/>
          </p:cNvGraphicFramePr>
          <p:nvPr/>
        </p:nvGraphicFramePr>
        <p:xfrm>
          <a:off x="4547553" y="3643630"/>
          <a:ext cx="1477645" cy="779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21" imgW="774065" imgH="405765" progId="Equation.DSMT4">
                  <p:embed/>
                </p:oleObj>
              </mc:Choice>
              <mc:Fallback>
                <p:oleObj name="" r:id="rId21" imgW="774065" imgH="4057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47553" y="3643630"/>
                        <a:ext cx="1477645" cy="7791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22562"/>
          <p:cNvGraphicFramePr>
            <a:graphicFrameLocks noChangeAspect="1"/>
          </p:cNvGraphicFramePr>
          <p:nvPr/>
        </p:nvGraphicFramePr>
        <p:xfrm>
          <a:off x="4205288" y="5205730"/>
          <a:ext cx="2182495" cy="779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22" imgW="1143000" imgH="405765" progId="Equation.DSMT4">
                  <p:embed/>
                </p:oleObj>
              </mc:Choice>
              <mc:Fallback>
                <p:oleObj name="" r:id="rId22" imgW="1143000" imgH="4057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205288" y="5205730"/>
                        <a:ext cx="2182495" cy="7791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27" grpId="0" bldLvl="0" animBg="1"/>
      <p:bldP spid="30" grpId="0" bldLvl="0" animBg="1"/>
      <p:bldP spid="5" grpId="0" bldLvl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231" name="矩形 9230"/>
          <p:cNvSpPr/>
          <p:nvPr/>
        </p:nvSpPr>
        <p:spPr>
          <a:xfrm>
            <a:off x="3009900" y="987425"/>
            <a:ext cx="5791200" cy="2362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sz="28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227" name="文本框 9226"/>
          <p:cNvSpPr txBox="1"/>
          <p:nvPr/>
        </p:nvSpPr>
        <p:spPr>
          <a:xfrm>
            <a:off x="3467100" y="1139825"/>
            <a:ext cx="48164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93AF6"/>
                </a:solidFill>
                <a:latin typeface="楷体" panose="02010609060101010101" charset="-122"/>
                <a:ea typeface="楷体" panose="02010609060101010101" charset="-122"/>
              </a:rPr>
              <a:t>初等函数在定义区间上连续</a:t>
            </a:r>
            <a:endParaRPr lang="zh-CN" altLang="en-US" sz="2800" b="1" dirty="0">
              <a:solidFill>
                <a:srgbClr val="F93AF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228" name="下箭头 9227"/>
          <p:cNvSpPr/>
          <p:nvPr/>
        </p:nvSpPr>
        <p:spPr>
          <a:xfrm>
            <a:off x="5600700" y="1825625"/>
            <a:ext cx="304800" cy="762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sz="28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229" name="文本框 9228"/>
          <p:cNvSpPr txBox="1"/>
          <p:nvPr/>
        </p:nvSpPr>
        <p:spPr>
          <a:xfrm>
            <a:off x="3238500" y="2617788"/>
            <a:ext cx="5410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93AF6"/>
                </a:solidFill>
                <a:latin typeface="楷体" panose="02010609060101010101" charset="-122"/>
                <a:ea typeface="楷体" panose="02010609060101010101" charset="-122"/>
              </a:rPr>
              <a:t>初等函数在定义区间上有原函数</a:t>
            </a:r>
            <a:endParaRPr lang="zh-CN" altLang="en-US" sz="2800" b="1" dirty="0">
              <a:solidFill>
                <a:srgbClr val="F93AF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1299" name="文本框 11298"/>
          <p:cNvSpPr txBox="1"/>
          <p:nvPr/>
        </p:nvSpPr>
        <p:spPr>
          <a:xfrm>
            <a:off x="1455420" y="3832543"/>
            <a:ext cx="1219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例如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,</a:t>
            </a:r>
            <a:endParaRPr lang="en-US" altLang="zh-CN" sz="2800" b="1" dirty="0">
              <a:solidFill>
                <a:srgbClr val="0C1ADC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1300" name="对象 11299"/>
          <p:cNvGraphicFramePr/>
          <p:nvPr/>
        </p:nvGraphicFramePr>
        <p:xfrm>
          <a:off x="2738120" y="3805555"/>
          <a:ext cx="1244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1243965" imgH="622300" progId="Equation.3">
                  <p:embed/>
                </p:oleObj>
              </mc:Choice>
              <mc:Fallback>
                <p:oleObj name="" r:id="rId1" imgW="1243965" imgH="6223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38120" y="3805555"/>
                        <a:ext cx="12446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1" name="对象 11300"/>
          <p:cNvGraphicFramePr/>
          <p:nvPr/>
        </p:nvGraphicFramePr>
        <p:xfrm>
          <a:off x="4116070" y="3770630"/>
          <a:ext cx="1003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3" imgW="1002665" imgH="469900" progId="Equation.3">
                  <p:embed/>
                </p:oleObj>
              </mc:Choice>
              <mc:Fallback>
                <p:oleObj name="" r:id="rId3" imgW="1002665" imgH="4699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6070" y="3770630"/>
                        <a:ext cx="10033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2" name="对象 11301"/>
          <p:cNvGraphicFramePr/>
          <p:nvPr/>
        </p:nvGraphicFramePr>
        <p:xfrm>
          <a:off x="2725420" y="4776470"/>
          <a:ext cx="1270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5" imgW="1269365" imgH="622300" progId="Equation.3">
                  <p:embed/>
                </p:oleObj>
              </mc:Choice>
              <mc:Fallback>
                <p:oleObj name="" r:id="rId5" imgW="1269365" imgH="6223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25420" y="4776470"/>
                        <a:ext cx="12700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3" name="对象 11302"/>
          <p:cNvGraphicFramePr/>
          <p:nvPr/>
        </p:nvGraphicFramePr>
        <p:xfrm>
          <a:off x="4147820" y="4792345"/>
          <a:ext cx="1181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7" imgW="1180465" imgH="558800" progId="Equation.3">
                  <p:embed/>
                </p:oleObj>
              </mc:Choice>
              <mc:Fallback>
                <p:oleObj name="" r:id="rId7" imgW="1180465" imgH="5588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47820" y="4792345"/>
                        <a:ext cx="11811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4" name="对象 11303"/>
          <p:cNvGraphicFramePr/>
          <p:nvPr/>
        </p:nvGraphicFramePr>
        <p:xfrm>
          <a:off x="6898005" y="3782695"/>
          <a:ext cx="1549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9" imgW="1548765" imgH="622300" progId="Equation.3">
                  <p:embed/>
                </p:oleObj>
              </mc:Choice>
              <mc:Fallback>
                <p:oleObj name="" r:id="rId9" imgW="1548765" imgH="6223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98005" y="3782695"/>
                        <a:ext cx="15494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5" name="对象 11304"/>
          <p:cNvGraphicFramePr/>
          <p:nvPr/>
        </p:nvGraphicFramePr>
        <p:xfrm>
          <a:off x="8599805" y="3922395"/>
          <a:ext cx="1625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1" imgW="1624330" imgH="317500" progId="Equation.3">
                  <p:embed/>
                </p:oleObj>
              </mc:Choice>
              <mc:Fallback>
                <p:oleObj name="" r:id="rId11" imgW="1624330" imgH="3175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599805" y="3922395"/>
                        <a:ext cx="16256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79475" y="1109980"/>
            <a:ext cx="57810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第二类换元法常见代换类型：</a:t>
            </a:r>
            <a:endParaRPr lang="zh-CN" altLang="en-US" sz="2800" b="1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56352" name="右大括号 56351"/>
          <p:cNvSpPr/>
          <p:nvPr/>
        </p:nvSpPr>
        <p:spPr>
          <a:xfrm>
            <a:off x="8637905" y="2052320"/>
            <a:ext cx="208915" cy="1958975"/>
          </a:xfrm>
          <a:prstGeom prst="rightBrace">
            <a:avLst>
              <a:gd name="adj1" fmla="val 708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6353" name="文本框 56352"/>
          <p:cNvSpPr txBox="1"/>
          <p:nvPr/>
        </p:nvSpPr>
        <p:spPr>
          <a:xfrm>
            <a:off x="8846820" y="2258060"/>
            <a:ext cx="551815" cy="1315720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>
            <a:spAutoFit/>
          </a:bodyPr>
          <a:p>
            <a:r>
              <a:rPr lang="zh-CN" altLang="en-US" sz="2400" b="1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根式代换</a:t>
            </a:r>
            <a:endParaRPr lang="zh-CN" altLang="en-US" sz="2400" b="1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7" name="对象 322562"/>
          <p:cNvGraphicFramePr>
            <a:graphicFrameLocks noChangeAspect="1"/>
          </p:cNvGraphicFramePr>
          <p:nvPr/>
        </p:nvGraphicFramePr>
        <p:xfrm>
          <a:off x="1329373" y="2051369"/>
          <a:ext cx="3370580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1459865" imgH="292100" progId="Equation.DSMT4">
                  <p:embed/>
                </p:oleObj>
              </mc:Choice>
              <mc:Fallback>
                <p:oleObj name="" r:id="rId1" imgW="1459865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29373" y="2051369"/>
                        <a:ext cx="3370580" cy="678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322562"/>
          <p:cNvGraphicFramePr>
            <a:graphicFrameLocks noChangeAspect="1"/>
          </p:cNvGraphicFramePr>
          <p:nvPr/>
        </p:nvGraphicFramePr>
        <p:xfrm>
          <a:off x="5017135" y="1869440"/>
          <a:ext cx="1430020" cy="438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749300" imgH="228600" progId="Equation.DSMT4">
                  <p:embed/>
                </p:oleObj>
              </mc:Choice>
              <mc:Fallback>
                <p:oleObj name="" r:id="rId3" imgW="749300" imgH="228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17135" y="1869440"/>
                        <a:ext cx="1430020" cy="4387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322562"/>
          <p:cNvGraphicFramePr>
            <a:graphicFrameLocks noChangeAspect="1"/>
          </p:cNvGraphicFramePr>
          <p:nvPr/>
        </p:nvGraphicFramePr>
        <p:xfrm>
          <a:off x="5016500" y="2857500"/>
          <a:ext cx="143002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5" imgW="774065" imgH="444500" progId="Equation.DSMT4">
                  <p:embed/>
                </p:oleObj>
              </mc:Choice>
              <mc:Fallback>
                <p:oleObj name="" r:id="rId5" imgW="774065" imgH="4445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16500" y="2857500"/>
                        <a:ext cx="143002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等于号 16"/>
          <p:cNvSpPr/>
          <p:nvPr/>
        </p:nvSpPr>
        <p:spPr>
          <a:xfrm>
            <a:off x="4662805" y="2291715"/>
            <a:ext cx="2182495" cy="198755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等于号 17"/>
          <p:cNvSpPr/>
          <p:nvPr/>
        </p:nvSpPr>
        <p:spPr>
          <a:xfrm>
            <a:off x="4662805" y="3573780"/>
            <a:ext cx="2182495" cy="198755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19" name="对象 322562"/>
          <p:cNvGraphicFramePr>
            <a:graphicFrameLocks noChangeAspect="1"/>
          </p:cNvGraphicFramePr>
          <p:nvPr/>
        </p:nvGraphicFramePr>
        <p:xfrm>
          <a:off x="6736398" y="2052005"/>
          <a:ext cx="1700530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7" imgW="736600" imgH="292100" progId="Equation.DSMT4">
                  <p:embed/>
                </p:oleObj>
              </mc:Choice>
              <mc:Fallback>
                <p:oleObj name="" r:id="rId7" imgW="7366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36398" y="2052005"/>
                        <a:ext cx="1700530" cy="678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322562"/>
          <p:cNvGraphicFramePr>
            <a:graphicFrameLocks noChangeAspect="1"/>
          </p:cNvGraphicFramePr>
          <p:nvPr/>
        </p:nvGraphicFramePr>
        <p:xfrm>
          <a:off x="6735763" y="3333435"/>
          <a:ext cx="1700530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9" imgW="736600" imgH="292100" progId="Equation.DSMT4">
                  <p:embed/>
                </p:oleObj>
              </mc:Choice>
              <mc:Fallback>
                <p:oleObj name="" r:id="rId9" imgW="7366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35763" y="3333435"/>
                        <a:ext cx="1700530" cy="678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22562"/>
          <p:cNvGraphicFramePr>
            <a:graphicFrameLocks noChangeAspect="1"/>
          </p:cNvGraphicFramePr>
          <p:nvPr/>
        </p:nvGraphicFramePr>
        <p:xfrm>
          <a:off x="1329373" y="3156270"/>
          <a:ext cx="3430270" cy="1032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1" imgW="1485900" imgH="444500" progId="Equation.DSMT4">
                  <p:embed/>
                </p:oleObj>
              </mc:Choice>
              <mc:Fallback>
                <p:oleObj name="" r:id="rId11" imgW="1485900" imgH="4445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29373" y="3156270"/>
                        <a:ext cx="3430270" cy="10325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5" name="矩形 61464"/>
          <p:cNvSpPr/>
          <p:nvPr/>
        </p:nvSpPr>
        <p:spPr>
          <a:xfrm>
            <a:off x="1329690" y="4476115"/>
            <a:ext cx="899922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1" hangingPunct="1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(6)  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当被积函数的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分母中因子次数较高时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可试用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倒代换 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37" name="对象 322562"/>
          <p:cNvGraphicFramePr>
            <a:graphicFrameLocks noChangeAspect="1"/>
          </p:cNvGraphicFramePr>
          <p:nvPr/>
        </p:nvGraphicFramePr>
        <p:xfrm>
          <a:off x="10138411" y="4458970"/>
          <a:ext cx="727710" cy="779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13" imgW="381000" imgH="405765" progId="Equation.DSMT4">
                  <p:embed/>
                </p:oleObj>
              </mc:Choice>
              <mc:Fallback>
                <p:oleObj name="" r:id="rId13" imgW="381000" imgH="4057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138411" y="4458970"/>
                        <a:ext cx="727710" cy="7791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bldLvl="0" animBg="1"/>
      <p:bldP spid="56352" grpId="0" bldLvl="0" animBg="1"/>
      <p:bldP spid="56353" grpId="0"/>
      <p:bldP spid="6146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7106" name="标题 47105"/>
          <p:cNvSpPr>
            <a:spLocks noGrp="1"/>
          </p:cNvSpPr>
          <p:nvPr/>
        </p:nvSpPr>
        <p:spPr>
          <a:xfrm>
            <a:off x="879475" y="611505"/>
            <a:ext cx="22098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14.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47107" name="对象 47106"/>
          <p:cNvGraphicFramePr/>
          <p:nvPr/>
        </p:nvGraphicFramePr>
        <p:xfrm>
          <a:off x="2607310" y="649605"/>
          <a:ext cx="3340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" name="" r:id="rId1" imgW="3340100" imgH="647700" progId="Equation.3">
                  <p:embed/>
                </p:oleObj>
              </mc:Choice>
              <mc:Fallback>
                <p:oleObj name="" r:id="rId1" imgW="3340100" imgH="647700" progId="Equation.3">
                  <p:embed/>
                  <p:pic>
                    <p:nvPicPr>
                      <p:cNvPr id="0" name="图片 34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07310" y="649605"/>
                        <a:ext cx="334010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文本框 47107"/>
          <p:cNvSpPr txBox="1"/>
          <p:nvPr/>
        </p:nvSpPr>
        <p:spPr>
          <a:xfrm>
            <a:off x="1162050" y="1709420"/>
            <a:ext cx="1447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令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47109" name="对象 47108"/>
          <p:cNvGraphicFramePr/>
          <p:nvPr/>
        </p:nvGraphicFramePr>
        <p:xfrm>
          <a:off x="2260600" y="1696720"/>
          <a:ext cx="3390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" name="" r:id="rId3" imgW="3389630" imgH="546100" progId="Equation.3">
                  <p:embed/>
                </p:oleObj>
              </mc:Choice>
              <mc:Fallback>
                <p:oleObj name="" r:id="rId3" imgW="3389630" imgH="546100" progId="Equation.3">
                  <p:embed/>
                  <p:pic>
                    <p:nvPicPr>
                      <p:cNvPr id="0" name="图片 34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0600" y="1696720"/>
                        <a:ext cx="33909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文本框 47109"/>
          <p:cNvSpPr txBox="1"/>
          <p:nvPr/>
        </p:nvSpPr>
        <p:spPr>
          <a:xfrm>
            <a:off x="8001000" y="1696403"/>
            <a:ext cx="609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则</a:t>
            </a:r>
            <a:endParaRPr lang="zh-CN" altLang="en-US" sz="2800" b="1">
              <a:solidFill>
                <a:schemeClr val="tx1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47113" name="对象 47112"/>
          <p:cNvGraphicFramePr/>
          <p:nvPr/>
        </p:nvGraphicFramePr>
        <p:xfrm>
          <a:off x="5828030" y="1777365"/>
          <a:ext cx="198183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" name="" r:id="rId5" imgW="2055495" imgH="405765" progId="Equation.3">
                  <p:embed/>
                </p:oleObj>
              </mc:Choice>
              <mc:Fallback>
                <p:oleObj name="" r:id="rId5" imgW="2055495" imgH="405765" progId="Equation.3">
                  <p:embed/>
                  <p:pic>
                    <p:nvPicPr>
                      <p:cNvPr id="0" name="图片 34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28030" y="1777365"/>
                        <a:ext cx="1981835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5" name="文本框 47114"/>
          <p:cNvSpPr txBox="1"/>
          <p:nvPr/>
        </p:nvSpPr>
        <p:spPr>
          <a:xfrm>
            <a:off x="1577340" y="2707958"/>
            <a:ext cx="15176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∴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原式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47116" name="对象 47115"/>
          <p:cNvGraphicFramePr/>
          <p:nvPr/>
        </p:nvGraphicFramePr>
        <p:xfrm>
          <a:off x="2866390" y="2668270"/>
          <a:ext cx="1397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5" name="" r:id="rId7" imgW="1396365" imgH="571500" progId="Equation.3">
                  <p:embed/>
                </p:oleObj>
              </mc:Choice>
              <mc:Fallback>
                <p:oleObj name="" r:id="rId7" imgW="1396365" imgH="571500" progId="Equation.3">
                  <p:embed/>
                  <p:pic>
                    <p:nvPicPr>
                      <p:cNvPr id="0" name="图片 34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66390" y="2668270"/>
                        <a:ext cx="13970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7" name="对象 47116"/>
          <p:cNvGraphicFramePr/>
          <p:nvPr/>
        </p:nvGraphicFramePr>
        <p:xfrm>
          <a:off x="4288790" y="2757170"/>
          <a:ext cx="144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" name="" r:id="rId9" imgW="1446530" imgH="405765" progId="Equation.3">
                  <p:embed/>
                </p:oleObj>
              </mc:Choice>
              <mc:Fallback>
                <p:oleObj name="" r:id="rId9" imgW="1446530" imgH="405765" progId="Equation.3">
                  <p:embed/>
                  <p:pic>
                    <p:nvPicPr>
                      <p:cNvPr id="0" name="图片 341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88790" y="2757170"/>
                        <a:ext cx="1447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8" name="对象 47117"/>
          <p:cNvGraphicFramePr/>
          <p:nvPr/>
        </p:nvGraphicFramePr>
        <p:xfrm>
          <a:off x="5787390" y="2630170"/>
          <a:ext cx="2184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7" name="" r:id="rId11" imgW="2183765" imgH="622300" progId="Equation.3">
                  <p:embed/>
                </p:oleObj>
              </mc:Choice>
              <mc:Fallback>
                <p:oleObj name="" r:id="rId11" imgW="2183765" imgH="622300" progId="Equation.3">
                  <p:embed/>
                  <p:pic>
                    <p:nvPicPr>
                      <p:cNvPr id="0" name="图片 341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87390" y="2630170"/>
                        <a:ext cx="21844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9" name="对象 47118"/>
          <p:cNvGraphicFramePr/>
          <p:nvPr/>
        </p:nvGraphicFramePr>
        <p:xfrm>
          <a:off x="2856230" y="3590925"/>
          <a:ext cx="3048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" name="" r:id="rId13" imgW="3046730" imgH="520700" progId="Equation.3">
                  <p:embed/>
                </p:oleObj>
              </mc:Choice>
              <mc:Fallback>
                <p:oleObj name="" r:id="rId13" imgW="3046730" imgH="520700" progId="Equation.3">
                  <p:embed/>
                  <p:pic>
                    <p:nvPicPr>
                      <p:cNvPr id="0" name="图片 341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56230" y="3590925"/>
                        <a:ext cx="30480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0" name="对象 47119"/>
          <p:cNvGraphicFramePr/>
          <p:nvPr/>
        </p:nvGraphicFramePr>
        <p:xfrm>
          <a:off x="3757930" y="3438525"/>
          <a:ext cx="1384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" name="" r:id="rId15" imgW="1383665" imgH="850265" progId="Equation.3">
                  <p:embed/>
                </p:oleObj>
              </mc:Choice>
              <mc:Fallback>
                <p:oleObj name="" r:id="rId15" imgW="1383665" imgH="850265" progId="Equation.3">
                  <p:embed/>
                  <p:pic>
                    <p:nvPicPr>
                      <p:cNvPr id="0" name="图片 341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57930" y="3438525"/>
                        <a:ext cx="13843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1" name="任意多边形 47120"/>
          <p:cNvSpPr/>
          <p:nvPr/>
        </p:nvSpPr>
        <p:spPr>
          <a:xfrm>
            <a:off x="9588183" y="1237615"/>
            <a:ext cx="1066800" cy="1371600"/>
          </a:xfrm>
          <a:custGeom>
            <a:avLst/>
            <a:gdLst/>
            <a:ahLst/>
            <a:cxnLst/>
            <a:pathLst>
              <a:path w="672" h="864">
                <a:moveTo>
                  <a:pt x="0" y="864"/>
                </a:moveTo>
                <a:lnTo>
                  <a:pt x="672" y="864"/>
                </a:lnTo>
                <a:lnTo>
                  <a:pt x="672" y="0"/>
                </a:lnTo>
                <a:lnTo>
                  <a:pt x="0" y="864"/>
                </a:lnTo>
                <a:close/>
              </a:path>
            </a:pathLst>
          </a:custGeom>
          <a:noFill/>
          <a:ln w="127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7122" name="任意多边形 47121"/>
          <p:cNvSpPr/>
          <p:nvPr/>
        </p:nvSpPr>
        <p:spPr>
          <a:xfrm>
            <a:off x="9588183" y="2396490"/>
            <a:ext cx="273050" cy="212725"/>
          </a:xfrm>
          <a:custGeom>
            <a:avLst/>
            <a:gdLst>
              <a:gd name="txL" fmla="*/ 0 w 21600"/>
              <a:gd name="txT" fmla="*/ 0 h 16840"/>
              <a:gd name="txR" fmla="*/ 21600 w 21600"/>
              <a:gd name="txB" fmla="*/ 16840 h 16840"/>
            </a:gdLst>
            <a:ahLst/>
            <a:cxnLst>
              <a:cxn ang="270">
                <a:pos x="13526" y="0"/>
              </a:cxn>
              <a:cxn ang="0">
                <a:pos x="21600" y="16840"/>
              </a:cxn>
              <a:cxn ang="180">
                <a:pos x="0" y="16840"/>
              </a:cxn>
            </a:cxnLst>
            <a:rect l="txL" t="txT" r="txR" b="txB"/>
            <a:pathLst>
              <a:path w="21600" h="16840" fill="none">
                <a:moveTo>
                  <a:pt x="13526" y="0"/>
                </a:moveTo>
                <a:arcTo wR="21600" hR="21600" stAng="-3073700" swAng="3073700"/>
              </a:path>
              <a:path w="21600" h="16840" stroke="0">
                <a:moveTo>
                  <a:pt x="13526" y="0"/>
                </a:moveTo>
                <a:arcTo wR="21600" hR="21600" stAng="-3073700" swAng="3073700"/>
                <a:lnTo>
                  <a:pt x="0" y="16840"/>
                </a:lnTo>
                <a:close/>
              </a:path>
            </a:pathLst>
          </a:custGeom>
          <a:noFill/>
          <a:ln w="12700" cap="flat" cmpd="sng">
            <a:solidFill>
              <a:srgbClr val="FFCC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b="1">
              <a:solidFill>
                <a:schemeClr val="tx1"/>
              </a:solidFill>
            </a:endParaRPr>
          </a:p>
        </p:txBody>
      </p:sp>
      <p:graphicFrame>
        <p:nvGraphicFramePr>
          <p:cNvPr id="47123" name="对象 47122"/>
          <p:cNvGraphicFramePr/>
          <p:nvPr/>
        </p:nvGraphicFramePr>
        <p:xfrm>
          <a:off x="9689783" y="1786890"/>
          <a:ext cx="3556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" name="" r:id="rId17" imgW="127000" imgH="139700" progId="Equation.3">
                  <p:embed/>
                </p:oleObj>
              </mc:Choice>
              <mc:Fallback>
                <p:oleObj name="" r:id="rId17" imgW="127000" imgH="139700" progId="Equation.3">
                  <p:embed/>
                  <p:pic>
                    <p:nvPicPr>
                      <p:cNvPr id="0" name="图片 341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689783" y="1786890"/>
                        <a:ext cx="355600" cy="395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4" name="对象 47123"/>
          <p:cNvGraphicFramePr/>
          <p:nvPr/>
        </p:nvGraphicFramePr>
        <p:xfrm>
          <a:off x="10680383" y="1847215"/>
          <a:ext cx="3556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" name="" r:id="rId19" imgW="127000" imgH="139700" progId="Equation.3">
                  <p:embed/>
                </p:oleObj>
              </mc:Choice>
              <mc:Fallback>
                <p:oleObj name="" r:id="rId19" imgW="127000" imgH="139700" progId="Equation.3">
                  <p:embed/>
                  <p:pic>
                    <p:nvPicPr>
                      <p:cNvPr id="0" name="图片 342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680383" y="1847215"/>
                        <a:ext cx="355600" cy="395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5" name="对象 47124"/>
          <p:cNvGraphicFramePr/>
          <p:nvPr/>
        </p:nvGraphicFramePr>
        <p:xfrm>
          <a:off x="9370695" y="2656840"/>
          <a:ext cx="14366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2" name="" r:id="rId21" imgW="596265" imgH="254000" progId="Equation.3">
                  <p:embed/>
                </p:oleObj>
              </mc:Choice>
              <mc:Fallback>
                <p:oleObj name="" r:id="rId21" imgW="596265" imgH="254000" progId="Equation.3">
                  <p:embed/>
                  <p:pic>
                    <p:nvPicPr>
                      <p:cNvPr id="0" name="图片 342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370695" y="2656840"/>
                        <a:ext cx="1436688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6" name="对象 47125"/>
          <p:cNvGraphicFramePr/>
          <p:nvPr/>
        </p:nvGraphicFramePr>
        <p:xfrm>
          <a:off x="9896158" y="2198053"/>
          <a:ext cx="2476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" name="" r:id="rId23" imgW="88265" imgH="151765" progId="Equation.3">
                  <p:embed/>
                </p:oleObj>
              </mc:Choice>
              <mc:Fallback>
                <p:oleObj name="" r:id="rId23" imgW="88265" imgH="151765" progId="Equation.3">
                  <p:embed/>
                  <p:pic>
                    <p:nvPicPr>
                      <p:cNvPr id="0" name="图片 342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896158" y="2198053"/>
                        <a:ext cx="247650" cy="427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7" name="对象 47126"/>
          <p:cNvGraphicFramePr/>
          <p:nvPr/>
        </p:nvGraphicFramePr>
        <p:xfrm>
          <a:off x="3592830" y="5238750"/>
          <a:ext cx="1181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4" name="" r:id="rId25" imgW="1180465" imgH="850265" progId="Equation.3">
                  <p:embed/>
                </p:oleObj>
              </mc:Choice>
              <mc:Fallback>
                <p:oleObj name="" r:id="rId25" imgW="1180465" imgH="850265" progId="Equation.3">
                  <p:embed/>
                  <p:pic>
                    <p:nvPicPr>
                      <p:cNvPr id="0" name="图片 342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592830" y="5238750"/>
                        <a:ext cx="11811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8" name="对象 47127"/>
          <p:cNvGraphicFramePr/>
          <p:nvPr/>
        </p:nvGraphicFramePr>
        <p:xfrm>
          <a:off x="4812030" y="5251450"/>
          <a:ext cx="2692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5" name="" r:id="rId27" imgW="2691130" imgH="850265" progId="Equation.3">
                  <p:embed/>
                </p:oleObj>
              </mc:Choice>
              <mc:Fallback>
                <p:oleObj name="" r:id="rId27" imgW="2691130" imgH="850265" progId="Equation.3">
                  <p:embed/>
                  <p:pic>
                    <p:nvPicPr>
                      <p:cNvPr id="0" name="图片 342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812030" y="5251450"/>
                        <a:ext cx="26924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0" name="对象 47129"/>
          <p:cNvGraphicFramePr/>
          <p:nvPr/>
        </p:nvGraphicFramePr>
        <p:xfrm>
          <a:off x="2830830" y="5137150"/>
          <a:ext cx="723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6" name="" r:id="rId29" imgW="723900" imgH="951865" progId="Equation.3">
                  <p:embed/>
                </p:oleObj>
              </mc:Choice>
              <mc:Fallback>
                <p:oleObj name="" r:id="rId29" imgW="723900" imgH="951865" progId="Equation.3">
                  <p:embed/>
                  <p:pic>
                    <p:nvPicPr>
                      <p:cNvPr id="0" name="图片 342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830830" y="5137150"/>
                        <a:ext cx="7239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2" name="对象 47131"/>
          <p:cNvGraphicFramePr/>
          <p:nvPr/>
        </p:nvGraphicFramePr>
        <p:xfrm>
          <a:off x="3161030" y="4518025"/>
          <a:ext cx="2667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" name="" r:id="rId31" imgW="2665730" imgH="330200" progId="Equation.3">
                  <p:embed/>
                </p:oleObj>
              </mc:Choice>
              <mc:Fallback>
                <p:oleObj name="" r:id="rId31" imgW="2665730" imgH="330200" progId="Equation.3">
                  <p:embed/>
                  <p:pic>
                    <p:nvPicPr>
                      <p:cNvPr id="0" name="图片 3426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161030" y="4518025"/>
                        <a:ext cx="26670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3" name="对象 47132"/>
          <p:cNvGraphicFramePr/>
          <p:nvPr/>
        </p:nvGraphicFramePr>
        <p:xfrm>
          <a:off x="5853430" y="4518025"/>
          <a:ext cx="50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" name="" r:id="rId33" imgW="507365" imgH="304800" progId="Equation.3">
                  <p:embed/>
                </p:oleObj>
              </mc:Choice>
              <mc:Fallback>
                <p:oleObj name="" r:id="rId33" imgW="507365" imgH="304800" progId="Equation.3">
                  <p:embed/>
                  <p:pic>
                    <p:nvPicPr>
                      <p:cNvPr id="0" name="图片 3427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853430" y="4518025"/>
                        <a:ext cx="5080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4" name="对象 47133"/>
          <p:cNvGraphicFramePr/>
          <p:nvPr/>
        </p:nvGraphicFramePr>
        <p:xfrm>
          <a:off x="6461443" y="4276725"/>
          <a:ext cx="381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9" name="" r:id="rId35" imgW="381000" imgH="850265" progId="Equation.3">
                  <p:embed/>
                </p:oleObj>
              </mc:Choice>
              <mc:Fallback>
                <p:oleObj name="" r:id="rId35" imgW="381000" imgH="850265" progId="Equation.3">
                  <p:embed/>
                  <p:pic>
                    <p:nvPicPr>
                      <p:cNvPr id="0" name="图片 3428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461443" y="4276725"/>
                        <a:ext cx="381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5" name="对象 47134"/>
          <p:cNvGraphicFramePr/>
          <p:nvPr/>
        </p:nvGraphicFramePr>
        <p:xfrm>
          <a:off x="6894830" y="4137025"/>
          <a:ext cx="1524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" name="" r:id="rId37" imgW="1523365" imgH="989965" progId="Equation.3">
                  <p:embed/>
                </p:oleObj>
              </mc:Choice>
              <mc:Fallback>
                <p:oleObj name="" r:id="rId37" imgW="1523365" imgH="989965" progId="Equation.3">
                  <p:embed/>
                  <p:pic>
                    <p:nvPicPr>
                      <p:cNvPr id="0" name="图片 3429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894830" y="4137025"/>
                        <a:ext cx="1524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44" name="直接连接符 47143"/>
          <p:cNvSpPr/>
          <p:nvPr/>
        </p:nvSpPr>
        <p:spPr>
          <a:xfrm>
            <a:off x="2970530" y="4213225"/>
            <a:ext cx="0" cy="1143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/>
      <p:bldP spid="47110" grpId="0"/>
      <p:bldP spid="47115" grpId="0"/>
      <p:bldP spid="47121" grpId="0" animBg="1"/>
      <p:bldP spid="4712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8130" name="标题 48129"/>
          <p:cNvSpPr>
            <a:spLocks noGrp="1"/>
          </p:cNvSpPr>
          <p:nvPr/>
        </p:nvSpPr>
        <p:spPr>
          <a:xfrm>
            <a:off x="1053465" y="774700"/>
            <a:ext cx="16764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15.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48131" name="对象 48130"/>
          <p:cNvGraphicFramePr/>
          <p:nvPr/>
        </p:nvGraphicFramePr>
        <p:xfrm>
          <a:off x="2729865" y="654050"/>
          <a:ext cx="3060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7" name="" r:id="rId1" imgW="3060700" imgH="927100" progId="Equation.3">
                  <p:embed/>
                </p:oleObj>
              </mc:Choice>
              <mc:Fallback>
                <p:oleObj name="" r:id="rId1" imgW="3060700" imgH="927100" progId="Equation.3">
                  <p:embed/>
                  <p:pic>
                    <p:nvPicPr>
                      <p:cNvPr id="0" name="图片 33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29865" y="654050"/>
                        <a:ext cx="30607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文本框 48131"/>
          <p:cNvSpPr txBox="1"/>
          <p:nvPr/>
        </p:nvSpPr>
        <p:spPr>
          <a:xfrm>
            <a:off x="1294765" y="1825625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2800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令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48133" name="对象 48132"/>
          <p:cNvGraphicFramePr/>
          <p:nvPr/>
        </p:nvGraphicFramePr>
        <p:xfrm>
          <a:off x="2342515" y="1812925"/>
          <a:ext cx="3365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8" name="" r:id="rId3" imgW="3364230" imgH="546100" progId="Equation.3">
                  <p:embed/>
                </p:oleObj>
              </mc:Choice>
              <mc:Fallback>
                <p:oleObj name="" r:id="rId3" imgW="3364230" imgH="546100" progId="Equation.3">
                  <p:embed/>
                  <p:pic>
                    <p:nvPicPr>
                      <p:cNvPr id="0" name="图片 33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2515" y="1812925"/>
                        <a:ext cx="33655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文本框 48133"/>
          <p:cNvSpPr txBox="1"/>
          <p:nvPr/>
        </p:nvSpPr>
        <p:spPr>
          <a:xfrm>
            <a:off x="1938020" y="260223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charset="0"/>
                <a:ea typeface="楷体_GB2312" pitchFamily="49" charset="-122"/>
              </a:rPr>
              <a:t>则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48137" name="对象 48136"/>
          <p:cNvGraphicFramePr/>
          <p:nvPr/>
        </p:nvGraphicFramePr>
        <p:xfrm>
          <a:off x="5866765" y="1824355"/>
          <a:ext cx="2222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" name="" r:id="rId5" imgW="2221230" imgH="520700" progId="Equation.3">
                  <p:embed/>
                </p:oleObj>
              </mc:Choice>
              <mc:Fallback>
                <p:oleObj name="" r:id="rId5" imgW="2221230" imgH="520700" progId="Equation.3">
                  <p:embed/>
                  <p:pic>
                    <p:nvPicPr>
                      <p:cNvPr id="0" name="图片 33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66765" y="1824355"/>
                        <a:ext cx="22225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对象 48139"/>
          <p:cNvGraphicFramePr/>
          <p:nvPr/>
        </p:nvGraphicFramePr>
        <p:xfrm>
          <a:off x="2288223" y="3321685"/>
          <a:ext cx="1765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" name="" r:id="rId7" imgW="1765300" imgH="927100" progId="Equation.3">
                  <p:embed/>
                </p:oleObj>
              </mc:Choice>
              <mc:Fallback>
                <p:oleObj name="" r:id="rId7" imgW="1765300" imgH="927100" progId="Equation.3">
                  <p:embed/>
                  <p:pic>
                    <p:nvPicPr>
                      <p:cNvPr id="0" name="图片 33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8223" y="3321685"/>
                        <a:ext cx="17653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1" name="对象 48140"/>
          <p:cNvGraphicFramePr/>
          <p:nvPr/>
        </p:nvGraphicFramePr>
        <p:xfrm>
          <a:off x="2918460" y="3251835"/>
          <a:ext cx="1066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" name="" r:id="rId9" imgW="1066165" imgH="444500" progId="Equation.3">
                  <p:embed/>
                </p:oleObj>
              </mc:Choice>
              <mc:Fallback>
                <p:oleObj name="" r:id="rId9" imgW="1066165" imgH="444500" progId="Equation.3">
                  <p:embed/>
                  <p:pic>
                    <p:nvPicPr>
                      <p:cNvPr id="0" name="图片 33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18460" y="3251835"/>
                        <a:ext cx="1066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2" name="对象 48141"/>
          <p:cNvGraphicFramePr/>
          <p:nvPr/>
        </p:nvGraphicFramePr>
        <p:xfrm>
          <a:off x="2918460" y="3861435"/>
          <a:ext cx="889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" name="" r:id="rId11" imgW="889000" imgH="279400" progId="Equation.3">
                  <p:embed/>
                </p:oleObj>
              </mc:Choice>
              <mc:Fallback>
                <p:oleObj name="" r:id="rId11" imgW="889000" imgH="279400" progId="Equation.3">
                  <p:embed/>
                  <p:pic>
                    <p:nvPicPr>
                      <p:cNvPr id="0" name="图片 338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18460" y="3861435"/>
                        <a:ext cx="889000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3" name="对象 48142"/>
          <p:cNvGraphicFramePr/>
          <p:nvPr/>
        </p:nvGraphicFramePr>
        <p:xfrm>
          <a:off x="4061460" y="3556635"/>
          <a:ext cx="39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" name="" r:id="rId13" imgW="393065" imgH="405765" progId="Equation.3">
                  <p:embed/>
                </p:oleObj>
              </mc:Choice>
              <mc:Fallback>
                <p:oleObj name="" r:id="rId13" imgW="393065" imgH="405765" progId="Equation.3">
                  <p:embed/>
                  <p:pic>
                    <p:nvPicPr>
                      <p:cNvPr id="0" name="图片 338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61460" y="3556635"/>
                        <a:ext cx="393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4" name="对象 48143"/>
          <p:cNvGraphicFramePr/>
          <p:nvPr/>
        </p:nvGraphicFramePr>
        <p:xfrm>
          <a:off x="4486910" y="3455035"/>
          <a:ext cx="1562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5" imgW="1561465" imgH="622300" progId="Equation.3">
                  <p:embed/>
                </p:oleObj>
              </mc:Choice>
              <mc:Fallback>
                <p:oleObj name="" r:id="rId15" imgW="1561465" imgH="6223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86910" y="3455035"/>
                        <a:ext cx="15621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5" name="对象 48144"/>
          <p:cNvGraphicFramePr/>
          <p:nvPr/>
        </p:nvGraphicFramePr>
        <p:xfrm>
          <a:off x="6144260" y="3515995"/>
          <a:ext cx="3086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7" imgW="3086100" imgH="469900" progId="Equation.3">
                  <p:embed/>
                </p:oleObj>
              </mc:Choice>
              <mc:Fallback>
                <p:oleObj name="" r:id="rId17" imgW="3086100" imgH="4699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44260" y="3515995"/>
                        <a:ext cx="30861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6" name="任意多边形 48145"/>
          <p:cNvSpPr/>
          <p:nvPr/>
        </p:nvSpPr>
        <p:spPr>
          <a:xfrm>
            <a:off x="9817735" y="1123950"/>
            <a:ext cx="1066800" cy="1371600"/>
          </a:xfrm>
          <a:custGeom>
            <a:avLst/>
            <a:gdLst/>
            <a:ahLst/>
            <a:cxnLst/>
            <a:pathLst>
              <a:path w="672" h="864">
                <a:moveTo>
                  <a:pt x="0" y="864"/>
                </a:moveTo>
                <a:lnTo>
                  <a:pt x="672" y="864"/>
                </a:lnTo>
                <a:lnTo>
                  <a:pt x="672" y="0"/>
                </a:lnTo>
                <a:lnTo>
                  <a:pt x="0" y="864"/>
                </a:lnTo>
                <a:close/>
              </a:path>
            </a:pathLst>
          </a:custGeom>
          <a:noFill/>
          <a:ln w="127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8147" name="任意多边形 48146"/>
          <p:cNvSpPr/>
          <p:nvPr/>
        </p:nvSpPr>
        <p:spPr>
          <a:xfrm>
            <a:off x="9817735" y="2282825"/>
            <a:ext cx="273050" cy="212725"/>
          </a:xfrm>
          <a:custGeom>
            <a:avLst/>
            <a:gdLst>
              <a:gd name="txL" fmla="*/ 0 w 21600"/>
              <a:gd name="txT" fmla="*/ 0 h 16840"/>
              <a:gd name="txR" fmla="*/ 21600 w 21600"/>
              <a:gd name="txB" fmla="*/ 16840 h 16840"/>
            </a:gdLst>
            <a:ahLst/>
            <a:cxnLst>
              <a:cxn ang="270">
                <a:pos x="13526" y="0"/>
              </a:cxn>
              <a:cxn ang="0">
                <a:pos x="21600" y="16840"/>
              </a:cxn>
              <a:cxn ang="180">
                <a:pos x="0" y="16840"/>
              </a:cxn>
            </a:cxnLst>
            <a:rect l="txL" t="txT" r="txR" b="txB"/>
            <a:pathLst>
              <a:path w="21600" h="16840" fill="none">
                <a:moveTo>
                  <a:pt x="13526" y="0"/>
                </a:moveTo>
                <a:arcTo wR="21600" hR="21600" stAng="-3073700" swAng="3073700"/>
              </a:path>
              <a:path w="21600" h="16840" stroke="0">
                <a:moveTo>
                  <a:pt x="13526" y="0"/>
                </a:moveTo>
                <a:arcTo wR="21600" hR="21600" stAng="-3073700" swAng="3073700"/>
                <a:lnTo>
                  <a:pt x="0" y="16840"/>
                </a:lnTo>
                <a:close/>
              </a:path>
            </a:pathLst>
          </a:custGeom>
          <a:noFill/>
          <a:ln w="12700" cap="flat" cmpd="sng">
            <a:solidFill>
              <a:srgbClr val="FFCC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48148" name="对象 48147"/>
          <p:cNvGraphicFramePr/>
          <p:nvPr/>
        </p:nvGraphicFramePr>
        <p:xfrm>
          <a:off x="10198735" y="2495550"/>
          <a:ext cx="3556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9" imgW="127000" imgH="139700" progId="Equation.3">
                  <p:embed/>
                </p:oleObj>
              </mc:Choice>
              <mc:Fallback>
                <p:oleObj name="" r:id="rId19" imgW="127000" imgH="1397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198735" y="2495550"/>
                        <a:ext cx="355600" cy="395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9" name="对象 48148"/>
          <p:cNvGraphicFramePr/>
          <p:nvPr/>
        </p:nvGraphicFramePr>
        <p:xfrm>
          <a:off x="10909935" y="1733550"/>
          <a:ext cx="3556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21" imgW="127000" imgH="139700" progId="Equation.3">
                  <p:embed/>
                </p:oleObj>
              </mc:Choice>
              <mc:Fallback>
                <p:oleObj name="" r:id="rId21" imgW="127000" imgH="1397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909935" y="1733550"/>
                        <a:ext cx="355600" cy="395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0" name="对象 48149"/>
          <p:cNvGraphicFramePr/>
          <p:nvPr/>
        </p:nvGraphicFramePr>
        <p:xfrm>
          <a:off x="8938260" y="1330325"/>
          <a:ext cx="156527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23" imgW="596265" imgH="254000" progId="Equation.3">
                  <p:embed/>
                </p:oleObj>
              </mc:Choice>
              <mc:Fallback>
                <p:oleObj name="" r:id="rId23" imgW="596265" imgH="2540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938260" y="1330325"/>
                        <a:ext cx="1565275" cy="661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1" name="对象 48150"/>
          <p:cNvGraphicFramePr/>
          <p:nvPr/>
        </p:nvGraphicFramePr>
        <p:xfrm>
          <a:off x="10125710" y="2084388"/>
          <a:ext cx="2476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25" imgW="88265" imgH="151765" progId="Equation.3">
                  <p:embed/>
                </p:oleObj>
              </mc:Choice>
              <mc:Fallback>
                <p:oleObj name="" r:id="rId25" imgW="88265" imgH="151765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0125710" y="2084388"/>
                        <a:ext cx="247650" cy="427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2" name="对象 48151"/>
          <p:cNvGraphicFramePr/>
          <p:nvPr/>
        </p:nvGraphicFramePr>
        <p:xfrm>
          <a:off x="2288540" y="4807585"/>
          <a:ext cx="81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27" imgW="812165" imgH="431800" progId="Equation.3">
                  <p:embed/>
                </p:oleObj>
              </mc:Choice>
              <mc:Fallback>
                <p:oleObj name="" r:id="rId27" imgW="812165" imgH="4318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288540" y="4807585"/>
                        <a:ext cx="812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78" name="组合 48177"/>
          <p:cNvGrpSpPr/>
          <p:nvPr/>
        </p:nvGrpSpPr>
        <p:grpSpPr>
          <a:xfrm>
            <a:off x="3069590" y="4571048"/>
            <a:ext cx="1371600" cy="750887"/>
            <a:chOff x="1488" y="2983"/>
            <a:chExt cx="864" cy="473"/>
          </a:xfrm>
        </p:grpSpPr>
        <p:graphicFrame>
          <p:nvGraphicFramePr>
            <p:cNvPr id="48154" name="对象 48153"/>
            <p:cNvGraphicFramePr/>
            <p:nvPr/>
          </p:nvGraphicFramePr>
          <p:xfrm>
            <a:off x="1536" y="2983"/>
            <a:ext cx="784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" name="" r:id="rId29" imgW="1383665" imgH="495300" progId="Equation.3">
                    <p:embed/>
                  </p:oleObj>
                </mc:Choice>
                <mc:Fallback>
                  <p:oleObj name="" r:id="rId29" imgW="1383665" imgH="495300" progId="Equation.3">
                    <p:embed/>
                    <p:pic>
                      <p:nvPicPr>
                        <p:cNvPr id="0" name="图片 3176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1536" y="2983"/>
                          <a:ext cx="784" cy="2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5" name="直接连接符 48154"/>
            <p:cNvSpPr/>
            <p:nvPr/>
          </p:nvSpPr>
          <p:spPr>
            <a:xfrm>
              <a:off x="1488" y="3262"/>
              <a:ext cx="864" cy="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48156" name="对象 48155"/>
            <p:cNvGraphicFramePr/>
            <p:nvPr/>
          </p:nvGraphicFramePr>
          <p:xfrm>
            <a:off x="1824" y="330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" name="" r:id="rId31" imgW="228600" imgH="241300" progId="Equation.3">
                    <p:embed/>
                  </p:oleObj>
                </mc:Choice>
                <mc:Fallback>
                  <p:oleObj name="" r:id="rId31" imgW="228600" imgH="241300" progId="Equation.3">
                    <p:embed/>
                    <p:pic>
                      <p:nvPicPr>
                        <p:cNvPr id="0" name="图片 3177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1824" y="330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162" name="对象 48161"/>
          <p:cNvGraphicFramePr/>
          <p:nvPr/>
        </p:nvGraphicFramePr>
        <p:xfrm>
          <a:off x="8789035" y="5571808"/>
          <a:ext cx="2120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33" imgW="2120265" imgH="444500" progId="Equation.3">
                  <p:embed/>
                </p:oleObj>
              </mc:Choice>
              <mc:Fallback>
                <p:oleObj name="" r:id="rId33" imgW="2120265" imgH="4445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789035" y="5571808"/>
                        <a:ext cx="2120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3" name="对象 48162"/>
          <p:cNvGraphicFramePr/>
          <p:nvPr/>
        </p:nvGraphicFramePr>
        <p:xfrm>
          <a:off x="6229985" y="4693285"/>
          <a:ext cx="3454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35" imgW="3453130" imgH="546100" progId="Equation.3">
                  <p:embed/>
                </p:oleObj>
              </mc:Choice>
              <mc:Fallback>
                <p:oleObj name="" r:id="rId35" imgW="3453130" imgH="5461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229985" y="4693285"/>
                        <a:ext cx="34544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74" name="组合 48173"/>
          <p:cNvGrpSpPr/>
          <p:nvPr/>
        </p:nvGrpSpPr>
        <p:grpSpPr>
          <a:xfrm>
            <a:off x="4517390" y="4559935"/>
            <a:ext cx="714375" cy="925513"/>
            <a:chOff x="2430" y="3072"/>
            <a:chExt cx="450" cy="583"/>
          </a:xfrm>
        </p:grpSpPr>
        <p:graphicFrame>
          <p:nvGraphicFramePr>
            <p:cNvPr id="48160" name="对象 48159"/>
            <p:cNvGraphicFramePr/>
            <p:nvPr/>
          </p:nvGraphicFramePr>
          <p:xfrm>
            <a:off x="2430" y="3072"/>
            <a:ext cx="450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" name="" r:id="rId37" imgW="723900" imgH="926465" progId="Equation.3">
                    <p:embed/>
                  </p:oleObj>
                </mc:Choice>
                <mc:Fallback>
                  <p:oleObj name="" r:id="rId37" imgW="723900" imgH="926465" progId="Equation.3">
                    <p:embed/>
                    <p:pic>
                      <p:nvPicPr>
                        <p:cNvPr id="0" name="图片 3180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2430" y="3072"/>
                          <a:ext cx="450" cy="5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72" name="对象 48171"/>
            <p:cNvGraphicFramePr/>
            <p:nvPr/>
          </p:nvGraphicFramePr>
          <p:xfrm>
            <a:off x="2675" y="3173"/>
            <a:ext cx="14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" name="" r:id="rId39" imgW="228600" imgH="241300" progId="Equation.3">
                    <p:embed/>
                  </p:oleObj>
                </mc:Choice>
                <mc:Fallback>
                  <p:oleObj name="" r:id="rId39" imgW="228600" imgH="241300" progId="Equation.3">
                    <p:embed/>
                    <p:pic>
                      <p:nvPicPr>
                        <p:cNvPr id="0" name="图片 3181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2675" y="3173"/>
                          <a:ext cx="142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73" name="对象 48172"/>
            <p:cNvGraphicFramePr/>
            <p:nvPr/>
          </p:nvGraphicFramePr>
          <p:xfrm>
            <a:off x="2642" y="3400"/>
            <a:ext cx="14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" r:id="rId41" imgW="228600" imgH="241300" progId="Equation.3">
                    <p:embed/>
                  </p:oleObj>
                </mc:Choice>
                <mc:Fallback>
                  <p:oleObj name="" r:id="rId41" imgW="228600" imgH="241300" progId="Equation.3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2642" y="3400"/>
                          <a:ext cx="142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177" name="对象 48176"/>
          <p:cNvGraphicFramePr/>
          <p:nvPr/>
        </p:nvGraphicFramePr>
        <p:xfrm>
          <a:off x="5165090" y="4782185"/>
          <a:ext cx="90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42" imgW="901065" imgH="444500" progId="Equation.3">
                  <p:embed/>
                </p:oleObj>
              </mc:Choice>
              <mc:Fallback>
                <p:oleObj name="" r:id="rId42" imgW="901065" imgH="4445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5165090" y="4782185"/>
                        <a:ext cx="901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8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/>
      <p:bldP spid="48134" grpId="0"/>
      <p:bldP spid="48146" grpId="0" animBg="1"/>
      <p:bldP spid="4814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9154" name="标题 49153"/>
          <p:cNvSpPr>
            <a:spLocks noGrp="1"/>
          </p:cNvSpPr>
          <p:nvPr/>
        </p:nvSpPr>
        <p:spPr>
          <a:xfrm>
            <a:off x="879475" y="713105"/>
            <a:ext cx="16764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16.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49155" name="对象 49154"/>
          <p:cNvGraphicFramePr/>
          <p:nvPr/>
        </p:nvGraphicFramePr>
        <p:xfrm>
          <a:off x="2357755" y="586105"/>
          <a:ext cx="29194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1" imgW="2921000" imgH="939800" progId="Equation.3">
                  <p:embed/>
                </p:oleObj>
              </mc:Choice>
              <mc:Fallback>
                <p:oleObj name="" r:id="rId1" imgW="2921000" imgH="939800" progId="Equation.3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57755" y="586105"/>
                        <a:ext cx="2919413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文本框 49155"/>
          <p:cNvSpPr txBox="1"/>
          <p:nvPr/>
        </p:nvSpPr>
        <p:spPr>
          <a:xfrm>
            <a:off x="1263650" y="1716088"/>
            <a:ext cx="9080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rgbClr val="0C1ADC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49157" name="对象 49156"/>
          <p:cNvGraphicFramePr/>
          <p:nvPr/>
        </p:nvGraphicFramePr>
        <p:xfrm>
          <a:off x="2056765" y="1778000"/>
          <a:ext cx="1562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" r:id="rId3" imgW="1561465" imgH="444500" progId="Equation.3">
                  <p:embed/>
                </p:oleObj>
              </mc:Choice>
              <mc:Fallback>
                <p:oleObj name="" r:id="rId3" imgW="1561465" imgH="444500" progId="Equation.3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6765" y="1778000"/>
                        <a:ext cx="1562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文本框 49158"/>
          <p:cNvSpPr txBox="1"/>
          <p:nvPr/>
        </p:nvSpPr>
        <p:spPr>
          <a:xfrm>
            <a:off x="3580765" y="1716088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charset="0"/>
                <a:ea typeface="楷体_GB2312" pitchFamily="49" charset="-122"/>
              </a:rPr>
              <a:t>令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49160" name="对象 49159"/>
          <p:cNvGraphicFramePr/>
          <p:nvPr/>
        </p:nvGraphicFramePr>
        <p:xfrm>
          <a:off x="4115753" y="1765300"/>
          <a:ext cx="312261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" r:id="rId5" imgW="3122930" imgH="546100" progId="Equation.3">
                  <p:embed/>
                </p:oleObj>
              </mc:Choice>
              <mc:Fallback>
                <p:oleObj name="" r:id="rId5" imgW="3122930" imgH="546100" progId="Equation.3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5753" y="1765300"/>
                        <a:ext cx="3122612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文本框 49160"/>
          <p:cNvSpPr txBox="1"/>
          <p:nvPr/>
        </p:nvSpPr>
        <p:spPr>
          <a:xfrm>
            <a:off x="1872615" y="2527935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charset="0"/>
                <a:ea typeface="楷体_GB2312" pitchFamily="49" charset="-122"/>
              </a:rPr>
              <a:t>则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49164" name="对象 49163"/>
          <p:cNvGraphicFramePr/>
          <p:nvPr/>
        </p:nvGraphicFramePr>
        <p:xfrm>
          <a:off x="2418715" y="2584450"/>
          <a:ext cx="67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" r:id="rId7" imgW="672465" imgH="405765" progId="Equation.3">
                  <p:embed/>
                </p:oleObj>
              </mc:Choice>
              <mc:Fallback>
                <p:oleObj name="" r:id="rId7" imgW="672465" imgH="405765" progId="Equation.3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18715" y="2584450"/>
                        <a:ext cx="673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5" name="对象 49164"/>
          <p:cNvGraphicFramePr/>
          <p:nvPr/>
        </p:nvGraphicFramePr>
        <p:xfrm>
          <a:off x="3206115" y="2584450"/>
          <a:ext cx="200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" r:id="rId9" imgW="2004695" imgH="405765" progId="Equation.3">
                  <p:embed/>
                </p:oleObj>
              </mc:Choice>
              <mc:Fallback>
                <p:oleObj name="" r:id="rId9" imgW="2004695" imgH="405765" progId="Equation.3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06115" y="2584450"/>
                        <a:ext cx="200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7" name="文本框 49166"/>
          <p:cNvSpPr txBox="1"/>
          <p:nvPr/>
        </p:nvSpPr>
        <p:spPr>
          <a:xfrm>
            <a:off x="1652905" y="3436303"/>
            <a:ext cx="137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∴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原式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49168" name="对象 49167"/>
          <p:cNvGraphicFramePr/>
          <p:nvPr/>
        </p:nvGraphicFramePr>
        <p:xfrm>
          <a:off x="2992755" y="3282315"/>
          <a:ext cx="26527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" r:id="rId11" imgW="2654300" imgH="927100" progId="Equation.3">
                  <p:embed/>
                </p:oleObj>
              </mc:Choice>
              <mc:Fallback>
                <p:oleObj name="" r:id="rId11" imgW="2654300" imgH="927100" progId="Equation.3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92755" y="3282315"/>
                        <a:ext cx="2652713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9" name="对象 49168"/>
          <p:cNvGraphicFramePr/>
          <p:nvPr/>
        </p:nvGraphicFramePr>
        <p:xfrm>
          <a:off x="3602355" y="3371215"/>
          <a:ext cx="154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13" imgW="1549400" imgH="368300" progId="Equation.3">
                  <p:embed/>
                </p:oleObj>
              </mc:Choice>
              <mc:Fallback>
                <p:oleObj name="" r:id="rId13" imgW="1549400" imgH="368300" progId="Equation.3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02355" y="3371215"/>
                        <a:ext cx="15494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0" name="对象 49169"/>
          <p:cNvGraphicFramePr/>
          <p:nvPr/>
        </p:nvGraphicFramePr>
        <p:xfrm>
          <a:off x="3735705" y="3841115"/>
          <a:ext cx="889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15" imgW="889000" imgH="368300" progId="Equation.3">
                  <p:embed/>
                </p:oleObj>
              </mc:Choice>
              <mc:Fallback>
                <p:oleObj name="" r:id="rId15" imgW="889000" imgH="368300" progId="Equation.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35705" y="3841115"/>
                        <a:ext cx="8890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1" name="对象 49170"/>
          <p:cNvGraphicFramePr/>
          <p:nvPr/>
        </p:nvGraphicFramePr>
        <p:xfrm>
          <a:off x="5672455" y="3447415"/>
          <a:ext cx="1562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17" imgW="1561465" imgH="622300" progId="Equation.3">
                  <p:embed/>
                </p:oleObj>
              </mc:Choice>
              <mc:Fallback>
                <p:oleObj name="" r:id="rId17" imgW="1561465" imgH="622300" progId="Equation.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72455" y="3447415"/>
                        <a:ext cx="15621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2" name="对象 49171"/>
          <p:cNvGraphicFramePr/>
          <p:nvPr/>
        </p:nvGraphicFramePr>
        <p:xfrm>
          <a:off x="7426960" y="3485515"/>
          <a:ext cx="3122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19" imgW="3124200" imgH="469900" progId="Equation.3">
                  <p:embed/>
                </p:oleObj>
              </mc:Choice>
              <mc:Fallback>
                <p:oleObj name="" r:id="rId19" imgW="3124200" imgH="469900" progId="Equation.3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426960" y="3485515"/>
                        <a:ext cx="3122613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3" name="任意多边形 49172"/>
          <p:cNvSpPr/>
          <p:nvPr/>
        </p:nvSpPr>
        <p:spPr>
          <a:xfrm>
            <a:off x="8658225" y="1003618"/>
            <a:ext cx="1066800" cy="1371600"/>
          </a:xfrm>
          <a:custGeom>
            <a:avLst/>
            <a:gdLst/>
            <a:ahLst/>
            <a:cxnLst/>
            <a:pathLst>
              <a:path w="672" h="864">
                <a:moveTo>
                  <a:pt x="0" y="864"/>
                </a:moveTo>
                <a:lnTo>
                  <a:pt x="672" y="864"/>
                </a:lnTo>
                <a:lnTo>
                  <a:pt x="672" y="0"/>
                </a:lnTo>
                <a:lnTo>
                  <a:pt x="0" y="864"/>
                </a:lnTo>
                <a:close/>
              </a:path>
            </a:pathLst>
          </a:custGeom>
          <a:noFill/>
          <a:ln w="12700" cap="flat" cmpd="sng">
            <a:solidFill>
              <a:srgbClr val="66FF99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9174" name="任意多边形 49173"/>
          <p:cNvSpPr/>
          <p:nvPr/>
        </p:nvSpPr>
        <p:spPr>
          <a:xfrm>
            <a:off x="8658225" y="2162493"/>
            <a:ext cx="273050" cy="212725"/>
          </a:xfrm>
          <a:custGeom>
            <a:avLst/>
            <a:gdLst>
              <a:gd name="txL" fmla="*/ 0 w 21600"/>
              <a:gd name="txT" fmla="*/ 0 h 16840"/>
              <a:gd name="txR" fmla="*/ 21600 w 21600"/>
              <a:gd name="txB" fmla="*/ 16840 h 16840"/>
            </a:gdLst>
            <a:ahLst/>
            <a:cxnLst>
              <a:cxn ang="270">
                <a:pos x="13526" y="0"/>
              </a:cxn>
              <a:cxn ang="0">
                <a:pos x="21600" y="16840"/>
              </a:cxn>
              <a:cxn ang="180">
                <a:pos x="0" y="16840"/>
              </a:cxn>
            </a:cxnLst>
            <a:rect l="txL" t="txT" r="txR" b="txB"/>
            <a:pathLst>
              <a:path w="21600" h="16840" fill="none">
                <a:moveTo>
                  <a:pt x="13526" y="0"/>
                </a:moveTo>
                <a:arcTo wR="21600" hR="21600" stAng="-3073700" swAng="3073700"/>
              </a:path>
              <a:path w="21600" h="16840" stroke="0">
                <a:moveTo>
                  <a:pt x="13526" y="0"/>
                </a:moveTo>
                <a:arcTo wR="21600" hR="21600" stAng="-3073700" swAng="3073700"/>
                <a:lnTo>
                  <a:pt x="0" y="16840"/>
                </a:lnTo>
                <a:close/>
              </a:path>
            </a:pathLst>
          </a:custGeom>
          <a:noFill/>
          <a:ln w="12700" cap="flat" cmpd="sng">
            <a:solidFill>
              <a:srgbClr val="FFCC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49175" name="对象 49174"/>
          <p:cNvGraphicFramePr/>
          <p:nvPr/>
        </p:nvGraphicFramePr>
        <p:xfrm>
          <a:off x="9053513" y="2389505"/>
          <a:ext cx="3270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21" imgW="127000" imgH="139700" progId="Equation.3">
                  <p:embed/>
                </p:oleObj>
              </mc:Choice>
              <mc:Fallback>
                <p:oleObj name="" r:id="rId21" imgW="127000" imgH="139700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053513" y="2389505"/>
                        <a:ext cx="327025" cy="363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6" name="对象 49175"/>
          <p:cNvGraphicFramePr/>
          <p:nvPr/>
        </p:nvGraphicFramePr>
        <p:xfrm>
          <a:off x="8824913" y="1460818"/>
          <a:ext cx="3270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23" imgW="127000" imgH="139700" progId="Equation.3">
                  <p:embed/>
                </p:oleObj>
              </mc:Choice>
              <mc:Fallback>
                <p:oleObj name="" r:id="rId23" imgW="127000" imgH="139700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824913" y="1460818"/>
                        <a:ext cx="327025" cy="363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7" name="对象 49176"/>
          <p:cNvGraphicFramePr/>
          <p:nvPr/>
        </p:nvGraphicFramePr>
        <p:xfrm>
          <a:off x="9648825" y="1398905"/>
          <a:ext cx="14366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25" imgW="596265" imgH="254000" progId="Equation.3">
                  <p:embed/>
                </p:oleObj>
              </mc:Choice>
              <mc:Fallback>
                <p:oleObj name="" r:id="rId25" imgW="596265" imgH="25400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648825" y="1398905"/>
                        <a:ext cx="1436688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8" name="对象 49177"/>
          <p:cNvGraphicFramePr/>
          <p:nvPr/>
        </p:nvGraphicFramePr>
        <p:xfrm>
          <a:off x="8966200" y="1964055"/>
          <a:ext cx="2476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27" imgW="88265" imgH="151765" progId="Equation.3">
                  <p:embed/>
                </p:oleObj>
              </mc:Choice>
              <mc:Fallback>
                <p:oleObj name="" r:id="rId27" imgW="88265" imgH="151765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966200" y="1964055"/>
                        <a:ext cx="247650" cy="427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9" name="对象 49178"/>
          <p:cNvGraphicFramePr/>
          <p:nvPr/>
        </p:nvGraphicFramePr>
        <p:xfrm>
          <a:off x="3008630" y="4590098"/>
          <a:ext cx="35290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29" imgW="3530600" imgH="469900" progId="Equation.3">
                  <p:embed/>
                </p:oleObj>
              </mc:Choice>
              <mc:Fallback>
                <p:oleObj name="" r:id="rId29" imgW="3530600" imgH="469900" progId="Equation.3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008630" y="4590098"/>
                        <a:ext cx="3529013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2" name="对象 49181"/>
          <p:cNvGraphicFramePr/>
          <p:nvPr/>
        </p:nvGraphicFramePr>
        <p:xfrm>
          <a:off x="2992755" y="5444490"/>
          <a:ext cx="33766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31" imgW="3376930" imgH="571500" progId="Equation.3">
                  <p:embed/>
                </p:oleObj>
              </mc:Choice>
              <mc:Fallback>
                <p:oleObj name="" r:id="rId31" imgW="3376930" imgH="571500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992755" y="5444490"/>
                        <a:ext cx="3376613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3" name="对象 49182"/>
          <p:cNvGraphicFramePr/>
          <p:nvPr/>
        </p:nvGraphicFramePr>
        <p:xfrm>
          <a:off x="7054850" y="5507990"/>
          <a:ext cx="215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33" imgW="2158365" imgH="444500" progId="Equation.3">
                  <p:embed/>
                </p:oleObj>
              </mc:Choice>
              <mc:Fallback>
                <p:oleObj name="" r:id="rId33" imgW="2158365" imgH="444500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054850" y="5507990"/>
                        <a:ext cx="2159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94" name="组合 49193"/>
          <p:cNvGrpSpPr/>
          <p:nvPr/>
        </p:nvGrpSpPr>
        <p:grpSpPr>
          <a:xfrm>
            <a:off x="4380230" y="4261485"/>
            <a:ext cx="1381125" cy="874713"/>
            <a:chOff x="1872" y="2857"/>
            <a:chExt cx="870" cy="551"/>
          </a:xfrm>
        </p:grpSpPr>
        <p:graphicFrame>
          <p:nvGraphicFramePr>
            <p:cNvPr id="49181" name="对象 49180"/>
            <p:cNvGraphicFramePr/>
            <p:nvPr/>
          </p:nvGraphicFramePr>
          <p:xfrm>
            <a:off x="1872" y="2857"/>
            <a:ext cx="870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4" name="" r:id="rId35" imgW="1383665" imgH="495300" progId="Equation.3">
                    <p:embed/>
                  </p:oleObj>
                </mc:Choice>
                <mc:Fallback>
                  <p:oleObj name="" r:id="rId35" imgW="1383665" imgH="495300" progId="Equation.3">
                    <p:embed/>
                    <p:pic>
                      <p:nvPicPr>
                        <p:cNvPr id="0" name="图片 3263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1872" y="2857"/>
                          <a:ext cx="870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92" name="直接连接符 49191"/>
            <p:cNvSpPr/>
            <p:nvPr/>
          </p:nvSpPr>
          <p:spPr>
            <a:xfrm>
              <a:off x="1872" y="3216"/>
              <a:ext cx="8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49193" name="对象 49192"/>
            <p:cNvGraphicFramePr/>
            <p:nvPr/>
          </p:nvGraphicFramePr>
          <p:xfrm>
            <a:off x="2160" y="325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5" name="" r:id="rId37" imgW="228600" imgH="241300" progId="Equation.3">
                    <p:embed/>
                  </p:oleObj>
                </mc:Choice>
                <mc:Fallback>
                  <p:oleObj name="" r:id="rId37" imgW="228600" imgH="241300" progId="Equation.3">
                    <p:embed/>
                    <p:pic>
                      <p:nvPicPr>
                        <p:cNvPr id="0" name="图片 3264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2160" y="325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196" name="组合 49195"/>
          <p:cNvGrpSpPr/>
          <p:nvPr/>
        </p:nvGrpSpPr>
        <p:grpSpPr>
          <a:xfrm>
            <a:off x="3770630" y="4363085"/>
            <a:ext cx="527050" cy="927100"/>
            <a:chOff x="1488" y="2873"/>
            <a:chExt cx="332" cy="584"/>
          </a:xfrm>
        </p:grpSpPr>
        <p:graphicFrame>
          <p:nvGraphicFramePr>
            <p:cNvPr id="49180" name="对象 49179"/>
            <p:cNvGraphicFramePr/>
            <p:nvPr/>
          </p:nvGraphicFramePr>
          <p:xfrm>
            <a:off x="1492" y="2873"/>
            <a:ext cx="328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6" name="" r:id="rId39" imgW="520700" imgH="926465" progId="Equation.3">
                    <p:embed/>
                  </p:oleObj>
                </mc:Choice>
                <mc:Fallback>
                  <p:oleObj name="" r:id="rId39" imgW="520700" imgH="926465" progId="Equation.3">
                    <p:embed/>
                    <p:pic>
                      <p:nvPicPr>
                        <p:cNvPr id="0" name="图片 3265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1492" y="2873"/>
                          <a:ext cx="328" cy="5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95" name="对象 49194"/>
            <p:cNvGraphicFramePr/>
            <p:nvPr/>
          </p:nvGraphicFramePr>
          <p:xfrm>
            <a:off x="1488" y="320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7" name="" r:id="rId41" imgW="228600" imgH="241300" progId="Equation.3">
                    <p:embed/>
                  </p:oleObj>
                </mc:Choice>
                <mc:Fallback>
                  <p:oleObj name="" r:id="rId41" imgW="228600" imgH="241300" progId="Equation.3">
                    <p:embed/>
                    <p:pic>
                      <p:nvPicPr>
                        <p:cNvPr id="0" name="图片 3266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1488" y="320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/>
      <p:bldP spid="49159" grpId="0"/>
      <p:bldP spid="49161" grpId="0"/>
      <p:bldP spid="49167" grpId="0"/>
      <p:bldP spid="49173" grpId="0" animBg="1"/>
      <p:bldP spid="4917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0179" name="对象 50178"/>
          <p:cNvGraphicFramePr/>
          <p:nvPr/>
        </p:nvGraphicFramePr>
        <p:xfrm>
          <a:off x="1111885" y="849630"/>
          <a:ext cx="1828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1" imgW="1828165" imgH="444500" progId="Equation.3">
                  <p:embed/>
                </p:oleObj>
              </mc:Choice>
              <mc:Fallback>
                <p:oleObj name="" r:id="rId1" imgW="1828165" imgH="444500" progId="Equation.3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1885" y="849630"/>
                        <a:ext cx="1828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文本框 50179"/>
          <p:cNvSpPr txBox="1"/>
          <p:nvPr/>
        </p:nvSpPr>
        <p:spPr>
          <a:xfrm>
            <a:off x="2908935" y="792480"/>
            <a:ext cx="609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charset="0"/>
                <a:ea typeface="楷体_GB2312" pitchFamily="49" charset="-122"/>
              </a:rPr>
              <a:t>令</a:t>
            </a:r>
            <a:endParaRPr lang="zh-CN" altLang="en-US" sz="2800" b="1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50181" name="对象 50180"/>
          <p:cNvGraphicFramePr/>
          <p:nvPr/>
        </p:nvGraphicFramePr>
        <p:xfrm>
          <a:off x="3429635" y="959168"/>
          <a:ext cx="1155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" r:id="rId3" imgW="1154430" imgH="317500" progId="Equation.3">
                  <p:embed/>
                </p:oleObj>
              </mc:Choice>
              <mc:Fallback>
                <p:oleObj name="" r:id="rId3" imgW="1154430" imgH="317500" progId="Equation.3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635" y="959168"/>
                        <a:ext cx="11557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对象 50182"/>
          <p:cNvGraphicFramePr/>
          <p:nvPr/>
        </p:nvGraphicFramePr>
        <p:xfrm>
          <a:off x="4661535" y="868680"/>
          <a:ext cx="1282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" r:id="rId5" imgW="1282065" imgH="431800" progId="Equation.3">
                  <p:embed/>
                </p:oleObj>
              </mc:Choice>
              <mc:Fallback>
                <p:oleObj name="" r:id="rId5" imgW="1282065" imgH="431800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61535" y="868680"/>
                        <a:ext cx="1282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4" name="文本框 50183"/>
          <p:cNvSpPr txBox="1"/>
          <p:nvPr/>
        </p:nvSpPr>
        <p:spPr>
          <a:xfrm>
            <a:off x="5880735" y="775018"/>
            <a:ext cx="1066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于是</a:t>
            </a:r>
            <a:endParaRPr lang="zh-CN" altLang="en-US" sz="2800" b="1" dirty="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50185" name="对象 50184"/>
          <p:cNvGraphicFramePr/>
          <p:nvPr/>
        </p:nvGraphicFramePr>
        <p:xfrm>
          <a:off x="1533843" y="1707515"/>
          <a:ext cx="16367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" r:id="rId7" imgW="1638300" imgH="939800" progId="Equation.3">
                  <p:embed/>
                </p:oleObj>
              </mc:Choice>
              <mc:Fallback>
                <p:oleObj name="" r:id="rId7" imgW="1638300" imgH="939800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33843" y="1707515"/>
                        <a:ext cx="1636712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对象 50185"/>
          <p:cNvGraphicFramePr/>
          <p:nvPr/>
        </p:nvGraphicFramePr>
        <p:xfrm>
          <a:off x="3227705" y="1707515"/>
          <a:ext cx="21447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" r:id="rId9" imgW="2146300" imgH="939800" progId="Equation.3">
                  <p:embed/>
                </p:oleObj>
              </mc:Choice>
              <mc:Fallback>
                <p:oleObj name="" r:id="rId9" imgW="2146300" imgH="939800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27705" y="1707515"/>
                        <a:ext cx="2144713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2" name="对象 50191"/>
          <p:cNvGraphicFramePr/>
          <p:nvPr/>
        </p:nvGraphicFramePr>
        <p:xfrm>
          <a:off x="5420043" y="1809115"/>
          <a:ext cx="368141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" r:id="rId11" imgW="3681095" imgH="711200" progId="Equation.3">
                  <p:embed/>
                </p:oleObj>
              </mc:Choice>
              <mc:Fallback>
                <p:oleObj name="" r:id="rId11" imgW="3681095" imgH="711200" progId="Equation.3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20043" y="1809115"/>
                        <a:ext cx="3681412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3" name="对象 50192"/>
          <p:cNvGraphicFramePr/>
          <p:nvPr/>
        </p:nvGraphicFramePr>
        <p:xfrm>
          <a:off x="3227705" y="2825115"/>
          <a:ext cx="39608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" r:id="rId13" imgW="3960495" imgH="711200" progId="Equation.3">
                  <p:embed/>
                </p:oleObj>
              </mc:Choice>
              <mc:Fallback>
                <p:oleObj name="" r:id="rId13" imgW="3960495" imgH="711200" progId="Equation.3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27705" y="2825115"/>
                        <a:ext cx="3960813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4" name="对象 50193"/>
          <p:cNvGraphicFramePr/>
          <p:nvPr/>
        </p:nvGraphicFramePr>
        <p:xfrm>
          <a:off x="3183255" y="3561715"/>
          <a:ext cx="406241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" r:id="rId15" imgW="4064000" imgH="1028700" progId="Equation.3">
                  <p:embed/>
                </p:oleObj>
              </mc:Choice>
              <mc:Fallback>
                <p:oleObj name="" r:id="rId15" imgW="4064000" imgH="1028700" progId="Equation.3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83255" y="3561715"/>
                        <a:ext cx="4062413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6" name="对象 50195"/>
          <p:cNvGraphicFramePr/>
          <p:nvPr/>
        </p:nvGraphicFramePr>
        <p:xfrm>
          <a:off x="6880543" y="4895215"/>
          <a:ext cx="23733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17" imgW="2373630" imgH="444500" progId="Equation.3">
                  <p:embed/>
                </p:oleObj>
              </mc:Choice>
              <mc:Fallback>
                <p:oleObj name="" r:id="rId17" imgW="2373630" imgH="444500" progId="Equation.3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80543" y="4895215"/>
                        <a:ext cx="2373312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7" name="对象 50196"/>
          <p:cNvGraphicFramePr/>
          <p:nvPr/>
        </p:nvGraphicFramePr>
        <p:xfrm>
          <a:off x="3227705" y="4780915"/>
          <a:ext cx="33639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" r:id="rId19" imgW="3364230" imgH="711200" progId="Equation.3">
                  <p:embed/>
                </p:oleObj>
              </mc:Choice>
              <mc:Fallback>
                <p:oleObj name="" r:id="rId19" imgW="3364230" imgH="711200" progId="Equation.3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227705" y="4780915"/>
                        <a:ext cx="3363913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5298" name="文本框 55297"/>
          <p:cNvSpPr txBox="1"/>
          <p:nvPr/>
        </p:nvSpPr>
        <p:spPr>
          <a:xfrm>
            <a:off x="3350260" y="4063365"/>
            <a:ext cx="17319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原式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55299" name="对象 55298"/>
          <p:cNvGraphicFramePr/>
          <p:nvPr/>
        </p:nvGraphicFramePr>
        <p:xfrm>
          <a:off x="4188460" y="3820795"/>
          <a:ext cx="30083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" name="" r:id="rId1" imgW="3008630" imgH="761365" progId="Equation.3">
                  <p:embed/>
                </p:oleObj>
              </mc:Choice>
              <mc:Fallback>
                <p:oleObj name="" r:id="rId1" imgW="3008630" imgH="761365" progId="Equation.3">
                  <p:embed/>
                  <p:pic>
                    <p:nvPicPr>
                      <p:cNvPr id="0" name="图片 33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88460" y="3820795"/>
                        <a:ext cx="3008313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对象 55299"/>
          <p:cNvGraphicFramePr/>
          <p:nvPr/>
        </p:nvGraphicFramePr>
        <p:xfrm>
          <a:off x="4721860" y="3938270"/>
          <a:ext cx="658813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" name="" r:id="rId3" imgW="546100" imgH="660400" progId="Equation.3">
                  <p:embed/>
                </p:oleObj>
              </mc:Choice>
              <mc:Fallback>
                <p:oleObj name="" r:id="rId3" imgW="546100" imgH="660400" progId="Equation.3">
                  <p:embed/>
                  <p:pic>
                    <p:nvPicPr>
                      <p:cNvPr id="0" name="图片 33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21860" y="3938270"/>
                        <a:ext cx="658813" cy="79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标题 55300"/>
          <p:cNvSpPr>
            <a:spLocks noGrp="1"/>
          </p:cNvSpPr>
          <p:nvPr/>
        </p:nvSpPr>
        <p:spPr>
          <a:xfrm>
            <a:off x="879475" y="761365"/>
            <a:ext cx="16764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17.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55302" name="对象 55301"/>
          <p:cNvGraphicFramePr/>
          <p:nvPr/>
        </p:nvGraphicFramePr>
        <p:xfrm>
          <a:off x="2555558" y="596265"/>
          <a:ext cx="2171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" name="" r:id="rId5" imgW="2171700" imgH="1016000" progId="Equation.3">
                  <p:embed/>
                </p:oleObj>
              </mc:Choice>
              <mc:Fallback>
                <p:oleObj name="" r:id="rId5" imgW="2171700" imgH="1016000" progId="Equation.3">
                  <p:embed/>
                  <p:pic>
                    <p:nvPicPr>
                      <p:cNvPr id="0" name="图片 335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5558" y="596265"/>
                        <a:ext cx="21717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3" name="文本框 55302"/>
          <p:cNvSpPr txBox="1"/>
          <p:nvPr/>
        </p:nvSpPr>
        <p:spPr>
          <a:xfrm>
            <a:off x="1272540" y="1754505"/>
            <a:ext cx="1447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令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55304" name="对象 55303"/>
          <p:cNvGraphicFramePr/>
          <p:nvPr/>
        </p:nvGraphicFramePr>
        <p:xfrm>
          <a:off x="2472690" y="1705610"/>
          <a:ext cx="977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7" name="" r:id="rId7" imgW="977265" imgH="622300" progId="Equation.3">
                  <p:embed/>
                </p:oleObj>
              </mc:Choice>
              <mc:Fallback>
                <p:oleObj name="" r:id="rId7" imgW="977265" imgH="622300" progId="Equation.3">
                  <p:embed/>
                  <p:pic>
                    <p:nvPicPr>
                      <p:cNvPr id="0" name="图片 335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72690" y="1705610"/>
                        <a:ext cx="9779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5" name="文本框 55304"/>
          <p:cNvSpPr txBox="1"/>
          <p:nvPr/>
        </p:nvSpPr>
        <p:spPr>
          <a:xfrm>
            <a:off x="3579495" y="1757363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charset="0"/>
                <a:ea typeface="楷体_GB2312" pitchFamily="49" charset="-122"/>
              </a:rPr>
              <a:t>则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55306" name="对象 55305"/>
          <p:cNvGraphicFramePr/>
          <p:nvPr/>
        </p:nvGraphicFramePr>
        <p:xfrm>
          <a:off x="4188460" y="1757680"/>
          <a:ext cx="1447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" name="" r:id="rId9" imgW="1447800" imgH="609600" progId="Equation.3">
                  <p:embed/>
                </p:oleObj>
              </mc:Choice>
              <mc:Fallback>
                <p:oleObj name="" r:id="rId9" imgW="1447800" imgH="609600" progId="Equation.3">
                  <p:embed/>
                  <p:pic>
                    <p:nvPicPr>
                      <p:cNvPr id="0" name="图片 335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88460" y="1757680"/>
                        <a:ext cx="14478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7" name="文本框 55306"/>
          <p:cNvSpPr txBox="1"/>
          <p:nvPr/>
        </p:nvSpPr>
        <p:spPr>
          <a:xfrm>
            <a:off x="1653223" y="2929255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原式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55308" name="对象 55307"/>
          <p:cNvGraphicFramePr/>
          <p:nvPr/>
        </p:nvGraphicFramePr>
        <p:xfrm>
          <a:off x="2546668" y="2909570"/>
          <a:ext cx="584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" name="" r:id="rId11" imgW="584200" imgH="571500" progId="Equation.3">
                  <p:embed/>
                </p:oleObj>
              </mc:Choice>
              <mc:Fallback>
                <p:oleObj name="" r:id="rId11" imgW="584200" imgH="571500" progId="Equation.3">
                  <p:embed/>
                  <p:pic>
                    <p:nvPicPr>
                      <p:cNvPr id="0" name="图片 335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46668" y="2909570"/>
                        <a:ext cx="5842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9" name="对象 55308"/>
          <p:cNvGraphicFramePr/>
          <p:nvPr/>
        </p:nvGraphicFramePr>
        <p:xfrm>
          <a:off x="4407218" y="2744470"/>
          <a:ext cx="977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" name="" r:id="rId13" imgW="977900" imgH="889000" progId="Equation.3">
                  <p:embed/>
                </p:oleObj>
              </mc:Choice>
              <mc:Fallback>
                <p:oleObj name="" r:id="rId13" imgW="977900" imgH="889000" progId="Equation.3">
                  <p:embed/>
                  <p:pic>
                    <p:nvPicPr>
                      <p:cNvPr id="0" name="图片 335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07218" y="2744470"/>
                        <a:ext cx="9779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0" name="对象 55309"/>
          <p:cNvGraphicFramePr/>
          <p:nvPr/>
        </p:nvGraphicFramePr>
        <p:xfrm>
          <a:off x="5423218" y="2795270"/>
          <a:ext cx="308451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" name="" r:id="rId15" imgW="3084830" imgH="711200" progId="Equation.3">
                  <p:embed/>
                </p:oleObj>
              </mc:Choice>
              <mc:Fallback>
                <p:oleObj name="" r:id="rId15" imgW="3084830" imgH="711200" progId="Equation.3">
                  <p:embed/>
                  <p:pic>
                    <p:nvPicPr>
                      <p:cNvPr id="0" name="图片 336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23218" y="2795270"/>
                        <a:ext cx="3084512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1" name="对象 55310"/>
          <p:cNvGraphicFramePr/>
          <p:nvPr/>
        </p:nvGraphicFramePr>
        <p:xfrm>
          <a:off x="1653540" y="4100830"/>
          <a:ext cx="157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" name="" r:id="rId17" imgW="1574165" imgH="444500" progId="Equation.3">
                  <p:embed/>
                </p:oleObj>
              </mc:Choice>
              <mc:Fallback>
                <p:oleObj name="" r:id="rId17" imgW="1574165" imgH="444500" progId="Equation.3">
                  <p:embed/>
                  <p:pic>
                    <p:nvPicPr>
                      <p:cNvPr id="0" name="图片 336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653540" y="4100830"/>
                        <a:ext cx="1574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2" name="对象 55311"/>
          <p:cNvGraphicFramePr/>
          <p:nvPr/>
        </p:nvGraphicFramePr>
        <p:xfrm>
          <a:off x="3080068" y="2528570"/>
          <a:ext cx="1266825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" name="" r:id="rId19" imgW="1308100" imgH="1333500" progId="Equation.3">
                  <p:embed/>
                </p:oleObj>
              </mc:Choice>
              <mc:Fallback>
                <p:oleObj name="" r:id="rId19" imgW="1308100" imgH="1333500" progId="Equation.3">
                  <p:embed/>
                  <p:pic>
                    <p:nvPicPr>
                      <p:cNvPr id="0" name="图片 336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080068" y="2528570"/>
                        <a:ext cx="1266825" cy="1292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5" name="对象 55314"/>
          <p:cNvGraphicFramePr/>
          <p:nvPr/>
        </p:nvGraphicFramePr>
        <p:xfrm>
          <a:off x="4188460" y="4735195"/>
          <a:ext cx="2779713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4" name="" r:id="rId21" imgW="2781300" imgH="1155700" progId="Equation.3">
                  <p:embed/>
                </p:oleObj>
              </mc:Choice>
              <mc:Fallback>
                <p:oleObj name="" r:id="rId21" imgW="2781300" imgH="1155700" progId="Equation.3">
                  <p:embed/>
                  <p:pic>
                    <p:nvPicPr>
                      <p:cNvPr id="0" name="图片 336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188460" y="4735195"/>
                        <a:ext cx="2779713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6" name="文本框 55315"/>
          <p:cNvSpPr txBox="1"/>
          <p:nvPr/>
        </p:nvSpPr>
        <p:spPr>
          <a:xfrm>
            <a:off x="1653540" y="5830570"/>
            <a:ext cx="51752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当</a:t>
            </a:r>
            <a:r>
              <a:rPr lang="zh-CN" altLang="en-US" sz="2800" i="1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sz="2800" i="1">
                <a:latin typeface="Times New Roman" panose="02020603050405020304" charset="0"/>
                <a:ea typeface="楷体_GB2312" pitchFamily="49" charset="-122"/>
              </a:rPr>
              <a:t>x</a:t>
            </a:r>
            <a:r>
              <a:rPr lang="zh-CN" altLang="zh-CN" sz="2800" dirty="0">
                <a:latin typeface="Times New Roman" panose="02020603050405020304" charset="0"/>
                <a:ea typeface="楷体_GB2312" pitchFamily="49" charset="-122"/>
              </a:rPr>
              <a:t> &lt; 0 时, 类似可得同样结果 .</a:t>
            </a:r>
            <a:endParaRPr lang="en-US" altLang="zh-CN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55317" name="对象 55316"/>
          <p:cNvGraphicFramePr/>
          <p:nvPr/>
        </p:nvGraphicFramePr>
        <p:xfrm>
          <a:off x="7084060" y="4735195"/>
          <a:ext cx="2678113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5" name="" r:id="rId23" imgW="2679700" imgH="1155700" progId="Equation.3">
                  <p:embed/>
                </p:oleObj>
              </mc:Choice>
              <mc:Fallback>
                <p:oleObj name="" r:id="rId23" imgW="2679700" imgH="1155700" progId="Equation.3">
                  <p:embed/>
                  <p:pic>
                    <p:nvPicPr>
                      <p:cNvPr id="0" name="图片 336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084060" y="4735195"/>
                        <a:ext cx="2678113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9" name="对象 55318"/>
          <p:cNvGraphicFramePr/>
          <p:nvPr/>
        </p:nvGraphicFramePr>
        <p:xfrm>
          <a:off x="7255510" y="3985895"/>
          <a:ext cx="1587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6" name="" r:id="rId25" imgW="1586865" imgH="520700" progId="Equation.3">
                  <p:embed/>
                </p:oleObj>
              </mc:Choice>
              <mc:Fallback>
                <p:oleObj name="" r:id="rId25" imgW="1586865" imgH="520700" progId="Equation.3">
                  <p:embed/>
                  <p:pic>
                    <p:nvPicPr>
                      <p:cNvPr id="0" name="图片 336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255510" y="3985895"/>
                        <a:ext cx="15875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P spid="55303" grpId="0"/>
      <p:bldP spid="55305" grpId="0"/>
      <p:bldP spid="55307" grpId="0"/>
      <p:bldP spid="553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1442" name="对象 61441"/>
          <p:cNvGraphicFramePr/>
          <p:nvPr/>
        </p:nvGraphicFramePr>
        <p:xfrm>
          <a:off x="1679575" y="1696085"/>
          <a:ext cx="2641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4" name="" r:id="rId1" imgW="2640330" imgH="622300" progId="Equation.3">
                  <p:embed/>
                </p:oleObj>
              </mc:Choice>
              <mc:Fallback>
                <p:oleObj name="" r:id="rId1" imgW="2640330" imgH="622300" progId="Equation.3">
                  <p:embed/>
                  <p:pic>
                    <p:nvPicPr>
                      <p:cNvPr id="0" name="图片 33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9575" y="1696085"/>
                        <a:ext cx="26416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对象 61442"/>
          <p:cNvGraphicFramePr/>
          <p:nvPr/>
        </p:nvGraphicFramePr>
        <p:xfrm>
          <a:off x="1679575" y="2534285"/>
          <a:ext cx="2514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5" name="" r:id="rId3" imgW="2513330" imgH="622300" progId="Equation.3">
                  <p:embed/>
                </p:oleObj>
              </mc:Choice>
              <mc:Fallback>
                <p:oleObj name="" r:id="rId3" imgW="2513330" imgH="622300" progId="Equation.3">
                  <p:embed/>
                  <p:pic>
                    <p:nvPicPr>
                      <p:cNvPr id="0" name="图片 33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9575" y="2534285"/>
                        <a:ext cx="25146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对象 61443"/>
          <p:cNvGraphicFramePr/>
          <p:nvPr/>
        </p:nvGraphicFramePr>
        <p:xfrm>
          <a:off x="1679575" y="3372485"/>
          <a:ext cx="25003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6" name="" r:id="rId5" imgW="2500630" imgH="622300" progId="Equation.3">
                  <p:embed/>
                </p:oleObj>
              </mc:Choice>
              <mc:Fallback>
                <p:oleObj name="" r:id="rId5" imgW="2500630" imgH="622300" progId="Equation.3">
                  <p:embed/>
                  <p:pic>
                    <p:nvPicPr>
                      <p:cNvPr id="0" name="图片 336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9575" y="3372485"/>
                        <a:ext cx="2500313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对象 61444"/>
          <p:cNvGraphicFramePr/>
          <p:nvPr/>
        </p:nvGraphicFramePr>
        <p:xfrm>
          <a:off x="1679575" y="4134485"/>
          <a:ext cx="2514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7" name="" r:id="rId7" imgW="2513330" imgH="622300" progId="Equation.3">
                  <p:embed/>
                </p:oleObj>
              </mc:Choice>
              <mc:Fallback>
                <p:oleObj name="" r:id="rId7" imgW="2513330" imgH="622300" progId="Equation.3">
                  <p:embed/>
                  <p:pic>
                    <p:nvPicPr>
                      <p:cNvPr id="0" name="图片 336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9575" y="4134485"/>
                        <a:ext cx="25146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3" name="对象 61452"/>
          <p:cNvGraphicFramePr/>
          <p:nvPr/>
        </p:nvGraphicFramePr>
        <p:xfrm>
          <a:off x="4385945" y="1772285"/>
          <a:ext cx="21320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" name="" r:id="rId9" imgW="2133600" imgH="469900" progId="Equation.3">
                  <p:embed/>
                </p:oleObj>
              </mc:Choice>
              <mc:Fallback>
                <p:oleObj name="" r:id="rId9" imgW="2133600" imgH="469900" progId="Equation.3">
                  <p:embed/>
                  <p:pic>
                    <p:nvPicPr>
                      <p:cNvPr id="0" name="图片 336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85945" y="1772285"/>
                        <a:ext cx="2132013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4" name="对象 61453"/>
          <p:cNvGraphicFramePr/>
          <p:nvPr/>
        </p:nvGraphicFramePr>
        <p:xfrm>
          <a:off x="4270375" y="2610485"/>
          <a:ext cx="18145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" name="" r:id="rId11" imgW="1816100" imgH="469900" progId="Equation.3">
                  <p:embed/>
                </p:oleObj>
              </mc:Choice>
              <mc:Fallback>
                <p:oleObj name="" r:id="rId11" imgW="1816100" imgH="469900" progId="Equation.3">
                  <p:embed/>
                  <p:pic>
                    <p:nvPicPr>
                      <p:cNvPr id="0" name="图片 336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70375" y="2610485"/>
                        <a:ext cx="1814513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5" name="对象 61454"/>
          <p:cNvGraphicFramePr/>
          <p:nvPr/>
        </p:nvGraphicFramePr>
        <p:xfrm>
          <a:off x="4270375" y="3448685"/>
          <a:ext cx="288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" name="" r:id="rId13" imgW="2882900" imgH="469900" progId="Equation.3">
                  <p:embed/>
                </p:oleObj>
              </mc:Choice>
              <mc:Fallback>
                <p:oleObj name="" r:id="rId13" imgW="2882900" imgH="469900" progId="Equation.3">
                  <p:embed/>
                  <p:pic>
                    <p:nvPicPr>
                      <p:cNvPr id="0" name="图片 336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70375" y="3448685"/>
                        <a:ext cx="2881313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6" name="对象 61455"/>
          <p:cNvGraphicFramePr/>
          <p:nvPr/>
        </p:nvGraphicFramePr>
        <p:xfrm>
          <a:off x="4270375" y="4210685"/>
          <a:ext cx="2868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" name="" r:id="rId15" imgW="2870200" imgH="469900" progId="Equation.3">
                  <p:embed/>
                </p:oleObj>
              </mc:Choice>
              <mc:Fallback>
                <p:oleObj name="" r:id="rId15" imgW="2870200" imgH="469900" progId="Equation.3">
                  <p:embed/>
                  <p:pic>
                    <p:nvPicPr>
                      <p:cNvPr id="0" name="图片 337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70375" y="4210685"/>
                        <a:ext cx="2868613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4" name="标题 61463"/>
          <p:cNvSpPr>
            <a:spLocks noGrp="1"/>
          </p:cNvSpPr>
          <p:nvPr/>
        </p:nvSpPr>
        <p:spPr>
          <a:xfrm>
            <a:off x="879475" y="864870"/>
            <a:ext cx="60198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常用基本积分公式的补充 </a:t>
            </a:r>
            <a:endParaRPr lang="zh-CN" altLang="en-US" sz="2800" b="1" dirty="0">
              <a:solidFill>
                <a:srgbClr val="0C1ADC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2466" name="对象 62465"/>
          <p:cNvGraphicFramePr/>
          <p:nvPr/>
        </p:nvGraphicFramePr>
        <p:xfrm>
          <a:off x="1673225" y="920115"/>
          <a:ext cx="3111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4" name="" r:id="rId1" imgW="3111500" imgH="889000" progId="Equation.3">
                  <p:embed/>
                </p:oleObj>
              </mc:Choice>
              <mc:Fallback>
                <p:oleObj name="" r:id="rId1" imgW="3111500" imgH="889000" progId="Equation.3">
                  <p:embed/>
                  <p:pic>
                    <p:nvPicPr>
                      <p:cNvPr id="0" name="图片 33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3225" y="920115"/>
                        <a:ext cx="3111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对象 62466"/>
          <p:cNvGraphicFramePr/>
          <p:nvPr/>
        </p:nvGraphicFramePr>
        <p:xfrm>
          <a:off x="1641475" y="3028315"/>
          <a:ext cx="3429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5" name="" r:id="rId3" imgW="3429000" imgH="939800" progId="Equation.3">
                  <p:embed/>
                </p:oleObj>
              </mc:Choice>
              <mc:Fallback>
                <p:oleObj name="" r:id="rId3" imgW="3429000" imgH="939800" progId="Equation.3">
                  <p:embed/>
                  <p:pic>
                    <p:nvPicPr>
                      <p:cNvPr id="0" name="图片 33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1475" y="3028315"/>
                        <a:ext cx="34290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对象 62467"/>
          <p:cNvGraphicFramePr/>
          <p:nvPr/>
        </p:nvGraphicFramePr>
        <p:xfrm>
          <a:off x="1673225" y="4095115"/>
          <a:ext cx="3365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" name="" r:id="rId5" imgW="3365500" imgH="939800" progId="Equation.3">
                  <p:embed/>
                </p:oleObj>
              </mc:Choice>
              <mc:Fallback>
                <p:oleObj name="" r:id="rId5" imgW="3365500" imgH="939800" progId="Equation.3">
                  <p:embed/>
                  <p:pic>
                    <p:nvPicPr>
                      <p:cNvPr id="0" name="图片 33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3225" y="4095115"/>
                        <a:ext cx="33655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对象 62468"/>
          <p:cNvGraphicFramePr/>
          <p:nvPr/>
        </p:nvGraphicFramePr>
        <p:xfrm>
          <a:off x="1641475" y="1986915"/>
          <a:ext cx="3136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7" name="" r:id="rId7" imgW="3136900" imgH="889000" progId="Equation.3">
                  <p:embed/>
                </p:oleObj>
              </mc:Choice>
              <mc:Fallback>
                <p:oleObj name="" r:id="rId7" imgW="3136900" imgH="889000" progId="Equation.3">
                  <p:embed/>
                  <p:pic>
                    <p:nvPicPr>
                      <p:cNvPr id="0" name="图片 33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41475" y="1986915"/>
                        <a:ext cx="31369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对象 62469"/>
          <p:cNvGraphicFramePr/>
          <p:nvPr/>
        </p:nvGraphicFramePr>
        <p:xfrm>
          <a:off x="4911725" y="894715"/>
          <a:ext cx="2070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8" name="" r:id="rId9" imgW="2069465" imgH="850265" progId="Equation.3">
                  <p:embed/>
                </p:oleObj>
              </mc:Choice>
              <mc:Fallback>
                <p:oleObj name="" r:id="rId9" imgW="2069465" imgH="850265" progId="Equation.3">
                  <p:embed/>
                  <p:pic>
                    <p:nvPicPr>
                      <p:cNvPr id="0" name="图片 33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11725" y="894715"/>
                        <a:ext cx="20701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对象 62470"/>
          <p:cNvGraphicFramePr/>
          <p:nvPr/>
        </p:nvGraphicFramePr>
        <p:xfrm>
          <a:off x="4860925" y="1961515"/>
          <a:ext cx="2349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" name="" r:id="rId11" imgW="2349500" imgH="914400" progId="Equation.3">
                  <p:embed/>
                </p:oleObj>
              </mc:Choice>
              <mc:Fallback>
                <p:oleObj name="" r:id="rId11" imgW="2349500" imgH="914400" progId="Equation.3">
                  <p:embed/>
                  <p:pic>
                    <p:nvPicPr>
                      <p:cNvPr id="0" name="图片 33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60925" y="1961515"/>
                        <a:ext cx="23495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对象 62471"/>
          <p:cNvGraphicFramePr/>
          <p:nvPr/>
        </p:nvGraphicFramePr>
        <p:xfrm>
          <a:off x="5153025" y="3041015"/>
          <a:ext cx="177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" name="" r:id="rId13" imgW="1777365" imgH="850265" progId="Equation.3">
                  <p:embed/>
                </p:oleObj>
              </mc:Choice>
              <mc:Fallback>
                <p:oleObj name="" r:id="rId13" imgW="1777365" imgH="850265" progId="Equation.3">
                  <p:embed/>
                  <p:pic>
                    <p:nvPicPr>
                      <p:cNvPr id="0" name="图片 337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53025" y="3041015"/>
                        <a:ext cx="1778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3" name="对象 62472"/>
          <p:cNvGraphicFramePr/>
          <p:nvPr/>
        </p:nvGraphicFramePr>
        <p:xfrm>
          <a:off x="5051425" y="4196715"/>
          <a:ext cx="3073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" name="" r:id="rId15" imgW="3072130" imgH="546100" progId="Equation.3">
                  <p:embed/>
                </p:oleObj>
              </mc:Choice>
              <mc:Fallback>
                <p:oleObj name="" r:id="rId15" imgW="3072130" imgH="546100" progId="Equation.3">
                  <p:embed/>
                  <p:pic>
                    <p:nvPicPr>
                      <p:cNvPr id="0" name="图片 338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51425" y="4196715"/>
                        <a:ext cx="30734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4" name="对象 62473"/>
          <p:cNvGraphicFramePr/>
          <p:nvPr/>
        </p:nvGraphicFramePr>
        <p:xfrm>
          <a:off x="1673225" y="5161915"/>
          <a:ext cx="3365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" name="" r:id="rId17" imgW="3365500" imgH="939800" progId="Equation.3">
                  <p:embed/>
                </p:oleObj>
              </mc:Choice>
              <mc:Fallback>
                <p:oleObj name="" r:id="rId17" imgW="3365500" imgH="939800" progId="Equation.3">
                  <p:embed/>
                  <p:pic>
                    <p:nvPicPr>
                      <p:cNvPr id="0" name="图片 338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673225" y="5161915"/>
                        <a:ext cx="33655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5" name="对象 62474"/>
          <p:cNvGraphicFramePr/>
          <p:nvPr/>
        </p:nvGraphicFramePr>
        <p:xfrm>
          <a:off x="5051425" y="5238115"/>
          <a:ext cx="3086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" name="" r:id="rId19" imgW="3084830" imgH="571500" progId="Equation.3">
                  <p:embed/>
                </p:oleObj>
              </mc:Choice>
              <mc:Fallback>
                <p:oleObj name="" r:id="rId19" imgW="3084830" imgH="571500" progId="Equation.3">
                  <p:embed/>
                  <p:pic>
                    <p:nvPicPr>
                      <p:cNvPr id="0" name="图片 338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051425" y="5238115"/>
                        <a:ext cx="30861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7354" name="文本框 57353"/>
          <p:cNvSpPr txBox="1"/>
          <p:nvPr/>
        </p:nvSpPr>
        <p:spPr>
          <a:xfrm>
            <a:off x="1479550" y="2088515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2800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原式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57355" name="对象 57354"/>
          <p:cNvGraphicFramePr>
            <a:graphicFrameLocks noChangeAspect="1"/>
          </p:cNvGraphicFramePr>
          <p:nvPr/>
        </p:nvGraphicFramePr>
        <p:xfrm>
          <a:off x="3048000" y="1942465"/>
          <a:ext cx="3390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1" imgW="3390900" imgH="965200" progId="Equation.3">
                  <p:embed/>
                </p:oleObj>
              </mc:Choice>
              <mc:Fallback>
                <p:oleObj name="" r:id="rId1" imgW="3390900" imgH="965200" progId="Equation.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0" y="1942465"/>
                        <a:ext cx="33909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75" name="组合 57374"/>
          <p:cNvGrpSpPr/>
          <p:nvPr/>
        </p:nvGrpSpPr>
        <p:grpSpPr>
          <a:xfrm>
            <a:off x="5054600" y="2393315"/>
            <a:ext cx="914400" cy="554038"/>
            <a:chOff x="2400" y="2592"/>
            <a:chExt cx="576" cy="349"/>
          </a:xfrm>
        </p:grpSpPr>
        <p:sp>
          <p:nvSpPr>
            <p:cNvPr id="57357" name="矩形 57356"/>
            <p:cNvSpPr/>
            <p:nvPr/>
          </p:nvSpPr>
          <p:spPr>
            <a:xfrm>
              <a:off x="2400" y="2640"/>
              <a:ext cx="480" cy="301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57358" name="对象 57357"/>
            <p:cNvGraphicFramePr/>
            <p:nvPr/>
          </p:nvGraphicFramePr>
          <p:xfrm>
            <a:off x="2405" y="2592"/>
            <a:ext cx="571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1" name="" r:id="rId3" imgW="926465" imgH="520700" progId="Equation.3">
                    <p:embed/>
                  </p:oleObj>
                </mc:Choice>
                <mc:Fallback>
                  <p:oleObj name="" r:id="rId3" imgW="926465" imgH="520700" progId="Equation.3">
                    <p:embed/>
                    <p:pic>
                      <p:nvPicPr>
                        <p:cNvPr id="0" name="图片 323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05" y="2592"/>
                          <a:ext cx="571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362" name="对象 57361"/>
          <p:cNvGraphicFramePr>
            <a:graphicFrameLocks noChangeAspect="1"/>
          </p:cNvGraphicFramePr>
          <p:nvPr/>
        </p:nvGraphicFramePr>
        <p:xfrm>
          <a:off x="6614160" y="1957070"/>
          <a:ext cx="787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5" imgW="786765" imgH="862965" progId="Equation.3">
                  <p:embed/>
                </p:oleObj>
              </mc:Choice>
              <mc:Fallback>
                <p:oleObj name="" r:id="rId5" imgW="786765" imgH="862965" progId="Equation.3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14160" y="1957070"/>
                        <a:ext cx="7874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3" name="对象 57362"/>
          <p:cNvGraphicFramePr>
            <a:graphicFrameLocks noChangeAspect="1"/>
          </p:cNvGraphicFramePr>
          <p:nvPr/>
        </p:nvGraphicFramePr>
        <p:xfrm>
          <a:off x="7426960" y="2261870"/>
          <a:ext cx="939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7" imgW="939165" imgH="292100" progId="Equation.3">
                  <p:embed/>
                </p:oleObj>
              </mc:Choice>
              <mc:Fallback>
                <p:oleObj name="" r:id="rId7" imgW="939165" imgH="292100" progId="Equation.3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26960" y="2261870"/>
                        <a:ext cx="9398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4" name="对象 57363"/>
          <p:cNvGraphicFramePr>
            <a:graphicFrameLocks noChangeAspect="1"/>
          </p:cNvGraphicFramePr>
          <p:nvPr/>
        </p:nvGraphicFramePr>
        <p:xfrm>
          <a:off x="8430260" y="1957070"/>
          <a:ext cx="698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9" imgW="698500" imgH="862965" progId="Equation.3">
                  <p:embed/>
                </p:oleObj>
              </mc:Choice>
              <mc:Fallback>
                <p:oleObj name="" r:id="rId9" imgW="698500" imgH="862965" progId="Equation.3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430260" y="1957070"/>
                        <a:ext cx="6985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5" name="对象 57364"/>
          <p:cNvGraphicFramePr>
            <a:graphicFrameLocks noChangeAspect="1"/>
          </p:cNvGraphicFramePr>
          <p:nvPr/>
        </p:nvGraphicFramePr>
        <p:xfrm>
          <a:off x="9204960" y="2215833"/>
          <a:ext cx="558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11" imgW="558165" imgH="317500" progId="Equation.3">
                  <p:embed/>
                </p:oleObj>
              </mc:Choice>
              <mc:Fallback>
                <p:oleObj name="" r:id="rId11" imgW="558165" imgH="317500" progId="Equation.3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204960" y="2215833"/>
                        <a:ext cx="5588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77" name="标题 57376"/>
          <p:cNvSpPr>
            <a:spLocks noGrp="1"/>
          </p:cNvSpPr>
          <p:nvPr/>
        </p:nvSpPr>
        <p:spPr>
          <a:xfrm>
            <a:off x="879475" y="958850"/>
            <a:ext cx="1600200" cy="511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18.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57378" name="矩形 57377"/>
          <p:cNvSpPr/>
          <p:nvPr/>
        </p:nvSpPr>
        <p:spPr>
          <a:xfrm>
            <a:off x="975360" y="3545523"/>
            <a:ext cx="19050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1" hangingPunct="1"/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19. 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求</a:t>
            </a:r>
            <a:endParaRPr lang="zh-CN" altLang="en-US" sz="2800" b="1">
              <a:solidFill>
                <a:schemeClr val="tx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57379" name="对象 57378"/>
          <p:cNvGraphicFramePr/>
          <p:nvPr/>
        </p:nvGraphicFramePr>
        <p:xfrm>
          <a:off x="2503170" y="3439795"/>
          <a:ext cx="22971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13" imgW="2298700" imgH="939800" progId="Equation.3">
                  <p:embed/>
                </p:oleObj>
              </mc:Choice>
              <mc:Fallback>
                <p:oleObj name="" r:id="rId13" imgW="2298700" imgH="939800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03170" y="3439795"/>
                        <a:ext cx="2297113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80" name="文本框 57379"/>
          <p:cNvSpPr txBox="1"/>
          <p:nvPr/>
        </p:nvSpPr>
        <p:spPr>
          <a:xfrm>
            <a:off x="1479550" y="4732973"/>
            <a:ext cx="7556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endParaRPr lang="en-US" altLang="zh-CN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57381" name="对象 57380"/>
          <p:cNvGraphicFramePr/>
          <p:nvPr/>
        </p:nvGraphicFramePr>
        <p:xfrm>
          <a:off x="2230438" y="4585335"/>
          <a:ext cx="28432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" r:id="rId15" imgW="2844800" imgH="1016000" progId="Equation.3">
                  <p:embed/>
                </p:oleObj>
              </mc:Choice>
              <mc:Fallback>
                <p:oleObj name="" r:id="rId15" imgW="2844800" imgH="1016000" progId="Equation.3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30438" y="4585335"/>
                        <a:ext cx="2843212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82" name="对象 57381"/>
          <p:cNvGraphicFramePr/>
          <p:nvPr/>
        </p:nvGraphicFramePr>
        <p:xfrm>
          <a:off x="5175250" y="4602798"/>
          <a:ext cx="37830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" r:id="rId17" imgW="3782695" imgH="850265" progId="Equation.3">
                  <p:embed/>
                </p:oleObj>
              </mc:Choice>
              <mc:Fallback>
                <p:oleObj name="" r:id="rId17" imgW="3782695" imgH="850265" progId="Equation.3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175250" y="4602798"/>
                        <a:ext cx="3783013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407285" y="769620"/>
          <a:ext cx="2006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9" imgW="2006600" imgH="889000" progId="Equation.3">
                  <p:embed/>
                </p:oleObj>
              </mc:Choice>
              <mc:Fallback>
                <p:oleObj name="" r:id="rId19" imgW="2006600" imgH="889000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407285" y="769620"/>
                        <a:ext cx="20066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4" grpId="0"/>
      <p:bldP spid="5738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8370" name="标题 58369"/>
          <p:cNvSpPr>
            <a:spLocks noGrp="1"/>
          </p:cNvSpPr>
          <p:nvPr/>
        </p:nvSpPr>
        <p:spPr>
          <a:xfrm>
            <a:off x="1188085" y="870903"/>
            <a:ext cx="19050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20.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58377" name="对象 58376"/>
          <p:cNvGraphicFramePr/>
          <p:nvPr/>
        </p:nvGraphicFramePr>
        <p:xfrm>
          <a:off x="2891473" y="706120"/>
          <a:ext cx="20304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" r:id="rId1" imgW="2032000" imgH="939800" progId="Equation.3">
                  <p:embed/>
                </p:oleObj>
              </mc:Choice>
              <mc:Fallback>
                <p:oleObj name="" r:id="rId1" imgW="2032000" imgH="939800" progId="Equation.3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91473" y="706120"/>
                        <a:ext cx="2030412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8" name="文本框 58377"/>
          <p:cNvSpPr txBox="1"/>
          <p:nvPr/>
        </p:nvSpPr>
        <p:spPr>
          <a:xfrm>
            <a:off x="1797685" y="2249488"/>
            <a:ext cx="2667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2800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原式 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=</a:t>
            </a:r>
            <a:endParaRPr lang="en-US" altLang="zh-CN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58379" name="对象 58378"/>
          <p:cNvGraphicFramePr/>
          <p:nvPr/>
        </p:nvGraphicFramePr>
        <p:xfrm>
          <a:off x="3607435" y="2027238"/>
          <a:ext cx="29067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" r:id="rId3" imgW="2908300" imgH="1016000" progId="Equation.3">
                  <p:embed/>
                </p:oleObj>
              </mc:Choice>
              <mc:Fallback>
                <p:oleObj name="" r:id="rId3" imgW="2908300" imgH="1016000" progId="Equation.3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07435" y="2027238"/>
                        <a:ext cx="2906713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0" name="对象 58379"/>
          <p:cNvGraphicFramePr/>
          <p:nvPr/>
        </p:nvGraphicFramePr>
        <p:xfrm>
          <a:off x="5410835" y="2498725"/>
          <a:ext cx="7588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" r:id="rId5" imgW="723900" imgH="533400" progId="Equation.3">
                  <p:embed/>
                </p:oleObj>
              </mc:Choice>
              <mc:Fallback>
                <p:oleObj name="" r:id="rId5" imgW="723900" imgH="533400" progId="Equation.3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10835" y="2498725"/>
                        <a:ext cx="758825" cy="560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2" name="对象 58381"/>
          <p:cNvGraphicFramePr/>
          <p:nvPr/>
        </p:nvGraphicFramePr>
        <p:xfrm>
          <a:off x="4191635" y="2509838"/>
          <a:ext cx="4000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" r:id="rId7" imgW="381000" imgH="571500" progId="Equation.3">
                  <p:embed/>
                </p:oleObj>
              </mc:Choice>
              <mc:Fallback>
                <p:oleObj name="" r:id="rId7" imgW="381000" imgH="571500" progId="Equation.3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91635" y="2509838"/>
                        <a:ext cx="400050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3" name="对象 58382"/>
          <p:cNvGraphicFramePr/>
          <p:nvPr/>
        </p:nvGraphicFramePr>
        <p:xfrm>
          <a:off x="4915535" y="1938338"/>
          <a:ext cx="7588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9" imgW="723900" imgH="533400" progId="Equation.3">
                  <p:embed/>
                </p:oleObj>
              </mc:Choice>
              <mc:Fallback>
                <p:oleObj name="" r:id="rId9" imgW="723900" imgH="533400" progId="Equation.3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15535" y="1938338"/>
                        <a:ext cx="758825" cy="560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4" name="对象 58383"/>
          <p:cNvGraphicFramePr/>
          <p:nvPr/>
        </p:nvGraphicFramePr>
        <p:xfrm>
          <a:off x="6591935" y="2027238"/>
          <a:ext cx="27035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11" imgW="2703830" imgH="862965" progId="Equation.3">
                  <p:embed/>
                </p:oleObj>
              </mc:Choice>
              <mc:Fallback>
                <p:oleObj name="" r:id="rId11" imgW="2703830" imgH="862965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91935" y="2027238"/>
                        <a:ext cx="2703513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4" name="矩形 58393"/>
          <p:cNvSpPr/>
          <p:nvPr/>
        </p:nvSpPr>
        <p:spPr>
          <a:xfrm>
            <a:off x="1188085" y="3538220"/>
            <a:ext cx="19050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1" hangingPunct="1"/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21.</a:t>
            </a:r>
            <a:r>
              <a:rPr lang="en-US" altLang="zh-CN" sz="2800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 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求</a:t>
            </a:r>
            <a:endParaRPr lang="zh-CN" altLang="en-US" sz="2800">
              <a:solidFill>
                <a:schemeClr val="tx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58395" name="对象 58394"/>
          <p:cNvGraphicFramePr/>
          <p:nvPr/>
        </p:nvGraphicFramePr>
        <p:xfrm>
          <a:off x="2839085" y="3373120"/>
          <a:ext cx="1625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13" imgW="1625600" imgH="939800" progId="Equation.3">
                  <p:embed/>
                </p:oleObj>
              </mc:Choice>
              <mc:Fallback>
                <p:oleObj name="" r:id="rId13" imgW="1625600" imgH="9398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39085" y="3373120"/>
                        <a:ext cx="16256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6" name="文本框 58395"/>
          <p:cNvSpPr txBox="1"/>
          <p:nvPr/>
        </p:nvSpPr>
        <p:spPr>
          <a:xfrm>
            <a:off x="1811020" y="4894580"/>
            <a:ext cx="16700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2800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原式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58397" name="对象 58396"/>
          <p:cNvGraphicFramePr/>
          <p:nvPr/>
        </p:nvGraphicFramePr>
        <p:xfrm>
          <a:off x="3323908" y="4627880"/>
          <a:ext cx="215741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15" imgW="2159000" imgH="1028700" progId="Equation.3">
                  <p:embed/>
                </p:oleObj>
              </mc:Choice>
              <mc:Fallback>
                <p:oleObj name="" r:id="rId15" imgW="2159000" imgH="10287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23908" y="4627880"/>
                        <a:ext cx="2157412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8" name="对象 58397"/>
          <p:cNvGraphicFramePr/>
          <p:nvPr/>
        </p:nvGraphicFramePr>
        <p:xfrm>
          <a:off x="5538470" y="4831080"/>
          <a:ext cx="26146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17" imgW="2614930" imgH="444500" progId="Equation.3">
                  <p:embed/>
                </p:oleObj>
              </mc:Choice>
              <mc:Fallback>
                <p:oleObj name="" r:id="rId17" imgW="2614930" imgH="4445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38470" y="4831080"/>
                        <a:ext cx="2614613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8" grpId="0"/>
      <p:bldP spid="583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80745" y="546100"/>
            <a:ext cx="1043114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lvl="0" indent="-457200" algn="l" fontAlgn="base">
              <a:lnSpc>
                <a:spcPct val="30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zh-CN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例如 </a:t>
            </a:r>
            <a:r>
              <a:rPr lang="zh-CN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                             在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x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= 0 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处具有第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II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类振荡间断点，但有原函数</a:t>
            </a:r>
            <a:r>
              <a:rPr lang="zh-CN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endParaRPr lang="zh-CN" altLang="en-US" sz="2800" b="1" i="1" dirty="0">
              <a:solidFill>
                <a:schemeClr val="tx1"/>
              </a:solidFill>
              <a:latin typeface="Times New Roman" panose="02020603050405020304" charset="0"/>
              <a:ea typeface="楷体_GB2312" pitchFamily="49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graphicFrame>
        <p:nvGraphicFramePr>
          <p:cNvPr id="16" name="对象 322562"/>
          <p:cNvGraphicFramePr>
            <a:graphicFrameLocks noChangeAspect="1"/>
          </p:cNvGraphicFramePr>
          <p:nvPr/>
        </p:nvGraphicFramePr>
        <p:xfrm>
          <a:off x="2014856" y="782956"/>
          <a:ext cx="4892675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" imgW="2120900" imgH="647700" progId="Equation.DSMT4">
                  <p:embed/>
                </p:oleObj>
              </mc:Choice>
              <mc:Fallback>
                <p:oleObj name="" r:id="rId1" imgW="2120900" imgH="6477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14856" y="782956"/>
                        <a:ext cx="4892675" cy="1501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322562"/>
          <p:cNvGraphicFramePr>
            <a:graphicFrameLocks noChangeAspect="1"/>
          </p:cNvGraphicFramePr>
          <p:nvPr/>
        </p:nvGraphicFramePr>
        <p:xfrm>
          <a:off x="3580766" y="3222626"/>
          <a:ext cx="3780155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3" imgW="1638300" imgH="647700" progId="Equation.DSMT4">
                  <p:embed/>
                </p:oleObj>
              </mc:Choice>
              <mc:Fallback>
                <p:oleObj name="" r:id="rId3" imgW="1638300" imgH="6477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0766" y="3222626"/>
                        <a:ext cx="3780155" cy="1501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9394" name="标题 59393"/>
          <p:cNvSpPr>
            <a:spLocks noGrp="1"/>
          </p:cNvSpPr>
          <p:nvPr/>
        </p:nvSpPr>
        <p:spPr>
          <a:xfrm>
            <a:off x="1273175" y="895985"/>
            <a:ext cx="19050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22.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59401" name="对象 59400"/>
          <p:cNvGraphicFramePr/>
          <p:nvPr/>
        </p:nvGraphicFramePr>
        <p:xfrm>
          <a:off x="3005773" y="730885"/>
          <a:ext cx="21701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1" imgW="2171700" imgH="939800" progId="Equation.3">
                  <p:embed/>
                </p:oleObj>
              </mc:Choice>
              <mc:Fallback>
                <p:oleObj name="" r:id="rId1" imgW="2171700" imgH="9398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05773" y="730885"/>
                        <a:ext cx="2170112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2" name="文本框 59401"/>
          <p:cNvSpPr txBox="1"/>
          <p:nvPr/>
        </p:nvSpPr>
        <p:spPr>
          <a:xfrm>
            <a:off x="1736090" y="2022475"/>
            <a:ext cx="12890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令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59403" name="对象 59402"/>
          <p:cNvGraphicFramePr/>
          <p:nvPr/>
        </p:nvGraphicFramePr>
        <p:xfrm>
          <a:off x="2796540" y="2022475"/>
          <a:ext cx="876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3" imgW="875665" imgH="533400" progId="Equation.3">
                  <p:embed/>
                </p:oleObj>
              </mc:Choice>
              <mc:Fallback>
                <p:oleObj name="" r:id="rId3" imgW="875665" imgH="5334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96540" y="2022475"/>
                        <a:ext cx="8763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4" name="文本框 59403"/>
          <p:cNvSpPr txBox="1"/>
          <p:nvPr/>
        </p:nvSpPr>
        <p:spPr>
          <a:xfrm>
            <a:off x="3634740" y="2022475"/>
            <a:ext cx="990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得</a:t>
            </a:r>
            <a:endParaRPr lang="zh-CN" altLang="en-US" sz="2800" b="1">
              <a:solidFill>
                <a:schemeClr val="tx1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59405" name="文本框 59404"/>
          <p:cNvSpPr txBox="1"/>
          <p:nvPr/>
        </p:nvSpPr>
        <p:spPr>
          <a:xfrm>
            <a:off x="2430145" y="2815590"/>
            <a:ext cx="10604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原式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59406" name="对象 59405"/>
          <p:cNvGraphicFramePr/>
          <p:nvPr/>
        </p:nvGraphicFramePr>
        <p:xfrm>
          <a:off x="3368040" y="2606675"/>
          <a:ext cx="25638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5" imgW="2565400" imgH="939800" progId="Equation.3">
                  <p:embed/>
                </p:oleObj>
              </mc:Choice>
              <mc:Fallback>
                <p:oleObj name="" r:id="rId5" imgW="2565400" imgH="939800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68040" y="2606675"/>
                        <a:ext cx="2563813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7" name="对象 59406"/>
          <p:cNvGraphicFramePr/>
          <p:nvPr/>
        </p:nvGraphicFramePr>
        <p:xfrm>
          <a:off x="3385503" y="3673475"/>
          <a:ext cx="317341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7" imgW="3175000" imgH="1028700" progId="Equation.3">
                  <p:embed/>
                </p:oleObj>
              </mc:Choice>
              <mc:Fallback>
                <p:oleObj name="" r:id="rId7" imgW="3175000" imgH="10287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85503" y="3673475"/>
                        <a:ext cx="3173412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8" name="对象 59407"/>
          <p:cNvGraphicFramePr/>
          <p:nvPr/>
        </p:nvGraphicFramePr>
        <p:xfrm>
          <a:off x="6530340" y="3787775"/>
          <a:ext cx="30210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9" imgW="3022600" imgH="889000" progId="Equation.3">
                  <p:embed/>
                </p:oleObj>
              </mc:Choice>
              <mc:Fallback>
                <p:oleObj name="" r:id="rId9" imgW="3022600" imgH="8890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30340" y="3787775"/>
                        <a:ext cx="3021013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9" name="对象 59408"/>
          <p:cNvGraphicFramePr/>
          <p:nvPr/>
        </p:nvGraphicFramePr>
        <p:xfrm>
          <a:off x="3404553" y="4930775"/>
          <a:ext cx="25638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11" imgW="2565400" imgH="1016000" progId="Equation.3">
                  <p:embed/>
                </p:oleObj>
              </mc:Choice>
              <mc:Fallback>
                <p:oleObj name="" r:id="rId11" imgW="2565400" imgH="10160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04553" y="4930775"/>
                        <a:ext cx="2563812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2" grpId="0"/>
      <p:bldP spid="59404" grpId="0"/>
      <p:bldP spid="5940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22882" name="对象 322562"/>
          <p:cNvGraphicFramePr>
            <a:graphicFrameLocks noChangeAspect="1"/>
          </p:cNvGraphicFramePr>
          <p:nvPr/>
        </p:nvGraphicFramePr>
        <p:xfrm>
          <a:off x="2374583" y="2932430"/>
          <a:ext cx="6235700" cy="675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2705100" imgH="292100" progId="Equation.DSMT4">
                  <p:embed/>
                </p:oleObj>
              </mc:Choice>
              <mc:Fallback>
                <p:oleObj name="" r:id="rId1" imgW="27051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74583" y="2932430"/>
                        <a:ext cx="6235700" cy="6750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322562"/>
          <p:cNvGraphicFramePr>
            <a:graphicFrameLocks noChangeAspect="1"/>
          </p:cNvGraphicFramePr>
          <p:nvPr/>
        </p:nvGraphicFramePr>
        <p:xfrm>
          <a:off x="2836863" y="3636010"/>
          <a:ext cx="5504180" cy="675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2387600" imgH="292100" progId="Equation.DSMT4">
                  <p:embed/>
                </p:oleObj>
              </mc:Choice>
              <mc:Fallback>
                <p:oleObj name="" r:id="rId3" imgW="23876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6863" y="3636010"/>
                        <a:ext cx="5504180" cy="6750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文本框 7174"/>
          <p:cNvSpPr txBox="1"/>
          <p:nvPr/>
        </p:nvSpPr>
        <p:spPr>
          <a:xfrm>
            <a:off x="9021445" y="3228975"/>
            <a:ext cx="157353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分部积分公式</a:t>
            </a:r>
            <a:endParaRPr lang="zh-CN" altLang="en-US" sz="2800" b="1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7199" name="右大括号 7198"/>
          <p:cNvSpPr/>
          <p:nvPr/>
        </p:nvSpPr>
        <p:spPr>
          <a:xfrm>
            <a:off x="8681085" y="3100070"/>
            <a:ext cx="221615" cy="1210945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b="1"/>
          </a:p>
        </p:txBody>
      </p:sp>
      <p:sp>
        <p:nvSpPr>
          <p:cNvPr id="7180" name="文本框 7179"/>
          <p:cNvSpPr txBox="1"/>
          <p:nvPr/>
        </p:nvSpPr>
        <p:spPr>
          <a:xfrm>
            <a:off x="2146935" y="5104765"/>
            <a:ext cx="27495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</a:rPr>
              <a:t>1) 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sz="2800" b="1" i="1">
                <a:latin typeface="Times New Roman" panose="02020603050405020304" charset="0"/>
                <a:ea typeface="楷体_GB2312" pitchFamily="49" charset="-122"/>
              </a:rPr>
              <a:t>v 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容易求得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</a:rPr>
              <a:t>;</a:t>
            </a:r>
            <a:endParaRPr lang="en-US" altLang="zh-CN" sz="2800" b="1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7182" name="对象 7181"/>
          <p:cNvGraphicFramePr/>
          <p:nvPr/>
        </p:nvGraphicFramePr>
        <p:xfrm>
          <a:off x="2206625" y="5711190"/>
          <a:ext cx="304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3046730" imgH="571500" progId="Equation.3">
                  <p:embed/>
                </p:oleObj>
              </mc:Choice>
              <mc:Fallback>
                <p:oleObj name="" r:id="rId5" imgW="3046730" imgH="5715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6625" y="5711190"/>
                        <a:ext cx="30480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5" name="文本框 7184"/>
          <p:cNvSpPr txBox="1"/>
          <p:nvPr/>
        </p:nvSpPr>
        <p:spPr>
          <a:xfrm>
            <a:off x="5254625" y="5736908"/>
            <a:ext cx="19240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容易计算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</a:rPr>
              <a:t>.</a:t>
            </a:r>
            <a:endParaRPr lang="en-US" altLang="zh-CN" sz="2800" b="1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7188" name="对象 7187"/>
          <p:cNvGraphicFramePr/>
          <p:nvPr/>
        </p:nvGraphicFramePr>
        <p:xfrm>
          <a:off x="1283335" y="4592320"/>
          <a:ext cx="40132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7" imgW="4036695" imgH="444500" progId="Equation.3">
                  <p:embed/>
                </p:oleObj>
              </mc:Choice>
              <mc:Fallback>
                <p:oleObj name="" r:id="rId7" imgW="4036695" imgH="4445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83335" y="4592320"/>
                        <a:ext cx="4013200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文本框 7170"/>
          <p:cNvSpPr txBox="1"/>
          <p:nvPr/>
        </p:nvSpPr>
        <p:spPr>
          <a:xfrm>
            <a:off x="1283335" y="1489075"/>
            <a:ext cx="23856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由导数公式：</a:t>
            </a:r>
            <a:endParaRPr lang="zh-CN" altLang="en-US" sz="2800" b="1" dirty="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7172" name="对象 7171"/>
          <p:cNvGraphicFramePr/>
          <p:nvPr/>
        </p:nvGraphicFramePr>
        <p:xfrm>
          <a:off x="4154170" y="1540510"/>
          <a:ext cx="228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9" imgW="2286000" imgH="419100" progId="Equation.3">
                  <p:embed/>
                </p:oleObj>
              </mc:Choice>
              <mc:Fallback>
                <p:oleObj name="" r:id="rId9" imgW="2286000" imgH="4191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54170" y="1540510"/>
                        <a:ext cx="2286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文本框 7172"/>
          <p:cNvSpPr txBox="1"/>
          <p:nvPr/>
        </p:nvSpPr>
        <p:spPr>
          <a:xfrm>
            <a:off x="1995805" y="2059305"/>
            <a:ext cx="16732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积分得：</a:t>
            </a:r>
            <a:endParaRPr lang="zh-CN" altLang="en-US" sz="2800" b="1" dirty="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7174" name="对象 7173"/>
          <p:cNvGraphicFramePr/>
          <p:nvPr/>
        </p:nvGraphicFramePr>
        <p:xfrm>
          <a:off x="4153853" y="2009140"/>
          <a:ext cx="31226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1" imgW="3122930" imgH="622300" progId="Equation.3">
                  <p:embed/>
                </p:oleObj>
              </mc:Choice>
              <mc:Fallback>
                <p:oleObj name="" r:id="rId11" imgW="3122930" imgH="6223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53853" y="2009140"/>
                        <a:ext cx="3122612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 descr="D:\My Documents\picture\01_005.gif"/>
          <p:cNvSpPr txBox="1"/>
          <p:nvPr/>
        </p:nvSpPr>
        <p:spPr>
          <a:xfrm>
            <a:off x="2359343" y="407670"/>
            <a:ext cx="7472363" cy="780415"/>
          </a:xfrm>
          <a:prstGeom prst="rect">
            <a:avLst/>
          </a:prstGeom>
          <a:blipFill rotWithShape="0">
            <a:blip r:embed="rId13" cstate="print"/>
            <a:stretch>
              <a:fillRect/>
            </a:stretch>
          </a:blip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>
            <a:spAutoFit/>
          </a:bodyPr>
          <a:p>
            <a:pPr marR="0" algn="ctr" defTabSz="914400">
              <a:lnSpc>
                <a:spcPct val="140000"/>
              </a:lnSpc>
              <a:buClrTx/>
              <a:buSzTx/>
              <a:defRPr/>
            </a:pPr>
            <a:r>
              <a:rPr kumimoji="0" lang="zh-CN" altLang="en-US" sz="3200" b="1" kern="1200" cap="none" spc="0" normalizeH="0" baseline="0" noProof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kumimoji="0" lang="en-US" altLang="zh-CN" sz="3200" b="1" kern="1200" cap="none" spc="0" normalizeH="0" baseline="0" noProof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sz="3200" b="1" kern="1200" cap="none" spc="0" normalizeH="0" baseline="0" noProof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0" lang="en-US" altLang="zh-CN" sz="3200" b="1" kern="1200" cap="none" spc="0" normalizeH="0" baseline="0" noProof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sz="3200" b="1" kern="1200" cap="none" spc="0" normalizeH="0" baseline="0" noProof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  分部积分法</a:t>
            </a:r>
            <a:endParaRPr kumimoji="0" lang="zh-CN" altLang="en-US" sz="3200" b="1" kern="1200" cap="none" spc="0" normalizeH="0" baseline="0" noProof="1" dirty="0">
              <a:solidFill>
                <a:srgbClr val="CC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/>
      <p:bldP spid="7199" grpId="0" bldLvl="0" animBg="1"/>
      <p:bldP spid="7171" grpId="0"/>
      <p:bldP spid="7173" grpId="0"/>
      <p:bldP spid="7180" grpId="0"/>
      <p:bldP spid="718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194" name="标题 8193"/>
          <p:cNvSpPr>
            <a:spLocks noGrp="1"/>
          </p:cNvSpPr>
          <p:nvPr/>
        </p:nvSpPr>
        <p:spPr>
          <a:xfrm>
            <a:off x="1064895" y="694690"/>
            <a:ext cx="18288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1.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8195" name="对象 8194"/>
          <p:cNvGraphicFramePr/>
          <p:nvPr/>
        </p:nvGraphicFramePr>
        <p:xfrm>
          <a:off x="2549525" y="694690"/>
          <a:ext cx="1663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1663065" imgH="622300" progId="Equation.3">
                  <p:embed/>
                </p:oleObj>
              </mc:Choice>
              <mc:Fallback>
                <p:oleObj name="" r:id="rId1" imgW="1663065" imgH="6223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49525" y="694690"/>
                        <a:ext cx="16637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文本框 8195"/>
          <p:cNvSpPr txBox="1"/>
          <p:nvPr/>
        </p:nvSpPr>
        <p:spPr>
          <a:xfrm>
            <a:off x="1433195" y="1612265"/>
            <a:ext cx="2286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2800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令</a:t>
            </a:r>
            <a:endParaRPr lang="zh-CN" altLang="en-US" sz="2800" dirty="0">
              <a:solidFill>
                <a:srgbClr val="0C1ADC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8197" name="对象 8196"/>
          <p:cNvGraphicFramePr/>
          <p:nvPr/>
        </p:nvGraphicFramePr>
        <p:xfrm>
          <a:off x="2646045" y="1751965"/>
          <a:ext cx="914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913765" imgH="317500" progId="Equation.3">
                  <p:embed/>
                </p:oleObj>
              </mc:Choice>
              <mc:Fallback>
                <p:oleObj name="" r:id="rId3" imgW="913765" imgH="3175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6045" y="1751965"/>
                        <a:ext cx="9144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对象 8197"/>
          <p:cNvGraphicFramePr/>
          <p:nvPr/>
        </p:nvGraphicFramePr>
        <p:xfrm>
          <a:off x="3662045" y="1650365"/>
          <a:ext cx="149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5" imgW="1498600" imgH="419100" progId="Equation.3">
                  <p:embed/>
                </p:oleObj>
              </mc:Choice>
              <mc:Fallback>
                <p:oleObj name="" r:id="rId5" imgW="1498600" imgH="4191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62045" y="1650365"/>
                        <a:ext cx="1498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文本框 8203"/>
          <p:cNvSpPr txBox="1"/>
          <p:nvPr/>
        </p:nvSpPr>
        <p:spPr>
          <a:xfrm>
            <a:off x="2131695" y="2421890"/>
            <a:ext cx="1981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∴ 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原式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8205" name="对象 8204"/>
          <p:cNvGraphicFramePr/>
          <p:nvPr/>
        </p:nvGraphicFramePr>
        <p:xfrm>
          <a:off x="3579495" y="2459990"/>
          <a:ext cx="1206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7" imgW="1205865" imgH="330200" progId="Equation.3">
                  <p:embed/>
                </p:oleObj>
              </mc:Choice>
              <mc:Fallback>
                <p:oleObj name="" r:id="rId7" imgW="1205865" imgH="3302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79495" y="2459990"/>
                        <a:ext cx="12065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对象 8205"/>
          <p:cNvGraphicFramePr/>
          <p:nvPr/>
        </p:nvGraphicFramePr>
        <p:xfrm>
          <a:off x="4876483" y="2345690"/>
          <a:ext cx="16033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9" imgW="1599565" imgH="622300" progId="Equation.3">
                  <p:embed/>
                </p:oleObj>
              </mc:Choice>
              <mc:Fallback>
                <p:oleObj name="" r:id="rId9" imgW="1599565" imgH="6223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76483" y="2345690"/>
                        <a:ext cx="1603375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对象 8206"/>
          <p:cNvGraphicFramePr/>
          <p:nvPr/>
        </p:nvGraphicFramePr>
        <p:xfrm>
          <a:off x="6614795" y="2459990"/>
          <a:ext cx="2882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1" imgW="2881630" imgH="330200" progId="Equation.3">
                  <p:embed/>
                </p:oleObj>
              </mc:Choice>
              <mc:Fallback>
                <p:oleObj name="" r:id="rId11" imgW="2881630" imgH="3302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14795" y="2459990"/>
                        <a:ext cx="28829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文本框 8207"/>
          <p:cNvSpPr txBox="1"/>
          <p:nvPr/>
        </p:nvSpPr>
        <p:spPr>
          <a:xfrm>
            <a:off x="1433195" y="3573780"/>
            <a:ext cx="2667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思考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如何求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8209" name="对象 8208"/>
          <p:cNvGraphicFramePr/>
          <p:nvPr/>
        </p:nvGraphicFramePr>
        <p:xfrm>
          <a:off x="3611245" y="3522345"/>
          <a:ext cx="1892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3" imgW="1891665" imgH="622300" progId="Equation.3">
                  <p:embed/>
                </p:oleObj>
              </mc:Choice>
              <mc:Fallback>
                <p:oleObj name="" r:id="rId13" imgW="1891665" imgH="6223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11245" y="3522345"/>
                        <a:ext cx="18923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0" name="文本框 8209"/>
          <p:cNvSpPr txBox="1"/>
          <p:nvPr/>
        </p:nvSpPr>
        <p:spPr>
          <a:xfrm>
            <a:off x="1433195" y="4208780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提示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令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8211" name="对象 8210"/>
          <p:cNvGraphicFramePr/>
          <p:nvPr/>
        </p:nvGraphicFramePr>
        <p:xfrm>
          <a:off x="2931795" y="4170045"/>
          <a:ext cx="1066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5" imgW="1066165" imgH="495300" progId="Equation.3">
                  <p:embed/>
                </p:oleObj>
              </mc:Choice>
              <mc:Fallback>
                <p:oleObj name="" r:id="rId15" imgW="1066165" imgH="4953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931795" y="4170045"/>
                        <a:ext cx="10668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" name="对象 8211"/>
          <p:cNvGraphicFramePr/>
          <p:nvPr/>
        </p:nvGraphicFramePr>
        <p:xfrm>
          <a:off x="4119245" y="4271645"/>
          <a:ext cx="140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7" imgW="1409065" imgH="393700" progId="Equation.3">
                  <p:embed/>
                </p:oleObj>
              </mc:Choice>
              <mc:Fallback>
                <p:oleObj name="" r:id="rId17" imgW="1409065" imgH="3937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119245" y="4271645"/>
                        <a:ext cx="1409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3" name="文本框 8212"/>
          <p:cNvSpPr txBox="1"/>
          <p:nvPr/>
        </p:nvSpPr>
        <p:spPr>
          <a:xfrm>
            <a:off x="5528945" y="416687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charset="0"/>
                <a:ea typeface="楷体_GB2312" pitchFamily="49" charset="-122"/>
              </a:rPr>
              <a:t>则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8214" name="文本框 8213"/>
          <p:cNvSpPr txBox="1"/>
          <p:nvPr/>
        </p:nvSpPr>
        <p:spPr>
          <a:xfrm>
            <a:off x="2709545" y="4907915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原式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8215" name="对象 8214"/>
          <p:cNvGraphicFramePr/>
          <p:nvPr/>
        </p:nvGraphicFramePr>
        <p:xfrm>
          <a:off x="3706178" y="4893945"/>
          <a:ext cx="168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9" imgW="1688465" imgH="444500" progId="Equation.3">
                  <p:embed/>
                </p:oleObj>
              </mc:Choice>
              <mc:Fallback>
                <p:oleObj name="" r:id="rId19" imgW="1688465" imgH="4445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706178" y="4893945"/>
                        <a:ext cx="1689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6" name="对象 8215"/>
          <p:cNvGraphicFramePr/>
          <p:nvPr/>
        </p:nvGraphicFramePr>
        <p:xfrm>
          <a:off x="5503545" y="4856480"/>
          <a:ext cx="2070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21" imgW="2069465" imgH="622300" progId="Equation.3">
                  <p:embed/>
                </p:oleObj>
              </mc:Choice>
              <mc:Fallback>
                <p:oleObj name="" r:id="rId21" imgW="2069465" imgH="6223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503545" y="4856480"/>
                        <a:ext cx="20701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7" name="对象 8216"/>
          <p:cNvGraphicFramePr/>
          <p:nvPr/>
        </p:nvGraphicFramePr>
        <p:xfrm>
          <a:off x="3706178" y="5774690"/>
          <a:ext cx="635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23" imgW="635000" imgH="139700" progId="Equation.3">
                  <p:embed/>
                </p:oleObj>
              </mc:Choice>
              <mc:Fallback>
                <p:oleObj name="" r:id="rId23" imgW="635000" imgH="1397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706178" y="5774690"/>
                        <a:ext cx="635000" cy="13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204" grpId="0"/>
      <p:bldP spid="8208" grpId="0"/>
      <p:bldP spid="8210" grpId="0"/>
      <p:bldP spid="8213" grpId="0"/>
      <p:bldP spid="821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6386" name="标题 16385"/>
          <p:cNvSpPr>
            <a:spLocks noGrp="1"/>
          </p:cNvSpPr>
          <p:nvPr/>
        </p:nvSpPr>
        <p:spPr>
          <a:xfrm>
            <a:off x="1205230" y="903605"/>
            <a:ext cx="136525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2.</a:t>
            </a:r>
            <a:r>
              <a:rPr lang="en-US" altLang="zh-CN" sz="2800" dirty="0">
                <a:solidFill>
                  <a:srgbClr val="0C1ADC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16387" name="对象 16386"/>
          <p:cNvGraphicFramePr/>
          <p:nvPr/>
        </p:nvGraphicFramePr>
        <p:xfrm>
          <a:off x="2754630" y="890905"/>
          <a:ext cx="1511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1510665" imgH="622300" progId="Equation.3">
                  <p:embed/>
                </p:oleObj>
              </mc:Choice>
              <mc:Fallback>
                <p:oleObj name="" r:id="rId1" imgW="1510665" imgH="6223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54630" y="890905"/>
                        <a:ext cx="15113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文本框 16387"/>
          <p:cNvSpPr txBox="1"/>
          <p:nvPr/>
        </p:nvSpPr>
        <p:spPr>
          <a:xfrm>
            <a:off x="1492250" y="1906905"/>
            <a:ext cx="14414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2800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令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6389" name="对象 16388"/>
          <p:cNvGraphicFramePr/>
          <p:nvPr/>
        </p:nvGraphicFramePr>
        <p:xfrm>
          <a:off x="2744470" y="1963420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1243330" imgH="405765" progId="Equation.3">
                  <p:embed/>
                </p:oleObj>
              </mc:Choice>
              <mc:Fallback>
                <p:oleObj name="" r:id="rId3" imgW="1243330" imgH="405765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4470" y="1963420"/>
                        <a:ext cx="1244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对象 16389"/>
          <p:cNvGraphicFramePr/>
          <p:nvPr/>
        </p:nvGraphicFramePr>
        <p:xfrm>
          <a:off x="4116070" y="1950720"/>
          <a:ext cx="850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5" imgW="850265" imgH="342900" progId="Equation.3">
                  <p:embed/>
                </p:oleObj>
              </mc:Choice>
              <mc:Fallback>
                <p:oleObj name="" r:id="rId5" imgW="850265" imgH="3429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6070" y="1950720"/>
                        <a:ext cx="8509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对象 16393"/>
          <p:cNvGraphicFramePr/>
          <p:nvPr/>
        </p:nvGraphicFramePr>
        <p:xfrm>
          <a:off x="2149475" y="3373120"/>
          <a:ext cx="2413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7" imgW="241300" imgH="241300" progId="Equation.3">
                  <p:embed/>
                </p:oleObj>
              </mc:Choice>
              <mc:Fallback>
                <p:oleObj name="" r:id="rId7" imgW="241300" imgH="2413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49475" y="3373120"/>
                        <a:ext cx="241300" cy="238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文本框 16394"/>
          <p:cNvSpPr txBox="1"/>
          <p:nvPr/>
        </p:nvSpPr>
        <p:spPr>
          <a:xfrm>
            <a:off x="2725420" y="3230245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原式 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=</a:t>
            </a:r>
            <a:endParaRPr lang="en-US" altLang="zh-CN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6396" name="对象 16395"/>
          <p:cNvGraphicFramePr/>
          <p:nvPr/>
        </p:nvGraphicFramePr>
        <p:xfrm>
          <a:off x="3919220" y="3065145"/>
          <a:ext cx="1244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9" imgW="1243965" imgH="850265" progId="Equation.3">
                  <p:embed/>
                </p:oleObj>
              </mc:Choice>
              <mc:Fallback>
                <p:oleObj name="" r:id="rId9" imgW="1243965" imgH="850265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19220" y="3065145"/>
                        <a:ext cx="12446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对象 16396"/>
          <p:cNvGraphicFramePr/>
          <p:nvPr/>
        </p:nvGraphicFramePr>
        <p:xfrm>
          <a:off x="5179695" y="3068320"/>
          <a:ext cx="13684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1" imgW="1370965" imgH="850265" progId="Equation.3">
                  <p:embed/>
                </p:oleObj>
              </mc:Choice>
              <mc:Fallback>
                <p:oleObj name="" r:id="rId11" imgW="1370965" imgH="850265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79695" y="3068320"/>
                        <a:ext cx="1368425" cy="84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9" name="对象 16398"/>
          <p:cNvGraphicFramePr/>
          <p:nvPr/>
        </p:nvGraphicFramePr>
        <p:xfrm>
          <a:off x="3665220" y="4081145"/>
          <a:ext cx="3098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3" imgW="3097530" imgH="850265" progId="Equation.3">
                  <p:embed/>
                </p:oleObj>
              </mc:Choice>
              <mc:Fallback>
                <p:oleObj name="" r:id="rId13" imgW="3097530" imgH="850265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65220" y="4081145"/>
                        <a:ext cx="30988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9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410" name="标题 17409"/>
          <p:cNvSpPr>
            <a:spLocks noGrp="1"/>
          </p:cNvSpPr>
          <p:nvPr/>
        </p:nvSpPr>
        <p:spPr>
          <a:xfrm>
            <a:off x="1467485" y="812800"/>
            <a:ext cx="15240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3.</a:t>
            </a:r>
            <a:r>
              <a:rPr lang="en-US" altLang="zh-CN" sz="2800" dirty="0">
                <a:solidFill>
                  <a:srgbClr val="0C1ADC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17411" name="对象 17410"/>
          <p:cNvGraphicFramePr/>
          <p:nvPr/>
        </p:nvGraphicFramePr>
        <p:xfrm>
          <a:off x="3094355" y="800100"/>
          <a:ext cx="2146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2145665" imgH="622300" progId="Equation.3">
                  <p:embed/>
                </p:oleObj>
              </mc:Choice>
              <mc:Fallback>
                <p:oleObj name="" r:id="rId1" imgW="2145665" imgH="6223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94355" y="800100"/>
                        <a:ext cx="21463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文本框 17411"/>
          <p:cNvSpPr txBox="1"/>
          <p:nvPr/>
        </p:nvSpPr>
        <p:spPr>
          <a:xfrm>
            <a:off x="1906905" y="1856423"/>
            <a:ext cx="12890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2800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 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令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7413" name="对象 17412"/>
          <p:cNvGraphicFramePr/>
          <p:nvPr/>
        </p:nvGraphicFramePr>
        <p:xfrm>
          <a:off x="3094355" y="1972310"/>
          <a:ext cx="185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1854200" imgH="368300" progId="Equation.3">
                  <p:embed/>
                </p:oleObj>
              </mc:Choice>
              <mc:Fallback>
                <p:oleObj name="" r:id="rId3" imgW="1854200" imgH="3683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4355" y="1972310"/>
                        <a:ext cx="18542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对象 17413"/>
          <p:cNvGraphicFramePr/>
          <p:nvPr/>
        </p:nvGraphicFramePr>
        <p:xfrm>
          <a:off x="5024755" y="1921510"/>
          <a:ext cx="850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5" imgW="850265" imgH="342900" progId="Equation.3">
                  <p:embed/>
                </p:oleObj>
              </mc:Choice>
              <mc:Fallback>
                <p:oleObj name="" r:id="rId5" imgW="850265" imgH="3429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4755" y="1921510"/>
                        <a:ext cx="8509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文本框 17418"/>
          <p:cNvSpPr txBox="1"/>
          <p:nvPr/>
        </p:nvSpPr>
        <p:spPr>
          <a:xfrm>
            <a:off x="2296160" y="295148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∴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原式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7420" name="对象 17419"/>
          <p:cNvGraphicFramePr/>
          <p:nvPr/>
        </p:nvGraphicFramePr>
        <p:xfrm>
          <a:off x="3667760" y="2799080"/>
          <a:ext cx="2120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7" imgW="2120265" imgH="850265" progId="Equation.3">
                  <p:embed/>
                </p:oleObj>
              </mc:Choice>
              <mc:Fallback>
                <p:oleObj name="" r:id="rId7" imgW="2120265" imgH="850265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67760" y="2799080"/>
                        <a:ext cx="21209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对象 17420"/>
          <p:cNvGraphicFramePr/>
          <p:nvPr/>
        </p:nvGraphicFramePr>
        <p:xfrm>
          <a:off x="5852160" y="2735580"/>
          <a:ext cx="2070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9" imgW="2070100" imgH="977900" progId="Equation.3">
                  <p:embed/>
                </p:oleObj>
              </mc:Choice>
              <mc:Fallback>
                <p:oleObj name="" r:id="rId9" imgW="2070100" imgH="9779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52160" y="2735580"/>
                        <a:ext cx="20701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对象 17422"/>
          <p:cNvGraphicFramePr/>
          <p:nvPr/>
        </p:nvGraphicFramePr>
        <p:xfrm>
          <a:off x="3702368" y="3916363"/>
          <a:ext cx="21320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1" imgW="2132965" imgH="850265" progId="Equation.3">
                  <p:embed/>
                </p:oleObj>
              </mc:Choice>
              <mc:Fallback>
                <p:oleObj name="" r:id="rId11" imgW="2132965" imgH="850265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02368" y="3916363"/>
                        <a:ext cx="2132012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对象 17423"/>
          <p:cNvGraphicFramePr/>
          <p:nvPr/>
        </p:nvGraphicFramePr>
        <p:xfrm>
          <a:off x="5851843" y="3908425"/>
          <a:ext cx="27416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3" imgW="2743200" imgH="889000" progId="Equation.3">
                  <p:embed/>
                </p:oleObj>
              </mc:Choice>
              <mc:Fallback>
                <p:oleObj name="" r:id="rId13" imgW="2743200" imgH="8890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51843" y="3908425"/>
                        <a:ext cx="2741612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对象 17424"/>
          <p:cNvGraphicFramePr/>
          <p:nvPr/>
        </p:nvGraphicFramePr>
        <p:xfrm>
          <a:off x="3687763" y="4994593"/>
          <a:ext cx="21320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5" imgW="2132965" imgH="850265" progId="Equation.3">
                  <p:embed/>
                </p:oleObj>
              </mc:Choice>
              <mc:Fallback>
                <p:oleObj name="" r:id="rId15" imgW="2132965" imgH="850265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87763" y="4994593"/>
                        <a:ext cx="2132012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对象 17426"/>
          <p:cNvGraphicFramePr/>
          <p:nvPr/>
        </p:nvGraphicFramePr>
        <p:xfrm>
          <a:off x="5875338" y="5024755"/>
          <a:ext cx="30718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7" imgW="3072130" imgH="850265" progId="Equation.3">
                  <p:embed/>
                </p:oleObj>
              </mc:Choice>
              <mc:Fallback>
                <p:oleObj name="" r:id="rId17" imgW="3072130" imgH="850265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875338" y="5024755"/>
                        <a:ext cx="3071812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8434" name="标题 18433"/>
          <p:cNvSpPr>
            <a:spLocks noGrp="1"/>
          </p:cNvSpPr>
          <p:nvPr/>
        </p:nvSpPr>
        <p:spPr>
          <a:xfrm>
            <a:off x="1220470" y="653415"/>
            <a:ext cx="16002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4.</a:t>
            </a:r>
            <a:r>
              <a:rPr lang="en-US" altLang="zh-CN" sz="2800" dirty="0">
                <a:solidFill>
                  <a:srgbClr val="0C1ADC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18435" name="对象 18434"/>
          <p:cNvGraphicFramePr/>
          <p:nvPr/>
        </p:nvGraphicFramePr>
        <p:xfrm>
          <a:off x="2820670" y="640715"/>
          <a:ext cx="1841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1840865" imgH="622300" progId="Equation.3">
                  <p:embed/>
                </p:oleObj>
              </mc:Choice>
              <mc:Fallback>
                <p:oleObj name="" r:id="rId1" imgW="1840865" imgH="6223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20670" y="640715"/>
                        <a:ext cx="18415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文本框 18435"/>
          <p:cNvSpPr txBox="1"/>
          <p:nvPr/>
        </p:nvSpPr>
        <p:spPr>
          <a:xfrm>
            <a:off x="1531620" y="1604963"/>
            <a:ext cx="13652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2800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令</a:t>
            </a:r>
            <a:endParaRPr lang="zh-CN" altLang="en-US" sz="2800" dirty="0">
              <a:solidFill>
                <a:srgbClr val="0C1ADC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8437" name="对象 18436"/>
          <p:cNvGraphicFramePr/>
          <p:nvPr/>
        </p:nvGraphicFramePr>
        <p:xfrm>
          <a:off x="2731770" y="1670050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3" imgW="1383030" imgH="405765" progId="Equation.3">
                  <p:embed/>
                </p:oleObj>
              </mc:Choice>
              <mc:Fallback>
                <p:oleObj name="" r:id="rId3" imgW="1383030" imgH="405765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1770" y="1670050"/>
                        <a:ext cx="1384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对象 18437"/>
          <p:cNvGraphicFramePr/>
          <p:nvPr/>
        </p:nvGraphicFramePr>
        <p:xfrm>
          <a:off x="4281170" y="1605280"/>
          <a:ext cx="97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5" imgW="977265" imgH="444500" progId="Equation.3">
                  <p:embed/>
                </p:oleObj>
              </mc:Choice>
              <mc:Fallback>
                <p:oleObj name="" r:id="rId5" imgW="977265" imgH="4445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81170" y="1605280"/>
                        <a:ext cx="977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文本框 18438"/>
          <p:cNvSpPr txBox="1"/>
          <p:nvPr/>
        </p:nvSpPr>
        <p:spPr>
          <a:xfrm>
            <a:off x="5259070" y="1604645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,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则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8443" name="文本框 18442"/>
          <p:cNvSpPr txBox="1"/>
          <p:nvPr/>
        </p:nvSpPr>
        <p:spPr>
          <a:xfrm>
            <a:off x="1945640" y="2396808"/>
            <a:ext cx="1828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∴  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原式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8444" name="对象 18443"/>
          <p:cNvGraphicFramePr/>
          <p:nvPr/>
        </p:nvGraphicFramePr>
        <p:xfrm>
          <a:off x="3469640" y="2336483"/>
          <a:ext cx="1371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7" imgW="1370965" imgH="444500" progId="Equation.3">
                  <p:embed/>
                </p:oleObj>
              </mc:Choice>
              <mc:Fallback>
                <p:oleObj name="" r:id="rId7" imgW="1370965" imgH="4445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69640" y="2336483"/>
                        <a:ext cx="1371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对象 18444"/>
          <p:cNvGraphicFramePr/>
          <p:nvPr/>
        </p:nvGraphicFramePr>
        <p:xfrm>
          <a:off x="4936490" y="2334895"/>
          <a:ext cx="2057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9" imgW="2056765" imgH="622300" progId="Equation.3">
                  <p:embed/>
                </p:oleObj>
              </mc:Choice>
              <mc:Fallback>
                <p:oleObj name="" r:id="rId9" imgW="2056765" imgH="6223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36490" y="2334895"/>
                        <a:ext cx="20574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7" name="文本框 18446"/>
          <p:cNvSpPr txBox="1"/>
          <p:nvPr/>
        </p:nvSpPr>
        <p:spPr>
          <a:xfrm>
            <a:off x="3667125" y="320325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再令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8448" name="对象 18447"/>
          <p:cNvGraphicFramePr/>
          <p:nvPr/>
        </p:nvGraphicFramePr>
        <p:xfrm>
          <a:off x="4518025" y="3357245"/>
          <a:ext cx="1435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1" imgW="1433830" imgH="317500" progId="Equation.3">
                  <p:embed/>
                </p:oleObj>
              </mc:Choice>
              <mc:Fallback>
                <p:oleObj name="" r:id="rId11" imgW="1433830" imgH="3175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18025" y="3357245"/>
                        <a:ext cx="14351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9" name="对象 18448"/>
          <p:cNvGraphicFramePr/>
          <p:nvPr/>
        </p:nvGraphicFramePr>
        <p:xfrm>
          <a:off x="6169025" y="3191510"/>
          <a:ext cx="97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3" imgW="977265" imgH="444500" progId="Equation.3">
                  <p:embed/>
                </p:oleObj>
              </mc:Choice>
              <mc:Fallback>
                <p:oleObj name="" r:id="rId13" imgW="977265" imgH="4445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69025" y="3191510"/>
                        <a:ext cx="977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0" name="文本框 18449"/>
          <p:cNvSpPr txBox="1"/>
          <p:nvPr/>
        </p:nvSpPr>
        <p:spPr>
          <a:xfrm>
            <a:off x="7146925" y="3203575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,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则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8455" name="对象 18454"/>
          <p:cNvGraphicFramePr/>
          <p:nvPr/>
        </p:nvGraphicFramePr>
        <p:xfrm>
          <a:off x="3469640" y="3901758"/>
          <a:ext cx="1371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5" imgW="1370965" imgH="444500" progId="Equation.3">
                  <p:embed/>
                </p:oleObj>
              </mc:Choice>
              <mc:Fallback>
                <p:oleObj name="" r:id="rId15" imgW="1370965" imgH="4445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69640" y="3901758"/>
                        <a:ext cx="1371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6" name="对象 18455"/>
          <p:cNvGraphicFramePr/>
          <p:nvPr/>
        </p:nvGraphicFramePr>
        <p:xfrm>
          <a:off x="4904740" y="3923983"/>
          <a:ext cx="34512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6" imgW="3453130" imgH="622300" progId="Equation.3">
                  <p:embed/>
                </p:oleObj>
              </mc:Choice>
              <mc:Fallback>
                <p:oleObj name="" r:id="rId16" imgW="3453130" imgH="6223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904740" y="3923983"/>
                        <a:ext cx="3451225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7" name="文本框 18456"/>
          <p:cNvSpPr txBox="1"/>
          <p:nvPr/>
        </p:nvSpPr>
        <p:spPr>
          <a:xfrm>
            <a:off x="1753870" y="4715828"/>
            <a:ext cx="2286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故     原式 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=</a:t>
            </a:r>
            <a:endParaRPr lang="en-US" altLang="zh-CN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8458" name="对象 18457"/>
          <p:cNvGraphicFramePr/>
          <p:nvPr/>
        </p:nvGraphicFramePr>
        <p:xfrm>
          <a:off x="3823970" y="4660265"/>
          <a:ext cx="3187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8" imgW="3186430" imgH="584200" progId="Equation.3">
                  <p:embed/>
                </p:oleObj>
              </mc:Choice>
              <mc:Fallback>
                <p:oleObj name="" r:id="rId18" imgW="3186430" imgH="5842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823970" y="4660265"/>
                        <a:ext cx="31877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0" name="文本框 18459"/>
          <p:cNvSpPr txBox="1"/>
          <p:nvPr/>
        </p:nvSpPr>
        <p:spPr>
          <a:xfrm>
            <a:off x="1220470" y="5535930"/>
            <a:ext cx="23145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说明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2800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也可设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8461" name="对象 18460"/>
          <p:cNvGraphicFramePr/>
          <p:nvPr/>
        </p:nvGraphicFramePr>
        <p:xfrm>
          <a:off x="3400425" y="5535930"/>
          <a:ext cx="1333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20" imgW="1332865" imgH="495300" progId="Equation.3">
                  <p:embed/>
                </p:oleObj>
              </mc:Choice>
              <mc:Fallback>
                <p:oleObj name="" r:id="rId20" imgW="1332865" imgH="4953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400425" y="5535930"/>
                        <a:ext cx="13335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3" name="文本框 18462"/>
          <p:cNvSpPr txBox="1"/>
          <p:nvPr/>
        </p:nvSpPr>
        <p:spPr>
          <a:xfrm>
            <a:off x="4733925" y="5535930"/>
            <a:ext cx="62807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为三角函数 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,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但两次所设类型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  <a:sym typeface="+mn-ea"/>
              </a:rPr>
              <a:t>必须一致 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  <a:sym typeface="+mn-ea"/>
              </a:rPr>
              <a:t>.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8478" name="直接连接符 18477"/>
          <p:cNvSpPr/>
          <p:nvPr/>
        </p:nvSpPr>
        <p:spPr>
          <a:xfrm>
            <a:off x="3579495" y="2868295"/>
            <a:ext cx="635" cy="107950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9" grpId="0"/>
      <p:bldP spid="18443" grpId="0"/>
      <p:bldP spid="18447" grpId="0"/>
      <p:bldP spid="18450" grpId="0"/>
      <p:bldP spid="18457" grpId="0"/>
      <p:bldP spid="18460" grpId="0"/>
      <p:bldP spid="1846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218" name="标题 9217"/>
          <p:cNvSpPr>
            <a:spLocks noGrp="1"/>
          </p:cNvSpPr>
          <p:nvPr/>
        </p:nvSpPr>
        <p:spPr>
          <a:xfrm>
            <a:off x="854710" y="674370"/>
            <a:ext cx="2584450" cy="685800"/>
          </a:xfrm>
          <a:prstGeom prst="rect">
            <a:avLst/>
          </a:prstGeom>
          <a:noFill/>
          <a:ln w="2857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解题技巧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rgbClr val="0C1ADC"/>
              </a:solidFill>
              <a:ea typeface="楷体_GB2312" pitchFamily="49" charset="-122"/>
            </a:endParaRPr>
          </a:p>
        </p:txBody>
      </p:sp>
      <p:graphicFrame>
        <p:nvGraphicFramePr>
          <p:cNvPr id="9219" name="对象 9218"/>
          <p:cNvGraphicFramePr/>
          <p:nvPr/>
        </p:nvGraphicFramePr>
        <p:xfrm>
          <a:off x="2832735" y="793750"/>
          <a:ext cx="37353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" imgW="3706495" imgH="444500" progId="Equation.3">
                  <p:embed/>
                </p:oleObj>
              </mc:Choice>
              <mc:Fallback>
                <p:oleObj name="" r:id="rId1" imgW="3706495" imgH="4445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32735" y="793750"/>
                        <a:ext cx="3735388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文本框 9222"/>
          <p:cNvSpPr txBox="1"/>
          <p:nvPr/>
        </p:nvSpPr>
        <p:spPr>
          <a:xfrm>
            <a:off x="1131570" y="1359535"/>
            <a:ext cx="502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把被积函数视为两个函数之积 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,</a:t>
            </a:r>
            <a:endParaRPr lang="en-US" altLang="zh-CN" sz="280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9224" name="文本框 9223"/>
          <p:cNvSpPr txBox="1"/>
          <p:nvPr/>
        </p:nvSpPr>
        <p:spPr>
          <a:xfrm>
            <a:off x="1137920" y="1990090"/>
            <a:ext cx="52019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按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“ 反对幂指三”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的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  <a:sym typeface="+mn-ea"/>
              </a:rPr>
              <a:t>顺序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  <a:sym typeface="+mn-ea"/>
              </a:rPr>
              <a:t>,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pSp>
        <p:nvGrpSpPr>
          <p:cNvPr id="9256" name="组合 9255"/>
          <p:cNvGrpSpPr/>
          <p:nvPr/>
        </p:nvGrpSpPr>
        <p:grpSpPr>
          <a:xfrm>
            <a:off x="1137920" y="2664143"/>
            <a:ext cx="2978150" cy="519112"/>
            <a:chOff x="2540" y="912"/>
            <a:chExt cx="1876" cy="327"/>
          </a:xfrm>
        </p:grpSpPr>
        <p:sp>
          <p:nvSpPr>
            <p:cNvPr id="9255" name="文本框 9254"/>
            <p:cNvSpPr txBox="1"/>
            <p:nvPr/>
          </p:nvSpPr>
          <p:spPr>
            <a:xfrm>
              <a:off x="2540" y="912"/>
              <a:ext cx="16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charset="0"/>
                  <a:ea typeface="楷体_GB2312" pitchFamily="49" charset="-122"/>
                </a:rPr>
                <a:t>前者为    后者为</a:t>
              </a:r>
              <a:endParaRPr lang="zh-CN" altLang="en-US">
                <a:latin typeface="Times New Roman" panose="02020603050405020304" charset="0"/>
                <a:ea typeface="楷体_GB2312" pitchFamily="49" charset="-122"/>
              </a:endParaRPr>
            </a:p>
          </p:txBody>
        </p:sp>
        <p:graphicFrame>
          <p:nvGraphicFramePr>
            <p:cNvPr id="9228" name="对象 9227"/>
            <p:cNvGraphicFramePr/>
            <p:nvPr/>
          </p:nvGraphicFramePr>
          <p:xfrm>
            <a:off x="3312" y="103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3" imgW="228600" imgH="241300" progId="Equation.3">
                    <p:embed/>
                  </p:oleObj>
                </mc:Choice>
                <mc:Fallback>
                  <p:oleObj name="" r:id="rId3" imgW="228600" imgH="241300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312" y="103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9" name="对象 9228"/>
            <p:cNvGraphicFramePr/>
            <p:nvPr/>
          </p:nvGraphicFramePr>
          <p:xfrm>
            <a:off x="4200" y="960"/>
            <a:ext cx="21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5" imgW="342900" imgH="342900" progId="Equation.3">
                    <p:embed/>
                  </p:oleObj>
                </mc:Choice>
                <mc:Fallback>
                  <p:oleObj name="" r:id="rId5" imgW="342900" imgH="342900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200" y="960"/>
                          <a:ext cx="216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31" name="文本框 9230"/>
          <p:cNvSpPr txBox="1"/>
          <p:nvPr/>
        </p:nvSpPr>
        <p:spPr>
          <a:xfrm>
            <a:off x="6286500" y="2333308"/>
            <a:ext cx="1447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5.</a:t>
            </a:r>
            <a:r>
              <a:rPr lang="en-US" altLang="zh-CN" sz="2800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求</a:t>
            </a:r>
            <a:endParaRPr lang="zh-CN" altLang="en-US" sz="2800" dirty="0">
              <a:solidFill>
                <a:srgbClr val="0C1ADC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9232" name="对象 9231"/>
          <p:cNvGraphicFramePr/>
          <p:nvPr/>
        </p:nvGraphicFramePr>
        <p:xfrm>
          <a:off x="7551420" y="2272030"/>
          <a:ext cx="19907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7" imgW="1929765" imgH="622300" progId="Equation.3">
                  <p:embed/>
                </p:oleObj>
              </mc:Choice>
              <mc:Fallback>
                <p:oleObj name="" r:id="rId7" imgW="1929765" imgH="6223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51420" y="2272030"/>
                        <a:ext cx="1990725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文本框 9232"/>
          <p:cNvSpPr txBox="1"/>
          <p:nvPr/>
        </p:nvSpPr>
        <p:spPr>
          <a:xfrm>
            <a:off x="5285105" y="3197543"/>
            <a:ext cx="1447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2800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令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9234" name="对象 9233"/>
          <p:cNvGraphicFramePr/>
          <p:nvPr/>
        </p:nvGraphicFramePr>
        <p:xfrm>
          <a:off x="6421755" y="3335655"/>
          <a:ext cx="193833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9" imgW="1877695" imgH="317500" progId="Equation.3">
                  <p:embed/>
                </p:oleObj>
              </mc:Choice>
              <mc:Fallback>
                <p:oleObj name="" r:id="rId9" imgW="1877695" imgH="3175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21755" y="3335655"/>
                        <a:ext cx="1938338" cy="327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5" name="对象 9234"/>
          <p:cNvGraphicFramePr/>
          <p:nvPr/>
        </p:nvGraphicFramePr>
        <p:xfrm>
          <a:off x="8479155" y="3259455"/>
          <a:ext cx="7985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1" imgW="774065" imgH="342900" progId="Equation.3">
                  <p:embed/>
                </p:oleObj>
              </mc:Choice>
              <mc:Fallback>
                <p:oleObj name="" r:id="rId11" imgW="774065" imgH="3429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479155" y="3259455"/>
                        <a:ext cx="798513" cy="354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文本框 9235"/>
          <p:cNvSpPr txBox="1"/>
          <p:nvPr/>
        </p:nvSpPr>
        <p:spPr>
          <a:xfrm>
            <a:off x="9241155" y="3183255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,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则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9240" name="文本框 9239"/>
          <p:cNvSpPr txBox="1"/>
          <p:nvPr/>
        </p:nvSpPr>
        <p:spPr>
          <a:xfrm>
            <a:off x="5285105" y="3985578"/>
            <a:ext cx="1981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原式 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=</a:t>
            </a:r>
            <a:endParaRPr lang="en-US" altLang="zh-CN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9241" name="对象 9240"/>
          <p:cNvGraphicFramePr/>
          <p:nvPr/>
        </p:nvGraphicFramePr>
        <p:xfrm>
          <a:off x="6472555" y="4128453"/>
          <a:ext cx="1479550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3" imgW="1434465" imgH="241300" progId="Equation.3">
                  <p:embed/>
                </p:oleObj>
              </mc:Choice>
              <mc:Fallback>
                <p:oleObj name="" r:id="rId13" imgW="1434465" imgH="2413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72555" y="4128453"/>
                        <a:ext cx="1479550" cy="249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2" name="对象 9241"/>
          <p:cNvGraphicFramePr/>
          <p:nvPr/>
        </p:nvGraphicFramePr>
        <p:xfrm>
          <a:off x="8064818" y="3898265"/>
          <a:ext cx="18097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5" imgW="1752600" imgH="685800" progId="Equation.3">
                  <p:embed/>
                </p:oleObj>
              </mc:Choice>
              <mc:Fallback>
                <p:oleObj name="" r:id="rId15" imgW="1752600" imgH="6858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064818" y="3898265"/>
                        <a:ext cx="1809750" cy="708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3" name="对象 9242"/>
          <p:cNvGraphicFramePr/>
          <p:nvPr/>
        </p:nvGraphicFramePr>
        <p:xfrm>
          <a:off x="6188393" y="4933315"/>
          <a:ext cx="1782762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7" imgW="1726565" imgH="241300" progId="Equation.3">
                  <p:embed/>
                </p:oleObj>
              </mc:Choice>
              <mc:Fallback>
                <p:oleObj name="" r:id="rId17" imgW="1726565" imgH="2413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88393" y="4933315"/>
                        <a:ext cx="1782762" cy="249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4" name="对象 9243"/>
          <p:cNvGraphicFramePr/>
          <p:nvPr/>
        </p:nvGraphicFramePr>
        <p:xfrm>
          <a:off x="8002905" y="4707890"/>
          <a:ext cx="33591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9" imgW="3364230" imgH="660400" progId="Equation.3">
                  <p:embed/>
                </p:oleObj>
              </mc:Choice>
              <mc:Fallback>
                <p:oleObj name="" r:id="rId19" imgW="3364230" imgH="6604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002905" y="4707890"/>
                        <a:ext cx="335915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5" name="对象 9244"/>
          <p:cNvGraphicFramePr/>
          <p:nvPr/>
        </p:nvGraphicFramePr>
        <p:xfrm>
          <a:off x="6188393" y="5749290"/>
          <a:ext cx="1782762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21" imgW="1726565" imgH="241300" progId="Equation.3">
                  <p:embed/>
                </p:oleObj>
              </mc:Choice>
              <mc:Fallback>
                <p:oleObj name="" r:id="rId21" imgW="1726565" imgH="2413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188393" y="5749290"/>
                        <a:ext cx="1782762" cy="249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6" name="对象 9245"/>
          <p:cNvGraphicFramePr/>
          <p:nvPr/>
        </p:nvGraphicFramePr>
        <p:xfrm>
          <a:off x="7952105" y="5527040"/>
          <a:ext cx="20574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23" imgW="1993265" imgH="482600" progId="Equation.3">
                  <p:embed/>
                </p:oleObj>
              </mc:Choice>
              <mc:Fallback>
                <p:oleObj name="" r:id="rId23" imgW="1993265" imgH="4826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952105" y="5527040"/>
                        <a:ext cx="2057400" cy="496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8" name="矩形 9257"/>
          <p:cNvSpPr/>
          <p:nvPr/>
        </p:nvSpPr>
        <p:spPr>
          <a:xfrm>
            <a:off x="1293495" y="3340735"/>
            <a:ext cx="2453640" cy="2770505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反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2400" b="1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charset="0"/>
                <a:ea typeface="楷体_GB2312" pitchFamily="49" charset="-122"/>
              </a:rPr>
              <a:t>反三角函数</a:t>
            </a:r>
            <a:endParaRPr lang="zh-CN" altLang="en-US" sz="2400" b="1" dirty="0">
              <a:latin typeface="Times New Roman" panose="02020603050405020304" charset="0"/>
              <a:ea typeface="楷体_GB2312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对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: </a:t>
            </a:r>
            <a:r>
              <a:rPr lang="zh-CN" altLang="en-US" sz="2400" b="1" dirty="0">
                <a:latin typeface="Times New Roman" panose="02020603050405020304" charset="0"/>
                <a:ea typeface="楷体_GB2312" pitchFamily="49" charset="-122"/>
              </a:rPr>
              <a:t>对数函数</a:t>
            </a:r>
            <a:endParaRPr lang="zh-CN" altLang="en-US" sz="2400" b="1" dirty="0">
              <a:latin typeface="Times New Roman" panose="02020603050405020304" charset="0"/>
              <a:ea typeface="楷体_GB2312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幂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2400" b="1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charset="0"/>
                <a:ea typeface="楷体_GB2312" pitchFamily="49" charset="-122"/>
              </a:rPr>
              <a:t>幂函数</a:t>
            </a:r>
            <a:endParaRPr lang="zh-CN" altLang="en-US" sz="2400" b="1" dirty="0">
              <a:latin typeface="Times New Roman" panose="02020603050405020304" charset="0"/>
              <a:ea typeface="楷体_GB2312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指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: </a:t>
            </a:r>
            <a:r>
              <a:rPr lang="zh-CN" altLang="en-US" sz="2400" b="1" dirty="0">
                <a:latin typeface="Times New Roman" panose="02020603050405020304" charset="0"/>
                <a:ea typeface="楷体_GB2312" pitchFamily="49" charset="-122"/>
              </a:rPr>
              <a:t>指数函数</a:t>
            </a:r>
            <a:endParaRPr lang="zh-CN" altLang="en-US" sz="2400" b="1" dirty="0">
              <a:latin typeface="Times New Roman" panose="02020603050405020304" charset="0"/>
              <a:ea typeface="楷体_GB2312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2400" b="1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charset="0"/>
                <a:ea typeface="楷体_GB2312" pitchFamily="49" charset="-122"/>
              </a:rPr>
              <a:t>三角函数</a:t>
            </a:r>
            <a:endParaRPr lang="zh-CN" altLang="en-US" sz="2400" b="1">
              <a:latin typeface="Times New Roman" panose="0202060305040502030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/>
      <p:bldP spid="9224" grpId="0"/>
      <p:bldP spid="9258" grpId="0" animBg="1"/>
      <p:bldP spid="9231" grpId="0"/>
      <p:bldP spid="9233" grpId="0"/>
      <p:bldP spid="9236" grpId="0"/>
      <p:bldP spid="924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458" name="标题 19457"/>
          <p:cNvSpPr>
            <a:spLocks noGrp="1"/>
          </p:cNvSpPr>
          <p:nvPr/>
        </p:nvSpPr>
        <p:spPr>
          <a:xfrm>
            <a:off x="1338580" y="1041400"/>
            <a:ext cx="15240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6.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>
              <a:ea typeface="楷体_GB2312" pitchFamily="49" charset="-122"/>
            </a:endParaRPr>
          </a:p>
        </p:txBody>
      </p:sp>
      <p:graphicFrame>
        <p:nvGraphicFramePr>
          <p:cNvPr id="19459" name="对象 19458"/>
          <p:cNvGraphicFramePr/>
          <p:nvPr/>
        </p:nvGraphicFramePr>
        <p:xfrm>
          <a:off x="2970530" y="901700"/>
          <a:ext cx="1841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1841500" imgH="889000" progId="Equation.3">
                  <p:embed/>
                </p:oleObj>
              </mc:Choice>
              <mc:Fallback>
                <p:oleObj name="" r:id="rId1" imgW="1841500" imgH="8890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70530" y="901700"/>
                        <a:ext cx="1841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文本框 19459"/>
          <p:cNvSpPr txBox="1"/>
          <p:nvPr/>
        </p:nvSpPr>
        <p:spPr>
          <a:xfrm>
            <a:off x="1725930" y="2071688"/>
            <a:ext cx="1524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 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令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9461" name="对象 19460"/>
          <p:cNvGraphicFramePr/>
          <p:nvPr/>
        </p:nvGraphicFramePr>
        <p:xfrm>
          <a:off x="2938780" y="2101850"/>
          <a:ext cx="1752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1751330" imgH="405765" progId="Equation.3">
                  <p:embed/>
                </p:oleObj>
              </mc:Choice>
              <mc:Fallback>
                <p:oleObj name="" r:id="rId3" imgW="1751330" imgH="405765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8780" y="2101850"/>
                        <a:ext cx="1752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对象 19461"/>
          <p:cNvGraphicFramePr/>
          <p:nvPr/>
        </p:nvGraphicFramePr>
        <p:xfrm>
          <a:off x="4792980" y="1885950"/>
          <a:ext cx="1574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5" imgW="1574165" imgH="901065" progId="Equation.3">
                  <p:embed/>
                </p:oleObj>
              </mc:Choice>
              <mc:Fallback>
                <p:oleObj name="" r:id="rId5" imgW="1574165" imgH="901065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2980" y="1885950"/>
                        <a:ext cx="15748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文本框 19462"/>
          <p:cNvSpPr txBox="1"/>
          <p:nvPr/>
        </p:nvSpPr>
        <p:spPr>
          <a:xfrm>
            <a:off x="6443980" y="202565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,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则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9467" name="文本框 19466"/>
          <p:cNvSpPr txBox="1"/>
          <p:nvPr/>
        </p:nvSpPr>
        <p:spPr>
          <a:xfrm>
            <a:off x="2259965" y="3302635"/>
            <a:ext cx="1371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原式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</a:rPr>
              <a:t>=</a:t>
            </a:r>
            <a:endParaRPr lang="en-US" altLang="zh-CN" sz="2800" b="1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9468" name="对象 19467"/>
          <p:cNvGraphicFramePr/>
          <p:nvPr/>
        </p:nvGraphicFramePr>
        <p:xfrm>
          <a:off x="3491865" y="3353435"/>
          <a:ext cx="1968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7" imgW="1967865" imgH="330200" progId="Equation.3">
                  <p:embed/>
                </p:oleObj>
              </mc:Choice>
              <mc:Fallback>
                <p:oleObj name="" r:id="rId7" imgW="1967865" imgH="3302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91865" y="3353435"/>
                        <a:ext cx="19685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对象 19468"/>
          <p:cNvGraphicFramePr/>
          <p:nvPr/>
        </p:nvGraphicFramePr>
        <p:xfrm>
          <a:off x="5536565" y="3251835"/>
          <a:ext cx="1905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9" imgW="1904365" imgH="622300" progId="Equation.3">
                  <p:embed/>
                </p:oleObj>
              </mc:Choice>
              <mc:Fallback>
                <p:oleObj name="" r:id="rId9" imgW="1904365" imgH="6223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36565" y="3251835"/>
                        <a:ext cx="19050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对象 19470"/>
          <p:cNvGraphicFramePr/>
          <p:nvPr/>
        </p:nvGraphicFramePr>
        <p:xfrm>
          <a:off x="3123565" y="4070985"/>
          <a:ext cx="2247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11" imgW="2246630" imgH="330200" progId="Equation.3">
                  <p:embed/>
                </p:oleObj>
              </mc:Choice>
              <mc:Fallback>
                <p:oleObj name="" r:id="rId11" imgW="2246630" imgH="3302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23565" y="4070985"/>
                        <a:ext cx="22479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2" name="对象 19471"/>
          <p:cNvGraphicFramePr/>
          <p:nvPr/>
        </p:nvGraphicFramePr>
        <p:xfrm>
          <a:off x="5422265" y="3950335"/>
          <a:ext cx="2527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3" imgW="2526030" imgH="622300" progId="Equation.3">
                  <p:embed/>
                </p:oleObj>
              </mc:Choice>
              <mc:Fallback>
                <p:oleObj name="" r:id="rId13" imgW="2526030" imgH="6223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22265" y="3950335"/>
                        <a:ext cx="25273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3" name="对象 19472"/>
          <p:cNvGraphicFramePr/>
          <p:nvPr/>
        </p:nvGraphicFramePr>
        <p:xfrm>
          <a:off x="3125153" y="4813935"/>
          <a:ext cx="2247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15" imgW="2246630" imgH="330200" progId="Equation.3">
                  <p:embed/>
                </p:oleObj>
              </mc:Choice>
              <mc:Fallback>
                <p:oleObj name="" r:id="rId15" imgW="2246630" imgH="3302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25153" y="4813935"/>
                        <a:ext cx="22479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对象 19473"/>
          <p:cNvGraphicFramePr/>
          <p:nvPr/>
        </p:nvGraphicFramePr>
        <p:xfrm>
          <a:off x="5473065" y="4852035"/>
          <a:ext cx="2108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16" imgW="2106295" imgH="317500" progId="Equation.3">
                  <p:embed/>
                </p:oleObj>
              </mc:Choice>
              <mc:Fallback>
                <p:oleObj name="" r:id="rId16" imgW="2106295" imgH="3175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473065" y="4852035"/>
                        <a:ext cx="21082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63" grpId="0"/>
      <p:bldP spid="1946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1506" name="标题 21505"/>
          <p:cNvSpPr>
            <a:spLocks noGrp="1"/>
          </p:cNvSpPr>
          <p:nvPr/>
        </p:nvSpPr>
        <p:spPr>
          <a:xfrm>
            <a:off x="1083945" y="730250"/>
            <a:ext cx="18288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7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. </a:t>
            </a:r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求</a:t>
            </a:r>
            <a:endParaRPr lang="zh-CN" altLang="en-US" sz="2800" b="1" dirty="0">
              <a:solidFill>
                <a:srgbClr val="0C1ADC"/>
              </a:solidFill>
              <a:ea typeface="楷体_GB2312" pitchFamily="49" charset="-122"/>
            </a:endParaRPr>
          </a:p>
        </p:txBody>
      </p:sp>
      <p:graphicFrame>
        <p:nvGraphicFramePr>
          <p:cNvPr id="21507" name="对象 21506"/>
          <p:cNvGraphicFramePr/>
          <p:nvPr/>
        </p:nvGraphicFramePr>
        <p:xfrm>
          <a:off x="2479040" y="710883"/>
          <a:ext cx="33099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" imgW="3314700" imgH="647700" progId="Equation.3">
                  <p:embed/>
                </p:oleObj>
              </mc:Choice>
              <mc:Fallback>
                <p:oleObj name="" r:id="rId1" imgW="3314700" imgH="6477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79040" y="710883"/>
                        <a:ext cx="3309938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文本框 21507"/>
          <p:cNvSpPr txBox="1"/>
          <p:nvPr/>
        </p:nvSpPr>
        <p:spPr>
          <a:xfrm>
            <a:off x="1528445" y="1566545"/>
            <a:ext cx="1524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2800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令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21509" name="对象 21508"/>
          <p:cNvGraphicFramePr/>
          <p:nvPr/>
        </p:nvGraphicFramePr>
        <p:xfrm>
          <a:off x="2741295" y="1520508"/>
          <a:ext cx="2057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3" imgW="2057400" imgH="558800" progId="Equation.3">
                  <p:embed/>
                </p:oleObj>
              </mc:Choice>
              <mc:Fallback>
                <p:oleObj name="" r:id="rId3" imgW="2057400" imgH="5588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1295" y="1520508"/>
                        <a:ext cx="20574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对象 21509"/>
          <p:cNvGraphicFramePr/>
          <p:nvPr/>
        </p:nvGraphicFramePr>
        <p:xfrm>
          <a:off x="4912995" y="1634808"/>
          <a:ext cx="876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5" imgW="876300" imgH="419100" progId="Equation.3">
                  <p:embed/>
                </p:oleObj>
              </mc:Choice>
              <mc:Fallback>
                <p:oleObj name="" r:id="rId5" imgW="876300" imgH="4191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12995" y="1634808"/>
                        <a:ext cx="876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文本框 21510"/>
          <p:cNvSpPr txBox="1"/>
          <p:nvPr/>
        </p:nvSpPr>
        <p:spPr>
          <a:xfrm>
            <a:off x="5865495" y="1561783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charset="0"/>
                <a:ea typeface="楷体_GB2312" pitchFamily="49" charset="-122"/>
              </a:rPr>
              <a:t>则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21516" name="对象 21515"/>
          <p:cNvGraphicFramePr/>
          <p:nvPr/>
        </p:nvGraphicFramePr>
        <p:xfrm>
          <a:off x="4658995" y="2417445"/>
          <a:ext cx="1612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7" imgW="1612900" imgH="558800" progId="Equation.3">
                  <p:embed/>
                </p:oleObj>
              </mc:Choice>
              <mc:Fallback>
                <p:oleObj name="" r:id="rId7" imgW="1612900" imgH="5588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58995" y="2417445"/>
                        <a:ext cx="16129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对象 21516"/>
          <p:cNvGraphicFramePr/>
          <p:nvPr/>
        </p:nvGraphicFramePr>
        <p:xfrm>
          <a:off x="6322695" y="2366645"/>
          <a:ext cx="1905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9" imgW="1904365" imgH="774065" progId="Equation.3">
                  <p:embed/>
                </p:oleObj>
              </mc:Choice>
              <mc:Fallback>
                <p:oleObj name="" r:id="rId9" imgW="1904365" imgH="774065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22695" y="2366645"/>
                        <a:ext cx="19050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2" name="对象 21521"/>
          <p:cNvGraphicFramePr/>
          <p:nvPr/>
        </p:nvGraphicFramePr>
        <p:xfrm>
          <a:off x="2760345" y="3358833"/>
          <a:ext cx="18653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1" imgW="1866265" imgH="495300" progId="Equation.3">
                  <p:embed/>
                </p:oleObj>
              </mc:Choice>
              <mc:Fallback>
                <p:oleObj name="" r:id="rId11" imgW="1866265" imgH="4953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60345" y="3358833"/>
                        <a:ext cx="1865313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3" name="对象 21522"/>
          <p:cNvGraphicFramePr/>
          <p:nvPr/>
        </p:nvGraphicFramePr>
        <p:xfrm>
          <a:off x="4678045" y="3300095"/>
          <a:ext cx="24622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3" imgW="2463800" imgH="825500" progId="Equation.3">
                  <p:embed/>
                </p:oleObj>
              </mc:Choice>
              <mc:Fallback>
                <p:oleObj name="" r:id="rId13" imgW="2463800" imgH="8255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78045" y="3300095"/>
                        <a:ext cx="2462213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4" name="对象 21523"/>
          <p:cNvGraphicFramePr/>
          <p:nvPr/>
        </p:nvGraphicFramePr>
        <p:xfrm>
          <a:off x="2780983" y="4360545"/>
          <a:ext cx="18653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5" imgW="1866265" imgH="495300" progId="Equation.3">
                  <p:embed/>
                </p:oleObj>
              </mc:Choice>
              <mc:Fallback>
                <p:oleObj name="" r:id="rId15" imgW="1866265" imgH="4953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80983" y="4360545"/>
                        <a:ext cx="1865312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5" name="对象 21524"/>
          <p:cNvGraphicFramePr/>
          <p:nvPr/>
        </p:nvGraphicFramePr>
        <p:xfrm>
          <a:off x="4666933" y="4331970"/>
          <a:ext cx="22971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6" imgW="2298700" imgH="647700" progId="Equation.3">
                  <p:embed/>
                </p:oleObj>
              </mc:Choice>
              <mc:Fallback>
                <p:oleObj name="" r:id="rId16" imgW="2298700" imgH="6477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666933" y="4331970"/>
                        <a:ext cx="2297112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6" name="对象 21525"/>
          <p:cNvGraphicFramePr/>
          <p:nvPr/>
        </p:nvGraphicFramePr>
        <p:xfrm>
          <a:off x="7014845" y="4354195"/>
          <a:ext cx="1905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8" imgW="1905000" imgH="698500" progId="Equation.3">
                  <p:embed/>
                </p:oleObj>
              </mc:Choice>
              <mc:Fallback>
                <p:oleObj name="" r:id="rId18" imgW="1905000" imgH="6985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014845" y="4354195"/>
                        <a:ext cx="19050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8" name="文本框 21527"/>
          <p:cNvSpPr txBox="1"/>
          <p:nvPr/>
        </p:nvSpPr>
        <p:spPr>
          <a:xfrm>
            <a:off x="1445895" y="5454333"/>
            <a:ext cx="1981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∴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原式 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=</a:t>
            </a:r>
            <a:endParaRPr lang="en-US" altLang="zh-CN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21529" name="对象 21528"/>
          <p:cNvGraphicFramePr/>
          <p:nvPr/>
        </p:nvGraphicFramePr>
        <p:xfrm>
          <a:off x="3085783" y="5262245"/>
          <a:ext cx="18653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20" imgW="1866265" imgH="850265" progId="Equation.3">
                  <p:embed/>
                </p:oleObj>
              </mc:Choice>
              <mc:Fallback>
                <p:oleObj name="" r:id="rId20" imgW="1866265" imgH="850265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085783" y="5262245"/>
                        <a:ext cx="1865312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0" name="对象 21529"/>
          <p:cNvGraphicFramePr/>
          <p:nvPr/>
        </p:nvGraphicFramePr>
        <p:xfrm>
          <a:off x="4990783" y="5160645"/>
          <a:ext cx="384651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22" imgW="3846195" imgH="951865" progId="Equation.3">
                  <p:embed/>
                </p:oleObj>
              </mc:Choice>
              <mc:Fallback>
                <p:oleObj name="" r:id="rId22" imgW="3846195" imgH="951865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990783" y="5160645"/>
                        <a:ext cx="3846512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4" name="对象 21533"/>
          <p:cNvGraphicFramePr/>
          <p:nvPr/>
        </p:nvGraphicFramePr>
        <p:xfrm>
          <a:off x="2284095" y="2455545"/>
          <a:ext cx="23225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4" imgW="2324100" imgH="647700" progId="Equation.3">
                  <p:embed/>
                </p:oleObj>
              </mc:Choice>
              <mc:Fallback>
                <p:oleObj name="" r:id="rId24" imgW="2324100" imgH="6477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284095" y="2455545"/>
                        <a:ext cx="2322513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21511" grpId="0"/>
      <p:bldP spid="2152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2530" name="标题 22529"/>
          <p:cNvSpPr>
            <a:spLocks noGrp="1"/>
          </p:cNvSpPr>
          <p:nvPr/>
        </p:nvSpPr>
        <p:spPr>
          <a:xfrm>
            <a:off x="879475" y="753110"/>
            <a:ext cx="18288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8.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>
              <a:ea typeface="楷体_GB2312" pitchFamily="49" charset="-122"/>
            </a:endParaRPr>
          </a:p>
        </p:txBody>
      </p:sp>
      <p:graphicFrame>
        <p:nvGraphicFramePr>
          <p:cNvPr id="22531" name="对象 22530"/>
          <p:cNvGraphicFramePr/>
          <p:nvPr/>
        </p:nvGraphicFramePr>
        <p:xfrm>
          <a:off x="2346960" y="642620"/>
          <a:ext cx="2654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654300" imgH="965200" progId="Equation.3">
                  <p:embed/>
                </p:oleObj>
              </mc:Choice>
              <mc:Fallback>
                <p:oleObj name="" r:id="rId1" imgW="2654300" imgH="965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46960" y="642620"/>
                        <a:ext cx="2654300" cy="965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文本框 22531"/>
          <p:cNvSpPr txBox="1"/>
          <p:nvPr/>
        </p:nvSpPr>
        <p:spPr>
          <a:xfrm>
            <a:off x="1447800" y="1917700"/>
            <a:ext cx="8121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 </a:t>
            </a:r>
            <a:endParaRPr lang="zh-CN" altLang="en-US" sz="2800" b="1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22540" name="对象 22539"/>
          <p:cNvGraphicFramePr/>
          <p:nvPr/>
        </p:nvGraphicFramePr>
        <p:xfrm>
          <a:off x="2305050" y="2012950"/>
          <a:ext cx="73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3" imgW="735965" imgH="444500" progId="Equation.3">
                  <p:embed/>
                </p:oleObj>
              </mc:Choice>
              <mc:Fallback>
                <p:oleObj name="" r:id="rId3" imgW="735965" imgH="4445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5050" y="2012950"/>
                        <a:ext cx="736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对象 22540"/>
          <p:cNvGraphicFramePr/>
          <p:nvPr/>
        </p:nvGraphicFramePr>
        <p:xfrm>
          <a:off x="5111750" y="1714500"/>
          <a:ext cx="3200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5" imgW="3200400" imgH="1054100" progId="Equation.3">
                  <p:embed/>
                </p:oleObj>
              </mc:Choice>
              <mc:Fallback>
                <p:oleObj name="" r:id="rId5" imgW="3200400" imgH="10541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11750" y="1714500"/>
                        <a:ext cx="32004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对象 22545"/>
          <p:cNvGraphicFramePr/>
          <p:nvPr/>
        </p:nvGraphicFramePr>
        <p:xfrm>
          <a:off x="3141663" y="2906713"/>
          <a:ext cx="1879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7" imgW="1879600" imgH="965200" progId="Equation.3">
                  <p:embed/>
                </p:oleObj>
              </mc:Choice>
              <mc:Fallback>
                <p:oleObj name="" r:id="rId7" imgW="1879600" imgH="9652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41663" y="2906713"/>
                        <a:ext cx="18796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7" name="对象 22546"/>
          <p:cNvGraphicFramePr/>
          <p:nvPr/>
        </p:nvGraphicFramePr>
        <p:xfrm>
          <a:off x="5080000" y="2946400"/>
          <a:ext cx="36163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9" imgW="3619500" imgH="965200" progId="Equation.3">
                  <p:embed/>
                </p:oleObj>
              </mc:Choice>
              <mc:Fallback>
                <p:oleObj name="" r:id="rId9" imgW="3619500" imgH="9652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80000" y="2946400"/>
                        <a:ext cx="3616325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对象 22547"/>
          <p:cNvGraphicFramePr/>
          <p:nvPr/>
        </p:nvGraphicFramePr>
        <p:xfrm>
          <a:off x="3141663" y="3943350"/>
          <a:ext cx="1879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1" imgW="1879600" imgH="965200" progId="Equation.3">
                  <p:embed/>
                </p:oleObj>
              </mc:Choice>
              <mc:Fallback>
                <p:oleObj name="" r:id="rId11" imgW="1879600" imgH="9652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41663" y="3943350"/>
                        <a:ext cx="18796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对象 22548"/>
          <p:cNvGraphicFramePr/>
          <p:nvPr/>
        </p:nvGraphicFramePr>
        <p:xfrm>
          <a:off x="5175250" y="4176713"/>
          <a:ext cx="1066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2" imgW="1066165" imgH="444500" progId="Equation.3">
                  <p:embed/>
                </p:oleObj>
              </mc:Choice>
              <mc:Fallback>
                <p:oleObj name="" r:id="rId12" imgW="1066165" imgH="4445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175250" y="4176713"/>
                        <a:ext cx="1066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对象 22549"/>
          <p:cNvGraphicFramePr/>
          <p:nvPr/>
        </p:nvGraphicFramePr>
        <p:xfrm>
          <a:off x="6318250" y="4087813"/>
          <a:ext cx="1676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14" imgW="1675765" imgH="533400" progId="Equation.3">
                  <p:embed/>
                </p:oleObj>
              </mc:Choice>
              <mc:Fallback>
                <p:oleObj name="" r:id="rId14" imgW="1675765" imgH="5334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318250" y="4087813"/>
                        <a:ext cx="16764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1" name="文本框 22550"/>
          <p:cNvSpPr txBox="1"/>
          <p:nvPr/>
        </p:nvSpPr>
        <p:spPr>
          <a:xfrm>
            <a:off x="1447800" y="5372735"/>
            <a:ext cx="2362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得递推公式</a:t>
            </a:r>
            <a:endParaRPr lang="zh-CN" altLang="en-US" sz="2800" b="1" dirty="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22552" name="对象 22551"/>
          <p:cNvGraphicFramePr/>
          <p:nvPr/>
        </p:nvGraphicFramePr>
        <p:xfrm>
          <a:off x="3491865" y="5204460"/>
          <a:ext cx="5041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6" imgW="5016500" imgH="977900" progId="Equation.3">
                  <p:embed/>
                </p:oleObj>
              </mc:Choice>
              <mc:Fallback>
                <p:oleObj name="" r:id="rId16" imgW="5016500" imgH="9779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491865" y="5204460"/>
                        <a:ext cx="5041900" cy="977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4" name="对象 22553"/>
          <p:cNvGraphicFramePr/>
          <p:nvPr/>
        </p:nvGraphicFramePr>
        <p:xfrm>
          <a:off x="6089650" y="2851150"/>
          <a:ext cx="2057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18" imgW="2056765" imgH="520700" progId="Equation.3">
                  <p:embed/>
                </p:oleObj>
              </mc:Choice>
              <mc:Fallback>
                <p:oleObj name="" r:id="rId18" imgW="2056765" imgH="5207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089650" y="2851150"/>
                        <a:ext cx="20574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5" name="对象 22554"/>
          <p:cNvGraphicFramePr/>
          <p:nvPr/>
        </p:nvGraphicFramePr>
        <p:xfrm>
          <a:off x="3143250" y="1809750"/>
          <a:ext cx="1879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20" imgW="1879600" imgH="965200" progId="Equation.3">
                  <p:embed/>
                </p:oleObj>
              </mc:Choice>
              <mc:Fallback>
                <p:oleObj name="" r:id="rId20" imgW="1879600" imgH="9652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43250" y="1809750"/>
                        <a:ext cx="18796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69875" y="1341755"/>
            <a:ext cx="6181090" cy="4009390"/>
            <a:chOff x="6482" y="2085"/>
            <a:chExt cx="11664" cy="7606"/>
          </a:xfrm>
        </p:grpSpPr>
        <p:pic>
          <p:nvPicPr>
            <p:cNvPr id="2" name="图片 1" descr="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482" y="2085"/>
              <a:ext cx="11665" cy="7606"/>
            </a:xfrm>
            <a:prstGeom prst="rect">
              <a:avLst/>
            </a:prstGeom>
          </p:spPr>
        </p:pic>
        <p:graphicFrame>
          <p:nvGraphicFramePr>
            <p:cNvPr id="9" name="对象 322562"/>
            <p:cNvGraphicFramePr>
              <a:graphicFrameLocks noChangeAspect="1"/>
            </p:cNvGraphicFramePr>
            <p:nvPr/>
          </p:nvGraphicFramePr>
          <p:xfrm>
            <a:off x="14120" y="2687"/>
            <a:ext cx="2901" cy="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2" imgW="1028700" imgH="405765" progId="Equation.DSMT4">
                    <p:embed/>
                  </p:oleObj>
                </mc:Choice>
                <mc:Fallback>
                  <p:oleObj name="" r:id="rId2" imgW="1028700" imgH="405765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4120" y="2687"/>
                          <a:ext cx="2901" cy="11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5873750" y="1341120"/>
            <a:ext cx="5975350" cy="4009390"/>
            <a:chOff x="9739" y="123"/>
            <a:chExt cx="8892" cy="5798"/>
          </a:xfrm>
        </p:grpSpPr>
        <p:pic>
          <p:nvPicPr>
            <p:cNvPr id="4" name="图片 3" descr="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" y="123"/>
              <a:ext cx="8893" cy="5799"/>
            </a:xfrm>
            <a:prstGeom prst="rect">
              <a:avLst/>
            </a:prstGeom>
          </p:spPr>
        </p:pic>
        <p:graphicFrame>
          <p:nvGraphicFramePr>
            <p:cNvPr id="8" name="对象 322562"/>
            <p:cNvGraphicFramePr>
              <a:graphicFrameLocks noChangeAspect="1"/>
            </p:cNvGraphicFramePr>
            <p:nvPr/>
          </p:nvGraphicFramePr>
          <p:xfrm>
            <a:off x="14293" y="581"/>
            <a:ext cx="3519" cy="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" r:id="rId5" imgW="1562100" imgH="405765" progId="Equation.DSMT4">
                    <p:embed/>
                  </p:oleObj>
                </mc:Choice>
                <mc:Fallback>
                  <p:oleObj name="" r:id="rId5" imgW="1562100" imgH="405765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4293" y="581"/>
                          <a:ext cx="3519" cy="8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266" name="标题 11265"/>
          <p:cNvSpPr>
            <a:spLocks noGrp="1"/>
          </p:cNvSpPr>
          <p:nvPr/>
        </p:nvSpPr>
        <p:spPr>
          <a:xfrm>
            <a:off x="1041400" y="655955"/>
            <a:ext cx="396240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9.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证明递推公式</a:t>
            </a:r>
            <a:endParaRPr lang="zh-CN" altLang="en-US" sz="2800" b="1">
              <a:ea typeface="楷体_GB2312" pitchFamily="49" charset="-122"/>
            </a:endParaRPr>
          </a:p>
        </p:txBody>
      </p:sp>
      <p:graphicFrame>
        <p:nvGraphicFramePr>
          <p:cNvPr id="11267" name="对象 11266"/>
          <p:cNvGraphicFramePr/>
          <p:nvPr/>
        </p:nvGraphicFramePr>
        <p:xfrm>
          <a:off x="2368550" y="1262380"/>
          <a:ext cx="59531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5956300" imgH="939800" progId="Equation.3">
                  <p:embed/>
                </p:oleObj>
              </mc:Choice>
              <mc:Fallback>
                <p:oleObj name="" r:id="rId1" imgW="5956300" imgH="9398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8550" y="1262380"/>
                        <a:ext cx="5953125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文本框 11267"/>
          <p:cNvSpPr txBox="1"/>
          <p:nvPr/>
        </p:nvSpPr>
        <p:spPr>
          <a:xfrm>
            <a:off x="1409700" y="2475230"/>
            <a:ext cx="914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rgbClr val="0C1ADC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1269" name="对象 11268"/>
          <p:cNvGraphicFramePr/>
          <p:nvPr/>
        </p:nvGraphicFramePr>
        <p:xfrm>
          <a:off x="2324100" y="2425065"/>
          <a:ext cx="4216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4214495" imgH="622300" progId="Equation.3">
                  <p:embed/>
                </p:oleObj>
              </mc:Choice>
              <mc:Fallback>
                <p:oleObj name="" r:id="rId3" imgW="4214495" imgH="6223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4100" y="2425065"/>
                        <a:ext cx="42164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对象 11269"/>
          <p:cNvGraphicFramePr/>
          <p:nvPr/>
        </p:nvGraphicFramePr>
        <p:xfrm>
          <a:off x="2698750" y="3326130"/>
          <a:ext cx="2933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5" imgW="2932430" imgH="622300" progId="Equation.3">
                  <p:embed/>
                </p:oleObj>
              </mc:Choice>
              <mc:Fallback>
                <p:oleObj name="" r:id="rId5" imgW="2932430" imgH="6223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8750" y="3326130"/>
                        <a:ext cx="29337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对象 11270"/>
          <p:cNvGraphicFramePr/>
          <p:nvPr/>
        </p:nvGraphicFramePr>
        <p:xfrm>
          <a:off x="2686050" y="4054793"/>
          <a:ext cx="1498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7" imgW="1497965" imgH="951865" progId="Equation.3">
                  <p:embed/>
                </p:oleObj>
              </mc:Choice>
              <mc:Fallback>
                <p:oleObj name="" r:id="rId7" imgW="1497965" imgH="95186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86050" y="4054793"/>
                        <a:ext cx="14986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对象 11271"/>
          <p:cNvGraphicFramePr/>
          <p:nvPr/>
        </p:nvGraphicFramePr>
        <p:xfrm>
          <a:off x="5708650" y="3402330"/>
          <a:ext cx="91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9" imgW="913765" imgH="444500" progId="Equation.3">
                  <p:embed/>
                </p:oleObj>
              </mc:Choice>
              <mc:Fallback>
                <p:oleObj name="" r:id="rId9" imgW="913765" imgH="4445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08650" y="3402330"/>
                        <a:ext cx="914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对象 11272"/>
          <p:cNvGraphicFramePr/>
          <p:nvPr/>
        </p:nvGraphicFramePr>
        <p:xfrm>
          <a:off x="4260850" y="4392930"/>
          <a:ext cx="91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1" imgW="913765" imgH="444500" progId="Equation.3">
                  <p:embed/>
                </p:oleObj>
              </mc:Choice>
              <mc:Fallback>
                <p:oleObj name="" r:id="rId11" imgW="913765" imgH="4445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60850" y="4392930"/>
                        <a:ext cx="914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文本框 11273"/>
          <p:cNvSpPr txBox="1"/>
          <p:nvPr/>
        </p:nvSpPr>
        <p:spPr>
          <a:xfrm>
            <a:off x="1409700" y="5294630"/>
            <a:ext cx="1066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注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仿宋_GB2312" pitchFamily="49" charset="-122"/>
              </a:rPr>
              <a:t>:</a:t>
            </a:r>
            <a:endParaRPr lang="en-US" altLang="zh-CN" sz="2800" b="1" dirty="0">
              <a:solidFill>
                <a:srgbClr val="0C1ADC"/>
              </a:solidFill>
              <a:latin typeface="Times New Roman" panose="02020603050405020304" charset="0"/>
              <a:ea typeface="仿宋_GB2312" pitchFamily="49" charset="-122"/>
            </a:endParaRPr>
          </a:p>
        </p:txBody>
      </p:sp>
      <p:graphicFrame>
        <p:nvGraphicFramePr>
          <p:cNvPr id="11275" name="对象 11274"/>
          <p:cNvGraphicFramePr/>
          <p:nvPr/>
        </p:nvGraphicFramePr>
        <p:xfrm>
          <a:off x="2165350" y="5383530"/>
          <a:ext cx="200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2" imgW="2005965" imgH="444500" progId="Equation.3">
                  <p:embed/>
                </p:oleObj>
              </mc:Choice>
              <mc:Fallback>
                <p:oleObj name="" r:id="rId12" imgW="2005965" imgH="4445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65350" y="5383530"/>
                        <a:ext cx="2006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文本框 11275"/>
          <p:cNvSpPr txBox="1"/>
          <p:nvPr/>
        </p:nvSpPr>
        <p:spPr>
          <a:xfrm>
            <a:off x="4222750" y="5294630"/>
            <a:ext cx="762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charset="0"/>
                <a:ea typeface="楷体_GB2312" pitchFamily="49" charset="-122"/>
              </a:rPr>
              <a:t>或</a:t>
            </a:r>
            <a:endParaRPr lang="zh-CN" altLang="en-US" sz="2800" b="1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1277" name="对象 11276"/>
          <p:cNvGraphicFramePr/>
          <p:nvPr/>
        </p:nvGraphicFramePr>
        <p:xfrm>
          <a:off x="4832350" y="5383530"/>
          <a:ext cx="27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4" imgW="279400" imgH="444500" progId="Equation.3">
                  <p:embed/>
                </p:oleObj>
              </mc:Choice>
              <mc:Fallback>
                <p:oleObj name="" r:id="rId14" imgW="279400" imgH="4445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832350" y="5383530"/>
                        <a:ext cx="279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对象 11277"/>
          <p:cNvGraphicFramePr/>
          <p:nvPr/>
        </p:nvGraphicFramePr>
        <p:xfrm>
          <a:off x="6179820" y="5381625"/>
          <a:ext cx="647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6" imgW="647700" imgH="444500" progId="Equation.3">
                  <p:embed/>
                </p:oleObj>
              </mc:Choice>
              <mc:Fallback>
                <p:oleObj name="" r:id="rId16" imgW="647700" imgH="4445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179820" y="5381625"/>
                        <a:ext cx="647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对象 11278"/>
          <p:cNvGraphicFramePr/>
          <p:nvPr/>
        </p:nvGraphicFramePr>
        <p:xfrm>
          <a:off x="6922770" y="5411788"/>
          <a:ext cx="96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8" imgW="964565" imgH="393700" progId="Equation.3">
                  <p:embed/>
                </p:oleObj>
              </mc:Choice>
              <mc:Fallback>
                <p:oleObj name="" r:id="rId18" imgW="964565" imgH="3937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922770" y="5411788"/>
                        <a:ext cx="9652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0" name="对象 11279"/>
          <p:cNvGraphicFramePr/>
          <p:nvPr/>
        </p:nvGraphicFramePr>
        <p:xfrm>
          <a:off x="8321358" y="5383213"/>
          <a:ext cx="59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20" imgW="596900" imgH="444500" progId="Equation.3">
                  <p:embed/>
                </p:oleObj>
              </mc:Choice>
              <mc:Fallback>
                <p:oleObj name="" r:id="rId20" imgW="596900" imgH="4445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321358" y="5383213"/>
                        <a:ext cx="596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对象 11280"/>
          <p:cNvGraphicFramePr/>
          <p:nvPr/>
        </p:nvGraphicFramePr>
        <p:xfrm>
          <a:off x="8999220" y="5381625"/>
          <a:ext cx="1981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22" imgW="1981200" imgH="469900" progId="Equation.3">
                  <p:embed/>
                </p:oleObj>
              </mc:Choice>
              <mc:Fallback>
                <p:oleObj name="" r:id="rId22" imgW="1981200" imgH="4699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999220" y="5381625"/>
                        <a:ext cx="19812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74" grpId="0"/>
      <p:bldP spid="1127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7890" name="标题 37889"/>
          <p:cNvSpPr>
            <a:spLocks noGrp="1"/>
          </p:cNvSpPr>
          <p:nvPr/>
        </p:nvSpPr>
        <p:spPr>
          <a:xfrm>
            <a:off x="879475" y="746760"/>
            <a:ext cx="1981200" cy="609600"/>
          </a:xfrm>
          <a:prstGeom prst="rect">
            <a:avLst/>
          </a:prstGeom>
          <a:solidFill>
            <a:schemeClr val="bg1"/>
          </a:solidFill>
          <a:ln w="19050">
            <a:noFill/>
            <a:miter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solidFill>
                  <a:srgbClr val="0C1ADC"/>
                </a:solidFill>
                <a:ea typeface="楷体_GB2312" pitchFamily="49" charset="-122"/>
              </a:rPr>
              <a:t>总结</a:t>
            </a:r>
            <a:endParaRPr lang="zh-CN" altLang="en-US" sz="3200" b="1" dirty="0">
              <a:solidFill>
                <a:srgbClr val="0C1ADC"/>
              </a:solidFill>
              <a:ea typeface="楷体_GB2312" pitchFamily="49" charset="-122"/>
            </a:endParaRPr>
          </a:p>
        </p:txBody>
      </p:sp>
      <p:sp>
        <p:nvSpPr>
          <p:cNvPr id="37891" name="文本框 37890"/>
          <p:cNvSpPr txBox="1"/>
          <p:nvPr/>
        </p:nvSpPr>
        <p:spPr>
          <a:xfrm>
            <a:off x="1292225" y="1356043"/>
            <a:ext cx="3962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可积函数的特殊类型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55190" y="2135505"/>
            <a:ext cx="8216900" cy="2392680"/>
            <a:chOff x="2475" y="3168"/>
            <a:chExt cx="12940" cy="3768"/>
          </a:xfrm>
        </p:grpSpPr>
        <p:sp>
          <p:nvSpPr>
            <p:cNvPr id="6" name="矩形 5"/>
            <p:cNvSpPr/>
            <p:nvPr/>
          </p:nvSpPr>
          <p:spPr>
            <a:xfrm>
              <a:off x="2475" y="3168"/>
              <a:ext cx="12940" cy="376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695" y="3324"/>
              <a:ext cx="12480" cy="3367"/>
              <a:chOff x="2695" y="3324"/>
              <a:chExt cx="12480" cy="3367"/>
            </a:xfrm>
          </p:grpSpPr>
          <p:sp>
            <p:nvSpPr>
              <p:cNvPr id="37892" name="文本框 37891"/>
              <p:cNvSpPr txBox="1"/>
              <p:nvPr/>
            </p:nvSpPr>
            <p:spPr>
              <a:xfrm>
                <a:off x="2695" y="3596"/>
                <a:ext cx="3240" cy="8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有理函数</a:t>
                </a:r>
                <a:endPara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7893" name="直接连接符 37892"/>
              <p:cNvSpPr/>
              <p:nvPr/>
            </p:nvSpPr>
            <p:spPr>
              <a:xfrm>
                <a:off x="3895" y="4549"/>
                <a:ext cx="0" cy="132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7894" name="文本框 37893"/>
              <p:cNvSpPr txBox="1"/>
              <p:nvPr/>
            </p:nvSpPr>
            <p:spPr>
              <a:xfrm>
                <a:off x="3895" y="4676"/>
                <a:ext cx="1800" cy="8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分解</a:t>
                </a:r>
                <a:endPara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7895" name="文本框 37894"/>
              <p:cNvSpPr txBox="1"/>
              <p:nvPr/>
            </p:nvSpPr>
            <p:spPr>
              <a:xfrm>
                <a:off x="2695" y="5869"/>
                <a:ext cx="6120" cy="8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多项式及部分分式之和</a:t>
                </a:r>
                <a:endPara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7896" name="文本框 37895"/>
              <p:cNvSpPr txBox="1"/>
              <p:nvPr/>
            </p:nvSpPr>
            <p:spPr>
              <a:xfrm>
                <a:off x="10735" y="3644"/>
                <a:ext cx="4320" cy="8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三角函数有理式</a:t>
                </a:r>
                <a:endPara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7897" name="直接连接符 37896"/>
              <p:cNvSpPr/>
              <p:nvPr/>
            </p:nvSpPr>
            <p:spPr>
              <a:xfrm flipH="1">
                <a:off x="5455" y="4116"/>
                <a:ext cx="515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7898" name="文本框 37897"/>
              <p:cNvSpPr txBox="1"/>
              <p:nvPr/>
            </p:nvSpPr>
            <p:spPr>
              <a:xfrm>
                <a:off x="6535" y="3324"/>
                <a:ext cx="3360" cy="8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万能代换</a:t>
                </a:r>
                <a:endPara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7899" name="文本框 37898"/>
              <p:cNvSpPr txBox="1"/>
              <p:nvPr/>
            </p:nvSpPr>
            <p:spPr>
              <a:xfrm>
                <a:off x="10855" y="5804"/>
                <a:ext cx="3960" cy="8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简单无理函数</a:t>
                </a:r>
                <a:endPara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7900" name="直接连接符 37899"/>
              <p:cNvSpPr/>
              <p:nvPr/>
            </p:nvSpPr>
            <p:spPr>
              <a:xfrm flipV="1">
                <a:off x="12535" y="4549"/>
                <a:ext cx="0" cy="12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7901" name="文本框 37900"/>
              <p:cNvSpPr txBox="1"/>
              <p:nvPr/>
            </p:nvSpPr>
            <p:spPr>
              <a:xfrm>
                <a:off x="12535" y="4676"/>
                <a:ext cx="2640" cy="8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三角代换</a:t>
                </a:r>
                <a:endPara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7902" name="直接连接符 37901"/>
              <p:cNvSpPr/>
              <p:nvPr/>
            </p:nvSpPr>
            <p:spPr>
              <a:xfrm flipH="1" flipV="1">
                <a:off x="5455" y="4669"/>
                <a:ext cx="5160" cy="168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7903" name="文本框 37902"/>
              <p:cNvSpPr txBox="1"/>
              <p:nvPr/>
            </p:nvSpPr>
            <p:spPr>
              <a:xfrm>
                <a:off x="7375" y="4621"/>
                <a:ext cx="3000" cy="8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根式代换</a:t>
                </a:r>
                <a:endPara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7904" name="文本框 37903"/>
          <p:cNvSpPr txBox="1"/>
          <p:nvPr/>
        </p:nvSpPr>
        <p:spPr>
          <a:xfrm>
            <a:off x="1292225" y="4647565"/>
            <a:ext cx="973899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457200" indent="-45720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特殊类型的积分按上述方法虽然可以积出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但不一定简便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要注意综合使用基本积分法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简便计算 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7904" name="文本框 37903"/>
          <p:cNvSpPr txBox="1"/>
          <p:nvPr/>
        </p:nvSpPr>
        <p:spPr>
          <a:xfrm>
            <a:off x="1226820" y="989330"/>
            <a:ext cx="9738995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457200" indent="-45720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</a:t>
            </a:r>
            <a:r>
              <a: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不定积分的思路：</a:t>
            </a:r>
            <a:endParaRPr lang="zh-CN" altLang="en-US" sz="2800" b="1" dirty="0">
              <a:solidFill>
                <a:srgbClr val="0C1ADC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14830" y="2815590"/>
            <a:ext cx="20212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①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凑微分法</a:t>
            </a:r>
            <a:endParaRPr lang="zh-CN" altLang="en-US" sz="2800" b="1" i="1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14830" y="4334510"/>
            <a:ext cx="14236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②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代换</a:t>
            </a:r>
            <a:r>
              <a:rPr lang="zh-CN" altLang="en-US" sz="2800" b="1" i="1" dirty="0">
                <a:solidFill>
                  <a:srgbClr val="0C1ADC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endParaRPr lang="zh-CN" altLang="en-US" sz="2800" b="1" i="1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32935" y="1811020"/>
            <a:ext cx="9569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sz="2800" b="1" dirty="0">
                <a:solidFill>
                  <a:srgbClr val="0C1ADC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OK</a:t>
            </a:r>
            <a:endParaRPr lang="en-US" sz="2800" b="1" i="1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22770" y="1811020"/>
            <a:ext cx="9569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sz="2800" b="1" dirty="0">
                <a:solidFill>
                  <a:srgbClr val="0C1ADC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OK</a:t>
            </a:r>
            <a:endParaRPr lang="en-US" sz="2800" b="1" i="1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cxnSp>
        <p:nvCxnSpPr>
          <p:cNvPr id="7" name="直接箭头连接符 6"/>
          <p:cNvCxnSpPr>
            <a:stCxn id="18" idx="3"/>
            <a:endCxn id="5" idx="1"/>
          </p:cNvCxnSpPr>
          <p:nvPr/>
        </p:nvCxnSpPr>
        <p:spPr>
          <a:xfrm flipV="1">
            <a:off x="3836035" y="2072005"/>
            <a:ext cx="596900" cy="100457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9" idx="3"/>
            <a:endCxn id="6" idx="1"/>
          </p:cNvCxnSpPr>
          <p:nvPr/>
        </p:nvCxnSpPr>
        <p:spPr>
          <a:xfrm flipV="1">
            <a:off x="6367145" y="2072005"/>
            <a:ext cx="555625" cy="100457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836035" y="2815590"/>
            <a:ext cx="25311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Symbol" panose="05050102010706020507" charset="0"/>
              </a:rPr>
              <a:t>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分部积分法</a:t>
            </a:r>
            <a:endParaRPr lang="zh-CN" altLang="en-US" sz="2800" b="1" i="1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67145" y="2815590"/>
            <a:ext cx="33121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Symbol" panose="05050102010706020507" charset="0"/>
              </a:rPr>
              <a:t>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有理函数的积分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.</a:t>
            </a:r>
            <a:r>
              <a:rPr lang="zh-CN" altLang="en-US" sz="2800" b="1" i="1" dirty="0">
                <a:solidFill>
                  <a:srgbClr val="0C1ADC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endParaRPr lang="zh-CN" altLang="en-US" sz="2800" b="1" i="1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cxnSp>
        <p:nvCxnSpPr>
          <p:cNvPr id="12" name="直接箭头连接符 11"/>
          <p:cNvCxnSpPr>
            <a:stCxn id="19" idx="0"/>
            <a:endCxn id="18" idx="2"/>
          </p:cNvCxnSpPr>
          <p:nvPr/>
        </p:nvCxnSpPr>
        <p:spPr>
          <a:xfrm flipV="1">
            <a:off x="2526665" y="3337560"/>
            <a:ext cx="299085" cy="9969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238500" y="4334510"/>
            <a:ext cx="43402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Symbol" panose="05050102010706020507" charset="0"/>
              </a:rPr>
              <a:t>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有理函数的积分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.</a:t>
            </a:r>
            <a:r>
              <a:rPr lang="zh-CN" altLang="en-US" sz="2800" b="1" i="1" dirty="0">
                <a:solidFill>
                  <a:srgbClr val="0C1ADC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endParaRPr lang="zh-CN" altLang="en-US" sz="2800" b="1" i="1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5" grpId="0"/>
      <p:bldP spid="6" grpId="0"/>
      <p:bldP spid="9" grpId="0"/>
      <p:bldP spid="10" grpId="0"/>
      <p:bldP spid="1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49325" y="635635"/>
            <a:ext cx="40239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3</a:t>
            </a:r>
            <a:r>
              <a:rPr lang="zh-CN" altLang="en-US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、分段函数的积分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47165" y="1235710"/>
            <a:ext cx="8289290" cy="1168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①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分段积分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Arial" panose="020B0604020202020204" pitchFamily="34" charset="0"/>
            </a:endParaRPr>
          </a:p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②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利用原函数的连续性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Symbol" panose="05050102010706020507" charset="0"/>
              </a:rPr>
              <a:t>不同段常数之间的关系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Symbol" panose="05050102010706020507" charset="0"/>
              </a:rPr>
              <a:t>.</a:t>
            </a:r>
            <a:endParaRPr lang="en-US" altLang="zh-CN" sz="2800" b="1" i="1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Symbol" panose="05050102010706020507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57325" y="2752725"/>
            <a:ext cx="14478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即，若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graphicFrame>
        <p:nvGraphicFramePr>
          <p:cNvPr id="7" name="对象 322562"/>
          <p:cNvGraphicFramePr>
            <a:graphicFrameLocks noChangeAspect="1"/>
          </p:cNvGraphicFramePr>
          <p:nvPr/>
        </p:nvGraphicFramePr>
        <p:xfrm>
          <a:off x="2820988" y="2451738"/>
          <a:ext cx="4108450" cy="1124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1777365" imgH="482600" progId="Equation.DSMT4">
                  <p:embed/>
                </p:oleObj>
              </mc:Choice>
              <mc:Fallback>
                <p:oleObj name="" r:id="rId1" imgW="1777365" imgH="482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20988" y="2451738"/>
                        <a:ext cx="4108450" cy="11245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322562"/>
          <p:cNvGraphicFramePr>
            <a:graphicFrameLocks noChangeAspect="1"/>
          </p:cNvGraphicFramePr>
          <p:nvPr/>
        </p:nvGraphicFramePr>
        <p:xfrm>
          <a:off x="2394903" y="3576323"/>
          <a:ext cx="704596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3048000" imgH="622300" progId="Equation.DSMT4">
                  <p:embed/>
                </p:oleObj>
              </mc:Choice>
              <mc:Fallback>
                <p:oleObj name="" r:id="rId3" imgW="3048000" imgH="6223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4903" y="3576323"/>
                        <a:ext cx="7045960" cy="1450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457325" y="5027295"/>
            <a:ext cx="50361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∵  </a:t>
            </a:r>
            <a:r>
              <a:rPr lang="en-US" altLang="zh-CN" sz="2800" b="1" i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) 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在点 </a:t>
            </a:r>
            <a:r>
              <a:rPr lang="en-US" altLang="zh-CN" sz="2800" b="1" i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0 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处可导，连续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.</a:t>
            </a:r>
            <a:endParaRPr lang="en-US" altLang="zh-CN" sz="2800" b="1" dirty="0">
              <a:solidFill>
                <a:srgbClr val="0C1ADC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graphicFrame>
        <p:nvGraphicFramePr>
          <p:cNvPr id="15" name="对象 322562"/>
          <p:cNvGraphicFramePr>
            <a:graphicFrameLocks noChangeAspect="1"/>
          </p:cNvGraphicFramePr>
          <p:nvPr/>
        </p:nvGraphicFramePr>
        <p:xfrm>
          <a:off x="2835276" y="5431158"/>
          <a:ext cx="6605905" cy="91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5" imgW="2857500" imgH="393700" progId="Equation.DSMT4">
                  <p:embed/>
                </p:oleObj>
              </mc:Choice>
              <mc:Fallback>
                <p:oleObj name="" r:id="rId5" imgW="2857500" imgH="3937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35276" y="5431158"/>
                        <a:ext cx="6605905" cy="9188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/>
      <p:bldP spid="1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54430" y="1002030"/>
            <a:ext cx="69215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例如</a:t>
            </a:r>
            <a:r>
              <a:rPr lang="en-US" altLang="zh-CN" sz="2800" b="1" dirty="0">
                <a:solidFill>
                  <a:srgbClr val="0C1ADC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0C1ADC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求                   不定积分</a:t>
            </a:r>
            <a:endParaRPr lang="zh-CN" altLang="en-US" sz="2800" b="1" dirty="0">
              <a:solidFill>
                <a:srgbClr val="0C1ADC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Arial" panose="020B0604020202020204" pitchFamily="34" charset="0"/>
            </a:endParaRPr>
          </a:p>
        </p:txBody>
      </p:sp>
      <p:graphicFrame>
        <p:nvGraphicFramePr>
          <p:cNvPr id="5" name="对象 322562"/>
          <p:cNvGraphicFramePr>
            <a:graphicFrameLocks noChangeAspect="1"/>
          </p:cNvGraphicFramePr>
          <p:nvPr/>
        </p:nvGraphicFramePr>
        <p:xfrm>
          <a:off x="2769553" y="715648"/>
          <a:ext cx="325882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409700" imgH="469900" progId="Equation.DSMT4">
                  <p:embed/>
                </p:oleObj>
              </mc:Choice>
              <mc:Fallback>
                <p:oleObj name="" r:id="rId1" imgW="1409700" imgH="4699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69553" y="715648"/>
                        <a:ext cx="3258820" cy="1095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530985" y="2018665"/>
            <a:ext cx="15811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解  </a:t>
            </a:r>
            <a:endParaRPr lang="zh-CN" altLang="en-US" sz="2800" b="1" dirty="0">
              <a:solidFill>
                <a:srgbClr val="0C1ADC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Arial" panose="020B0604020202020204" pitchFamily="34" charset="0"/>
            </a:endParaRPr>
          </a:p>
        </p:txBody>
      </p:sp>
      <p:graphicFrame>
        <p:nvGraphicFramePr>
          <p:cNvPr id="12" name="对象 322562"/>
          <p:cNvGraphicFramePr>
            <a:graphicFrameLocks noChangeAspect="1"/>
          </p:cNvGraphicFramePr>
          <p:nvPr/>
        </p:nvGraphicFramePr>
        <p:xfrm>
          <a:off x="2145031" y="1949453"/>
          <a:ext cx="7604125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3288665" imgH="622300" progId="Equation.DSMT4">
                  <p:embed/>
                </p:oleObj>
              </mc:Choice>
              <mc:Fallback>
                <p:oleObj name="" r:id="rId3" imgW="3288665" imgH="6223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5031" y="1949453"/>
                        <a:ext cx="7604125" cy="1450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2025015" y="3622675"/>
            <a:ext cx="63017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∵  </a:t>
            </a:r>
            <a:r>
              <a:rPr lang="en-US" altLang="zh-CN" sz="2800" b="1" i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) 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在点 </a:t>
            </a:r>
            <a:r>
              <a:rPr lang="en-US" altLang="zh-CN" sz="2800" b="1" i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 = 0</a:t>
            </a:r>
            <a:r>
              <a:rPr lang="en-US" altLang="zh-CN" sz="2800" b="1" baseline="-25000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处连续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.</a:t>
            </a:r>
            <a:endParaRPr lang="en-US" altLang="zh-CN" sz="2800" b="1" dirty="0">
              <a:solidFill>
                <a:srgbClr val="0C1ADC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graphicFrame>
        <p:nvGraphicFramePr>
          <p:cNvPr id="16" name="对象 322562"/>
          <p:cNvGraphicFramePr>
            <a:graphicFrameLocks noChangeAspect="1"/>
          </p:cNvGraphicFramePr>
          <p:nvPr/>
        </p:nvGraphicFramePr>
        <p:xfrm>
          <a:off x="2982278" y="4302128"/>
          <a:ext cx="5344160" cy="711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5" imgW="2311400" imgH="304800" progId="Equation.DSMT4">
                  <p:embed/>
                </p:oleObj>
              </mc:Choice>
              <mc:Fallback>
                <p:oleObj name="" r:id="rId5" imgW="2311400" imgH="3048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2278" y="4302128"/>
                        <a:ext cx="5344160" cy="7118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322562"/>
          <p:cNvGraphicFramePr>
            <a:graphicFrameLocks noChangeAspect="1"/>
          </p:cNvGraphicFramePr>
          <p:nvPr/>
        </p:nvGraphicFramePr>
        <p:xfrm>
          <a:off x="8753793" y="4391028"/>
          <a:ext cx="2114550" cy="534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7" imgW="914400" imgH="228600" progId="Equation.DSMT4">
                  <p:embed/>
                </p:oleObj>
              </mc:Choice>
              <mc:Fallback>
                <p:oleObj name="" r:id="rId7" imgW="914400" imgH="228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53793" y="4391028"/>
                        <a:ext cx="2114550" cy="534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322562"/>
          <p:cNvGraphicFramePr>
            <a:graphicFrameLocks noChangeAspect="1"/>
          </p:cNvGraphicFramePr>
          <p:nvPr/>
        </p:nvGraphicFramePr>
        <p:xfrm>
          <a:off x="2145031" y="5193986"/>
          <a:ext cx="513905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9" imgW="2222500" imgH="495300" progId="Equation.DSMT4">
                  <p:embed/>
                </p:oleObj>
              </mc:Choice>
              <mc:Fallback>
                <p:oleObj name="" r:id="rId9" imgW="2222500" imgH="4953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45031" y="5193986"/>
                        <a:ext cx="5139055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985770" y="2454275"/>
            <a:ext cx="65557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600" b="1">
                <a:latin typeface="楷体" panose="02010609060101010101" charset="-122"/>
                <a:ea typeface="楷体" panose="02010609060101010101" charset="-122"/>
              </a:rPr>
              <a:t>谢  谢！</a:t>
            </a:r>
            <a:endParaRPr lang="zh-CN" altLang="en-US" sz="96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79475" y="972185"/>
            <a:ext cx="10431145" cy="2461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5</a:t>
            </a:r>
            <a:r>
              <a:rPr lang="zh-CN" altLang="en-US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、不定积分的性质</a:t>
            </a:r>
            <a:endParaRPr lang="zh-CN" altLang="en-US" sz="2800" b="1" dirty="0">
              <a:solidFill>
                <a:srgbClr val="0C1ADC"/>
              </a:solidFill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Arial" panose="020B0604020202020204" pitchFamily="34" charset="0"/>
              </a:rPr>
              <a:t>	①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Symbol" panose="05050102010706020507" charset="0"/>
              </a:rPr>
              <a:t> 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F'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)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dx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= 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) + 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C .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Arial" panose="020B0604020202020204" pitchFamily="34" charset="0"/>
            </a:endParaRPr>
          </a:p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Arial" panose="020B0604020202020204" pitchFamily="34" charset="0"/>
              </a:rPr>
              <a:t>	②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Arial" panose="020B0604020202020204" pitchFamily="34" charset="0"/>
              </a:rPr>
              <a:t>[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Symbol" panose="05050102010706020507" charset="0"/>
              </a:rPr>
              <a:t> 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f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)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dx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]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'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 = 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f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) 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.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Arial" panose="020B0604020202020204" pitchFamily="34" charset="0"/>
            </a:endParaRPr>
          </a:p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Arial" panose="020B0604020202020204" pitchFamily="34" charset="0"/>
              </a:rPr>
              <a:t>	③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Symbol" panose="05050102010706020507" charset="0"/>
              </a:rPr>
              <a:t>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Arial" panose="020B0604020202020204" pitchFamily="34" charset="0"/>
              </a:rPr>
              <a:t>[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Arial" panose="020B0604020202020204" pitchFamily="34" charset="0"/>
              </a:rPr>
              <a:t>k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Arial" panose="020B0604020202020204" pitchFamily="34" charset="0"/>
              </a:rPr>
              <a:t>1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f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)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Symbol" panose="05050102010706020507" charset="0"/>
              </a:rPr>
              <a:t>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r>
              <a:rPr lang="en-US" altLang="zh-CN" sz="2800" b="1" i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Arial" panose="020B0604020202020204" pitchFamily="34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Arial" panose="020B0604020202020204" pitchFamily="34" charset="0"/>
              </a:rPr>
              <a:t>2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g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)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]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dx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=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r>
              <a:rPr lang="en-US" altLang="zh-CN" sz="2800" b="1" i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Arial" panose="020B0604020202020204" pitchFamily="34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Arial" panose="020B0604020202020204" pitchFamily="34" charset="0"/>
              </a:rPr>
              <a:t>1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Symbol" panose="05050102010706020507" charset="0"/>
              </a:rPr>
              <a:t>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Symbol" panose="05050102010706020507" charset="0"/>
              </a:rPr>
              <a:t> 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f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)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dx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Symbol" panose="05050102010706020507" charset="0"/>
              </a:rPr>
              <a:t>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r>
              <a:rPr lang="en-US" altLang="zh-CN" sz="2800" b="1" i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Arial" panose="020B0604020202020204" pitchFamily="34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Arial" panose="020B0604020202020204" pitchFamily="34" charset="0"/>
              </a:rPr>
              <a:t>2 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Symbol" panose="05050102010706020507" charset="0"/>
              </a:rPr>
              <a:t> 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g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)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dx 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.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20490" name="矩形 20489"/>
          <p:cNvSpPr/>
          <p:nvPr/>
        </p:nvSpPr>
        <p:spPr>
          <a:xfrm>
            <a:off x="3771900" y="4681220"/>
            <a:ext cx="4648200" cy="13716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86" name="文本框 20485"/>
          <p:cNvSpPr txBox="1"/>
          <p:nvPr/>
        </p:nvSpPr>
        <p:spPr>
          <a:xfrm>
            <a:off x="1360170" y="3862070"/>
            <a:ext cx="2286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推论</a:t>
            </a:r>
            <a:r>
              <a:rPr lang="en-US" altLang="zh-CN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若</a:t>
            </a:r>
            <a:endParaRPr lang="zh-CN" altLang="en-US" sz="2800" b="1" dirty="0">
              <a:solidFill>
                <a:srgbClr val="0C1ADC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0487" name="对象 20486"/>
          <p:cNvGraphicFramePr/>
          <p:nvPr/>
        </p:nvGraphicFramePr>
        <p:xfrm>
          <a:off x="2969260" y="3608705"/>
          <a:ext cx="2667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2667000" imgH="1028700" progId="Equation.3">
                  <p:embed/>
                </p:oleObj>
              </mc:Choice>
              <mc:Fallback>
                <p:oleObj name="" r:id="rId1" imgW="2667000" imgH="10287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69260" y="3608705"/>
                        <a:ext cx="26670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文本框 20487"/>
          <p:cNvSpPr txBox="1"/>
          <p:nvPr/>
        </p:nvSpPr>
        <p:spPr>
          <a:xfrm>
            <a:off x="5636260" y="3862070"/>
            <a:ext cx="609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0489" name="对象 20488"/>
          <p:cNvGraphicFramePr/>
          <p:nvPr/>
        </p:nvGraphicFramePr>
        <p:xfrm>
          <a:off x="4219258" y="4761865"/>
          <a:ext cx="3751262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3746500" imgH="1066800" progId="Equation.3">
                  <p:embed/>
                </p:oleObj>
              </mc:Choice>
              <mc:Fallback>
                <p:oleObj name="" r:id="rId3" imgW="3746500" imgH="10668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19258" y="4761865"/>
                        <a:ext cx="3751262" cy="1071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486" grpId="0"/>
      <p:bldP spid="20488" grpId="0"/>
      <p:bldP spid="2049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3"/>
          <p:cNvSpPr txBox="1"/>
          <p:nvPr/>
        </p:nvSpPr>
        <p:spPr>
          <a:xfrm>
            <a:off x="880745" y="747395"/>
            <a:ext cx="1043051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《定理》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设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) 在区间 </a:t>
            </a:r>
            <a:r>
              <a:rPr lang="en-US" altLang="zh-CN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I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上连续，</a:t>
            </a:r>
            <a:endParaRPr lang="zh-CN" altLang="en-US" sz="2800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Arial" panose="020B0604020202020204" pitchFamily="34" charset="0"/>
            </a:endParaRPr>
          </a:p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	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若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) 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奇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charset="0"/>
              </a:rPr>
              <a:t>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charset="0"/>
              </a:rPr>
              <a:t> </a:t>
            </a:r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charset="0"/>
              </a:rPr>
              <a:t> 原函数                                      为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charset="0"/>
              </a:rPr>
              <a:t>偶</a:t>
            </a:r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charset="0"/>
              </a:rPr>
              <a:t>；</a:t>
            </a:r>
            <a:endParaRPr lang="zh-CN" altLang="en-US" sz="28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Symbol" panose="05050102010706020507" charset="0"/>
            </a:endParaRPr>
          </a:p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	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若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) 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偶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charset="0"/>
              </a:rPr>
              <a:t>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charset="0"/>
              </a:rPr>
              <a:t> </a:t>
            </a:r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charset="0"/>
              </a:rPr>
              <a:t></a:t>
            </a:r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charset="0"/>
              </a:rPr>
              <a:t> 唯一原函数                               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奇</a:t>
            </a:r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charset="0"/>
              </a:rPr>
              <a:t>；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40805" y="1880870"/>
          <a:ext cx="259334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041400" imgH="330200" progId="Equation.KSEE3">
                  <p:embed/>
                </p:oleObj>
              </mc:Choice>
              <mc:Fallback>
                <p:oleObj name="" r:id="rId1" imgW="1041400" imgH="330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40805" y="1880870"/>
                        <a:ext cx="2593340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10568" y="1246505"/>
          <a:ext cx="319468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1282700" imgH="330200" progId="Equation.KSEE3">
                  <p:embed/>
                </p:oleObj>
              </mc:Choice>
              <mc:Fallback>
                <p:oleObj name="" r:id="rId3" imgW="1282700" imgH="330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0568" y="1246505"/>
                        <a:ext cx="319468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1482725" y="2646045"/>
            <a:ext cx="9828530" cy="3604260"/>
            <a:chOff x="2335" y="4167"/>
            <a:chExt cx="15478" cy="5676"/>
          </a:xfrm>
        </p:grpSpPr>
        <p:sp>
          <p:nvSpPr>
            <p:cNvPr id="11" name="文本框 3"/>
            <p:cNvSpPr txBox="1"/>
            <p:nvPr/>
          </p:nvSpPr>
          <p:spPr>
            <a:xfrm>
              <a:off x="2335" y="4167"/>
              <a:ext cx="15478" cy="55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algn="l" fontAlgn="base">
                <a:lnSpc>
                  <a:spcPct val="20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 b="1" dirty="0">
                  <a:solidFill>
                    <a:srgbClr val="0C1ADC"/>
                  </a:solidFill>
                  <a:latin typeface="楷体" panose="02010609060101010101" charset="-122"/>
                  <a:ea typeface="楷体" panose="02010609060101010101" charset="-122"/>
                  <a:cs typeface="Times New Roman" panose="02020603050405020304" charset="0"/>
                  <a:sym typeface="Arial" panose="020B0604020202020204" pitchFamily="34" charset="0"/>
                </a:rPr>
                <a:t>证明：</a:t>
              </a:r>
              <a:r>
                <a:rPr lang="zh-CN" altLang="en-US" sz="2800" b="1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Times New Roman" panose="02020603050405020304" charset="0"/>
                  <a:sym typeface="Arial" panose="020B0604020202020204" pitchFamily="34" charset="0"/>
                </a:rPr>
                <a:t>设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Arial" panose="020B0604020202020204" pitchFamily="34" charset="0"/>
                </a:rPr>
                <a:t> </a:t>
              </a:r>
              <a:r>
                <a:rPr lang="zh-CN" altLang="en-US" sz="28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Arial" panose="020B0604020202020204" pitchFamily="34" charset="0"/>
                </a:rPr>
                <a:t>f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Arial" panose="020B0604020202020204" pitchFamily="34" charset="0"/>
                </a:rPr>
                <a:t>(</a:t>
              </a:r>
              <a:r>
                <a:rPr lang="zh-CN" altLang="en-US" sz="28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Arial" panose="020B0604020202020204" pitchFamily="34" charset="0"/>
                </a:rPr>
                <a:t>x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Arial" panose="020B0604020202020204" pitchFamily="34" charset="0"/>
                </a:rPr>
                <a:t>) 的原函数为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endParaRPr>
            </a:p>
            <a:p>
              <a:pPr lvl="0" algn="l" fontAlgn="base">
                <a:lnSpc>
                  <a:spcPct val="20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Arial" panose="020B0604020202020204" pitchFamily="34" charset="0"/>
                </a:rPr>
                <a:t>                                                                                        (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Arial" panose="020B0604020202020204" pitchFamily="34" charset="0"/>
                </a:rPr>
                <a:t>令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Arial" panose="020B0604020202020204" pitchFamily="34" charset="0"/>
                </a:rPr>
                <a:t>u = - t)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endParaRPr>
            </a:p>
            <a:p>
              <a:pPr lvl="0" algn="l" fontAlgn="base">
                <a:lnSpc>
                  <a:spcPct val="20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en-US" altLang="zh-CN" sz="2800" b="1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Arial" panose="020B0604020202020204" pitchFamily="34" charset="0"/>
                </a:rPr>
                <a:t> </a:t>
              </a:r>
              <a:r>
                <a:rPr lang="zh-CN" altLang="en-US" sz="2800" b="1" i="1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Arial" panose="020B0604020202020204" pitchFamily="34" charset="0"/>
                </a:rPr>
                <a:t>f </a:t>
              </a:r>
              <a:r>
                <a:rPr lang="zh-CN" altLang="en-US" sz="2800" b="1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Arial" panose="020B0604020202020204" pitchFamily="34" charset="0"/>
                </a:rPr>
                <a:t>(</a:t>
              </a:r>
              <a:r>
                <a:rPr lang="zh-CN" altLang="en-US" sz="2800" b="1" i="1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Arial" panose="020B0604020202020204" pitchFamily="34" charset="0"/>
                </a:rPr>
                <a:t>x</a:t>
              </a:r>
              <a:r>
                <a:rPr lang="zh-CN" altLang="en-US" sz="2800" b="1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Arial" panose="020B0604020202020204" pitchFamily="34" charset="0"/>
                </a:rPr>
                <a:t>)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Arial" panose="020B0604020202020204" pitchFamily="34" charset="0"/>
                </a:rPr>
                <a:t>奇：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endParaRPr>
            </a:p>
            <a:p>
              <a:pPr lvl="0" algn="l" fontAlgn="base">
                <a:lnSpc>
                  <a:spcPct val="20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 b="1" i="1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Arial" panose="020B0604020202020204" pitchFamily="34" charset="0"/>
                </a:rPr>
                <a:t> f </a:t>
              </a:r>
              <a:r>
                <a:rPr lang="zh-CN" altLang="en-US" sz="2800" b="1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Arial" panose="020B0604020202020204" pitchFamily="34" charset="0"/>
                </a:rPr>
                <a:t>(</a:t>
              </a:r>
              <a:r>
                <a:rPr lang="zh-CN" altLang="en-US" sz="2800" b="1" i="1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Arial" panose="020B0604020202020204" pitchFamily="34" charset="0"/>
                </a:rPr>
                <a:t>x</a:t>
              </a:r>
              <a:r>
                <a:rPr lang="zh-CN" altLang="en-US" sz="2800" b="1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Arial" panose="020B0604020202020204" pitchFamily="34" charset="0"/>
                </a:rPr>
                <a:t>)偶：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4255" y="4561"/>
              <a:ext cx="10900" cy="5283"/>
              <a:chOff x="4255" y="4561"/>
              <a:chExt cx="10900" cy="5283"/>
            </a:xfrm>
          </p:grpSpPr>
          <p:graphicFrame>
            <p:nvGraphicFramePr>
              <p:cNvPr id="8" name="对象 7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8931" y="4561"/>
              <a:ext cx="5031" cy="1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" name="" r:id="rId5" imgW="1282700" imgH="330200" progId="Equation.KSEE3">
                      <p:embed/>
                    </p:oleObj>
                  </mc:Choice>
                  <mc:Fallback>
                    <p:oleObj name="" r:id="rId5" imgW="1282700" imgH="3302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8931" y="4561"/>
                            <a:ext cx="5031" cy="129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对象 12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4255" y="5856"/>
              <a:ext cx="10211" cy="1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" name="" r:id="rId6" imgW="2602865" imgH="330200" progId="Equation.KSEE3">
                      <p:embed/>
                    </p:oleObj>
                  </mc:Choice>
                  <mc:Fallback>
                    <p:oleObj name="" r:id="rId6" imgW="2602865" imgH="3302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4255" y="5856"/>
                            <a:ext cx="10211" cy="129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对象 17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4990" y="7152"/>
              <a:ext cx="9218" cy="1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" name="" r:id="rId8" imgW="2349500" imgH="330200" progId="Equation.KSEE3">
                      <p:embed/>
                    </p:oleObj>
                  </mc:Choice>
                  <mc:Fallback>
                    <p:oleObj name="" r:id="rId8" imgW="2349500" imgH="3302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4990" y="7152"/>
                            <a:ext cx="9218" cy="129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对象 19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4990" y="8448"/>
              <a:ext cx="10165" cy="13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" name="" r:id="rId10" imgW="2590800" imgH="355600" progId="Equation.KSEE3">
                      <p:embed/>
                    </p:oleObj>
                  </mc:Choice>
                  <mc:Fallback>
                    <p:oleObj name="" r:id="rId10" imgW="2590800" imgH="3556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4990" y="8448"/>
                            <a:ext cx="10165" cy="139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3"/>
          <p:cNvSpPr txBox="1"/>
          <p:nvPr/>
        </p:nvSpPr>
        <p:spPr>
          <a:xfrm>
            <a:off x="1256030" y="914400"/>
            <a:ext cx="9995535" cy="3322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例如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 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已知 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)可导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，则下列命题不正确的是（       ）。</a:t>
            </a:r>
            <a:endParaRPr lang="zh-CN" altLang="en-US" sz="2800" b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(A) 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若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) 奇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charset="0"/>
              </a:rPr>
              <a:t>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charset="0"/>
              </a:rPr>
              <a:t> 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f </a:t>
            </a:r>
            <a:r>
              <a:rPr lang="en-US" altLang="zh-CN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' 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)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偶 ；</a:t>
            </a:r>
            <a:endParaRPr lang="zh-CN" altLang="en-US" sz="2800" b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(B)  </a:t>
            </a:r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若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) 偶 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charset="0"/>
              </a:rPr>
              <a:t>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charset="0"/>
              </a:rPr>
              <a:t> 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f </a:t>
            </a:r>
            <a:r>
              <a:rPr lang="en-US" altLang="zh-CN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' 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) 奇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 ；</a:t>
            </a:r>
            <a:endParaRPr lang="zh-CN" altLang="en-US" sz="2800" b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(C)  </a:t>
            </a:r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若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) 偶 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charset="0"/>
              </a:rPr>
              <a:t>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charset="0"/>
              </a:rPr>
              <a:t> 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) 的任一原函数为奇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；</a:t>
            </a:r>
            <a:endParaRPr lang="zh-CN" altLang="en-US" sz="2800" b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(D)  </a:t>
            </a:r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若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) 奇 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charset="0"/>
              </a:rPr>
              <a:t>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charset="0"/>
              </a:rPr>
              <a:t> 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) 的任一原函数为偶 ；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endParaRPr lang="en-US" altLang="en-US" sz="2800" b="1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92223" y="1157923"/>
          <a:ext cx="339725" cy="394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152400" imgH="177165" progId="Equation.KSEE3">
                  <p:embed/>
                </p:oleObj>
              </mc:Choice>
              <mc:Fallback>
                <p:oleObj name="" r:id="rId1" imgW="152400" imgH="17716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892223" y="1157923"/>
                        <a:ext cx="339725" cy="394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2813</Words>
  <Application>WPS 演示</Application>
  <PresentationFormat>宽屏</PresentationFormat>
  <Paragraphs>850</Paragraphs>
  <Slides>65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569</vt:i4>
      </vt:variant>
      <vt:variant>
        <vt:lpstr>幻灯片标题</vt:lpstr>
      </vt:variant>
      <vt:variant>
        <vt:i4>65</vt:i4>
      </vt:variant>
    </vt:vector>
  </HeadingPairs>
  <TitlesOfParts>
    <vt:vector size="649" baseType="lpstr">
      <vt:lpstr>Arial</vt:lpstr>
      <vt:lpstr>宋体</vt:lpstr>
      <vt:lpstr>Wingdings</vt:lpstr>
      <vt:lpstr>微软雅黑</vt:lpstr>
      <vt:lpstr>Times New Roman</vt:lpstr>
      <vt:lpstr>楷体_GB2312</vt:lpstr>
      <vt:lpstr>新宋体</vt:lpstr>
      <vt:lpstr>Wingdings</vt:lpstr>
      <vt:lpstr>Symbol</vt:lpstr>
      <vt:lpstr>楷体</vt:lpstr>
      <vt:lpstr>Arial Unicode MS</vt:lpstr>
      <vt:lpstr>仿宋_GB2312</vt:lpstr>
      <vt:lpstr>仿宋</vt:lpstr>
      <vt:lpstr>Office 主题​​</vt:lpstr>
      <vt:lpstr>1_Office 主题​​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第四章  不定积分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mac</cp:lastModifiedBy>
  <cp:revision>132</cp:revision>
  <dcterms:created xsi:type="dcterms:W3CDTF">2020-02-25T01:48:00Z</dcterms:created>
  <dcterms:modified xsi:type="dcterms:W3CDTF">2021-05-15T08:18:59Z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2052-11.1.0.10116</vt:lpwstr>
  </property>
</Properties>
</file>