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1" r:id="rId5"/>
    <p:sldMasterId id="2147483713" r:id="rId6"/>
  </p:sldMasterIdLst>
  <p:notesMasterIdLst>
    <p:notesMasterId r:id="rId94"/>
  </p:notesMasterIdLst>
  <p:handoutMasterIdLst>
    <p:handoutMasterId r:id="rId95"/>
  </p:handoutMasterIdLst>
  <p:sldIdLst>
    <p:sldId id="1684" r:id="rId7"/>
    <p:sldId id="1702" r:id="rId8"/>
    <p:sldId id="2163" r:id="rId9"/>
    <p:sldId id="1703" r:id="rId10"/>
    <p:sldId id="1704" r:id="rId11"/>
    <p:sldId id="1705" r:id="rId12"/>
    <p:sldId id="2397" r:id="rId13"/>
    <p:sldId id="2398" r:id="rId14"/>
    <p:sldId id="2399" r:id="rId15"/>
    <p:sldId id="2497" r:id="rId16"/>
    <p:sldId id="2500" r:id="rId17"/>
    <p:sldId id="2501" r:id="rId18"/>
    <p:sldId id="2544" r:id="rId19"/>
    <p:sldId id="2498" r:id="rId20"/>
    <p:sldId id="2502" r:id="rId21"/>
    <p:sldId id="2504" r:id="rId22"/>
    <p:sldId id="2505" r:id="rId23"/>
    <p:sldId id="2506" r:id="rId24"/>
    <p:sldId id="2507" r:id="rId25"/>
    <p:sldId id="2535" r:id="rId26"/>
    <p:sldId id="2536" r:id="rId27"/>
    <p:sldId id="2537" r:id="rId28"/>
    <p:sldId id="2538" r:id="rId29"/>
    <p:sldId id="2539" r:id="rId30"/>
    <p:sldId id="2540" r:id="rId31"/>
    <p:sldId id="2543" r:id="rId32"/>
    <p:sldId id="2545" r:id="rId33"/>
    <p:sldId id="2547" r:id="rId34"/>
    <p:sldId id="2396" r:id="rId35"/>
    <p:sldId id="1780" r:id="rId36"/>
    <p:sldId id="2400" r:id="rId37"/>
    <p:sldId id="2401" r:id="rId38"/>
    <p:sldId id="2402" r:id="rId39"/>
    <p:sldId id="2403" r:id="rId40"/>
    <p:sldId id="2404" r:id="rId41"/>
    <p:sldId id="2405" r:id="rId42"/>
    <p:sldId id="2406" r:id="rId43"/>
    <p:sldId id="2514" r:id="rId44"/>
    <p:sldId id="2515" r:id="rId45"/>
    <p:sldId id="2516" r:id="rId46"/>
    <p:sldId id="2517" r:id="rId47"/>
    <p:sldId id="2518" r:id="rId48"/>
    <p:sldId id="2519" r:id="rId49"/>
    <p:sldId id="2520" r:id="rId50"/>
    <p:sldId id="2521" r:id="rId51"/>
    <p:sldId id="2522" r:id="rId52"/>
    <p:sldId id="2527" r:id="rId53"/>
    <p:sldId id="2523" r:id="rId54"/>
    <p:sldId id="2524" r:id="rId55"/>
    <p:sldId id="2526" r:id="rId56"/>
    <p:sldId id="1797" r:id="rId57"/>
    <p:sldId id="1801" r:id="rId58"/>
    <p:sldId id="1807" r:id="rId59"/>
    <p:sldId id="1808" r:id="rId60"/>
    <p:sldId id="1809" r:id="rId61"/>
    <p:sldId id="2621" r:id="rId62"/>
    <p:sldId id="2529" r:id="rId63"/>
    <p:sldId id="2530" r:id="rId64"/>
    <p:sldId id="2531" r:id="rId65"/>
    <p:sldId id="1815" r:id="rId66"/>
    <p:sldId id="1817" r:id="rId67"/>
    <p:sldId id="1818" r:id="rId68"/>
    <p:sldId id="1819" r:id="rId69"/>
    <p:sldId id="1820" r:id="rId70"/>
    <p:sldId id="1821" r:id="rId71"/>
    <p:sldId id="1822" r:id="rId72"/>
    <p:sldId id="2533" r:id="rId73"/>
    <p:sldId id="1824" r:id="rId74"/>
    <p:sldId id="2190" r:id="rId75"/>
    <p:sldId id="2625" r:id="rId76"/>
    <p:sldId id="2624" r:id="rId77"/>
    <p:sldId id="2191" r:id="rId78"/>
    <p:sldId id="1829" r:id="rId79"/>
    <p:sldId id="1830" r:id="rId80"/>
    <p:sldId id="1833" r:id="rId81"/>
    <p:sldId id="1836" r:id="rId82"/>
    <p:sldId id="1837" r:id="rId83"/>
    <p:sldId id="1838" r:id="rId84"/>
    <p:sldId id="1839" r:id="rId85"/>
    <p:sldId id="1840" r:id="rId86"/>
    <p:sldId id="2628" r:id="rId87"/>
    <p:sldId id="1841" r:id="rId88"/>
    <p:sldId id="1842" r:id="rId89"/>
    <p:sldId id="1843" r:id="rId90"/>
    <p:sldId id="2534" r:id="rId91"/>
    <p:sldId id="1845" r:id="rId92"/>
    <p:sldId id="333" r:id="rId9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080800"/>
    <a:srgbClr val="1C1C1C"/>
    <a:srgbClr val="000099"/>
    <a:srgbClr val="C02500"/>
    <a:srgbClr val="FF6743"/>
    <a:srgbClr val="C0C0C0"/>
    <a:srgbClr val="EE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7"/>
    <p:restoredTop sz="94585"/>
  </p:normalViewPr>
  <p:slideViewPr>
    <p:cSldViewPr showGuides="1">
      <p:cViewPr>
        <p:scale>
          <a:sx n="77" d="100"/>
          <a:sy n="77" d="100"/>
        </p:scale>
        <p:origin x="-306" y="216"/>
      </p:cViewPr>
      <p:guideLst>
        <p:guide orient="horz" pos="163"/>
        <p:guide orient="horz" pos="4048"/>
        <p:guide orient="horz" pos="3792"/>
        <p:guide pos="5556"/>
        <p:guide pos="2892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notesMaster" Target="notesMasters/notesMaster1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3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2" Type="http://schemas.openxmlformats.org/officeDocument/2006/relationships/image" Target="../media/image109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emf"/><Relationship Id="rId8" Type="http://schemas.openxmlformats.org/officeDocument/2006/relationships/image" Target="../media/image127.wmf"/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0" Type="http://schemas.openxmlformats.org/officeDocument/2006/relationships/image" Target="../media/image129.wmf"/><Relationship Id="rId1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4" Type="http://schemas.openxmlformats.org/officeDocument/2006/relationships/image" Target="../media/image143.wmf"/><Relationship Id="rId13" Type="http://schemas.openxmlformats.org/officeDocument/2006/relationships/image" Target="../media/image142.wmf"/><Relationship Id="rId12" Type="http://schemas.openxmlformats.org/officeDocument/2006/relationships/image" Target="../media/image141.wmf"/><Relationship Id="rId11" Type="http://schemas.openxmlformats.org/officeDocument/2006/relationships/image" Target="../media/image140.wmf"/><Relationship Id="rId10" Type="http://schemas.openxmlformats.org/officeDocument/2006/relationships/image" Target="../media/image139.wmf"/><Relationship Id="rId1" Type="http://schemas.openxmlformats.org/officeDocument/2006/relationships/image" Target="../media/image130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emf"/><Relationship Id="rId7" Type="http://schemas.openxmlformats.org/officeDocument/2006/relationships/image" Target="../media/image150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e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1" Type="http://schemas.openxmlformats.org/officeDocument/2006/relationships/image" Target="../media/image154.wmf"/><Relationship Id="rId10" Type="http://schemas.openxmlformats.org/officeDocument/2006/relationships/image" Target="../media/image153.emf"/><Relationship Id="rId1" Type="http://schemas.openxmlformats.org/officeDocument/2006/relationships/image" Target="../media/image144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wmf"/><Relationship Id="rId8" Type="http://schemas.openxmlformats.org/officeDocument/2006/relationships/image" Target="../media/image162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0" Type="http://schemas.openxmlformats.org/officeDocument/2006/relationships/image" Target="../media/image174.wmf"/><Relationship Id="rId2" Type="http://schemas.openxmlformats.org/officeDocument/2006/relationships/image" Target="../media/image156.wmf"/><Relationship Id="rId19" Type="http://schemas.openxmlformats.org/officeDocument/2006/relationships/image" Target="../media/image173.wmf"/><Relationship Id="rId18" Type="http://schemas.openxmlformats.org/officeDocument/2006/relationships/image" Target="../media/image172.wmf"/><Relationship Id="rId17" Type="http://schemas.openxmlformats.org/officeDocument/2006/relationships/image" Target="../media/image171.wmf"/><Relationship Id="rId16" Type="http://schemas.openxmlformats.org/officeDocument/2006/relationships/image" Target="../media/image170.wmf"/><Relationship Id="rId15" Type="http://schemas.openxmlformats.org/officeDocument/2006/relationships/image" Target="../media/image169.wmf"/><Relationship Id="rId14" Type="http://schemas.openxmlformats.org/officeDocument/2006/relationships/image" Target="../media/image168.wmf"/><Relationship Id="rId13" Type="http://schemas.openxmlformats.org/officeDocument/2006/relationships/image" Target="../media/image167.wmf"/><Relationship Id="rId12" Type="http://schemas.openxmlformats.org/officeDocument/2006/relationships/image" Target="../media/image166.wmf"/><Relationship Id="rId11" Type="http://schemas.openxmlformats.org/officeDocument/2006/relationships/image" Target="../media/image165.wmf"/><Relationship Id="rId10" Type="http://schemas.openxmlformats.org/officeDocument/2006/relationships/image" Target="../media/image164.wmf"/><Relationship Id="rId1" Type="http://schemas.openxmlformats.org/officeDocument/2006/relationships/image" Target="../media/image15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wmf"/><Relationship Id="rId8" Type="http://schemas.openxmlformats.org/officeDocument/2006/relationships/image" Target="../media/image180.wmf"/><Relationship Id="rId7" Type="http://schemas.openxmlformats.org/officeDocument/2006/relationships/image" Target="../media/image166.wmf"/><Relationship Id="rId6" Type="http://schemas.openxmlformats.org/officeDocument/2006/relationships/image" Target="../media/image179.wmf"/><Relationship Id="rId5" Type="http://schemas.openxmlformats.org/officeDocument/2006/relationships/image" Target="../media/image164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3" Type="http://schemas.openxmlformats.org/officeDocument/2006/relationships/image" Target="../media/image181.wmf"/><Relationship Id="rId12" Type="http://schemas.openxmlformats.org/officeDocument/2006/relationships/image" Target="../media/image174.wmf"/><Relationship Id="rId11" Type="http://schemas.openxmlformats.org/officeDocument/2006/relationships/image" Target="../media/image173.wmf"/><Relationship Id="rId10" Type="http://schemas.openxmlformats.org/officeDocument/2006/relationships/image" Target="../media/image172.wmf"/><Relationship Id="rId1" Type="http://schemas.openxmlformats.org/officeDocument/2006/relationships/image" Target="../media/image17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wmf"/><Relationship Id="rId8" Type="http://schemas.openxmlformats.org/officeDocument/2006/relationships/image" Target="../media/image189.emf"/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1" Type="http://schemas.openxmlformats.org/officeDocument/2006/relationships/image" Target="../media/image192.emf"/><Relationship Id="rId10" Type="http://schemas.openxmlformats.org/officeDocument/2006/relationships/image" Target="../media/image191.emf"/><Relationship Id="rId1" Type="http://schemas.openxmlformats.org/officeDocument/2006/relationships/image" Target="../media/image18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7" Type="http://schemas.openxmlformats.org/officeDocument/2006/relationships/image" Target="../media/image38.emf"/><Relationship Id="rId26" Type="http://schemas.openxmlformats.org/officeDocument/2006/relationships/image" Target="../media/image37.wmf"/><Relationship Id="rId25" Type="http://schemas.openxmlformats.org/officeDocument/2006/relationships/image" Target="../media/image36.wmf"/><Relationship Id="rId24" Type="http://schemas.openxmlformats.org/officeDocument/2006/relationships/image" Target="../media/image35.wmf"/><Relationship Id="rId23" Type="http://schemas.openxmlformats.org/officeDocument/2006/relationships/image" Target="../media/image34.wmf"/><Relationship Id="rId22" Type="http://schemas.openxmlformats.org/officeDocument/2006/relationships/image" Target="../media/image33.wmf"/><Relationship Id="rId21" Type="http://schemas.openxmlformats.org/officeDocument/2006/relationships/image" Target="../media/image32.wmf"/><Relationship Id="rId20" Type="http://schemas.openxmlformats.org/officeDocument/2006/relationships/image" Target="../media/image31.wmf"/><Relationship Id="rId2" Type="http://schemas.openxmlformats.org/officeDocument/2006/relationships/image" Target="../media/image13.wmf"/><Relationship Id="rId19" Type="http://schemas.openxmlformats.org/officeDocument/2006/relationships/image" Target="../media/image30.wmf"/><Relationship Id="rId18" Type="http://schemas.openxmlformats.org/officeDocument/2006/relationships/image" Target="../media/image29.wmf"/><Relationship Id="rId17" Type="http://schemas.openxmlformats.org/officeDocument/2006/relationships/image" Target="../media/image28.wmf"/><Relationship Id="rId16" Type="http://schemas.openxmlformats.org/officeDocument/2006/relationships/image" Target="../media/image27.wmf"/><Relationship Id="rId15" Type="http://schemas.openxmlformats.org/officeDocument/2006/relationships/image" Target="../media/image26.wmf"/><Relationship Id="rId14" Type="http://schemas.openxmlformats.org/officeDocument/2006/relationships/image" Target="../media/image25.wmf"/><Relationship Id="rId13" Type="http://schemas.openxmlformats.org/officeDocument/2006/relationships/image" Target="../media/image24.e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e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8.emf"/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wmf"/><Relationship Id="rId8" Type="http://schemas.openxmlformats.org/officeDocument/2006/relationships/image" Target="../media/image206.emf"/><Relationship Id="rId7" Type="http://schemas.openxmlformats.org/officeDocument/2006/relationships/image" Target="../media/image205.e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wmf"/><Relationship Id="rId8" Type="http://schemas.openxmlformats.org/officeDocument/2006/relationships/image" Target="../media/image220.wmf"/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7.wmf"/><Relationship Id="rId6" Type="http://schemas.openxmlformats.org/officeDocument/2006/relationships/image" Target="../media/image215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wmf"/><Relationship Id="rId8" Type="http://schemas.openxmlformats.org/officeDocument/2006/relationships/image" Target="../media/image235.w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2" Type="http://schemas.openxmlformats.org/officeDocument/2006/relationships/image" Target="../media/image259.wmf"/><Relationship Id="rId31" Type="http://schemas.openxmlformats.org/officeDocument/2006/relationships/image" Target="../media/image258.wmf"/><Relationship Id="rId30" Type="http://schemas.openxmlformats.org/officeDocument/2006/relationships/image" Target="../media/image257.wmf"/><Relationship Id="rId3" Type="http://schemas.openxmlformats.org/officeDocument/2006/relationships/image" Target="../media/image230.wmf"/><Relationship Id="rId29" Type="http://schemas.openxmlformats.org/officeDocument/2006/relationships/image" Target="../media/image256.wmf"/><Relationship Id="rId28" Type="http://schemas.openxmlformats.org/officeDocument/2006/relationships/image" Target="../media/image255.wmf"/><Relationship Id="rId27" Type="http://schemas.openxmlformats.org/officeDocument/2006/relationships/image" Target="../media/image254.wmf"/><Relationship Id="rId26" Type="http://schemas.openxmlformats.org/officeDocument/2006/relationships/image" Target="../media/image253.wmf"/><Relationship Id="rId25" Type="http://schemas.openxmlformats.org/officeDocument/2006/relationships/image" Target="../media/image252.wmf"/><Relationship Id="rId24" Type="http://schemas.openxmlformats.org/officeDocument/2006/relationships/image" Target="../media/image251.wmf"/><Relationship Id="rId23" Type="http://schemas.openxmlformats.org/officeDocument/2006/relationships/image" Target="../media/image250.wmf"/><Relationship Id="rId22" Type="http://schemas.openxmlformats.org/officeDocument/2006/relationships/image" Target="../media/image249.wmf"/><Relationship Id="rId21" Type="http://schemas.openxmlformats.org/officeDocument/2006/relationships/image" Target="../media/image248.wmf"/><Relationship Id="rId20" Type="http://schemas.openxmlformats.org/officeDocument/2006/relationships/image" Target="../media/image247.wmf"/><Relationship Id="rId2" Type="http://schemas.openxmlformats.org/officeDocument/2006/relationships/image" Target="../media/image229.wmf"/><Relationship Id="rId19" Type="http://schemas.openxmlformats.org/officeDocument/2006/relationships/image" Target="../media/image246.wmf"/><Relationship Id="rId18" Type="http://schemas.openxmlformats.org/officeDocument/2006/relationships/image" Target="../media/image245.wmf"/><Relationship Id="rId17" Type="http://schemas.openxmlformats.org/officeDocument/2006/relationships/image" Target="../media/image244.wmf"/><Relationship Id="rId16" Type="http://schemas.openxmlformats.org/officeDocument/2006/relationships/image" Target="../media/image243.wmf"/><Relationship Id="rId15" Type="http://schemas.openxmlformats.org/officeDocument/2006/relationships/image" Target="../media/image242.wmf"/><Relationship Id="rId14" Type="http://schemas.openxmlformats.org/officeDocument/2006/relationships/image" Target="../media/image241.wmf"/><Relationship Id="rId13" Type="http://schemas.openxmlformats.org/officeDocument/2006/relationships/image" Target="../media/image240.wmf"/><Relationship Id="rId12" Type="http://schemas.openxmlformats.org/officeDocument/2006/relationships/image" Target="../media/image239.wmf"/><Relationship Id="rId11" Type="http://schemas.openxmlformats.org/officeDocument/2006/relationships/image" Target="../media/image238.wmf"/><Relationship Id="rId10" Type="http://schemas.openxmlformats.org/officeDocument/2006/relationships/image" Target="../media/image237.wmf"/><Relationship Id="rId1" Type="http://schemas.openxmlformats.org/officeDocument/2006/relationships/image" Target="../media/image228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3.e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7" Type="http://schemas.openxmlformats.org/officeDocument/2006/relationships/image" Target="../media/image271.emf"/><Relationship Id="rId6" Type="http://schemas.openxmlformats.org/officeDocument/2006/relationships/image" Target="../media/image270.emf"/><Relationship Id="rId5" Type="http://schemas.openxmlformats.org/officeDocument/2006/relationships/image" Target="../media/image269.emf"/><Relationship Id="rId4" Type="http://schemas.openxmlformats.org/officeDocument/2006/relationships/image" Target="../media/image268.emf"/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emf"/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7" Type="http://schemas.openxmlformats.org/officeDocument/2006/relationships/image" Target="../media/image279.emf"/><Relationship Id="rId6" Type="http://schemas.openxmlformats.org/officeDocument/2006/relationships/image" Target="../media/image278.emf"/><Relationship Id="rId5" Type="http://schemas.openxmlformats.org/officeDocument/2006/relationships/image" Target="../media/image277.emf"/><Relationship Id="rId4" Type="http://schemas.openxmlformats.org/officeDocument/2006/relationships/image" Target="../media/image276.emf"/><Relationship Id="rId3" Type="http://schemas.openxmlformats.org/officeDocument/2006/relationships/image" Target="../media/image275.emf"/><Relationship Id="rId2" Type="http://schemas.openxmlformats.org/officeDocument/2006/relationships/image" Target="../media/image274.emf"/><Relationship Id="rId1" Type="http://schemas.openxmlformats.org/officeDocument/2006/relationships/image" Target="../media/image273.e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9.emf"/><Relationship Id="rId8" Type="http://schemas.openxmlformats.org/officeDocument/2006/relationships/image" Target="../media/image288.emf"/><Relationship Id="rId7" Type="http://schemas.openxmlformats.org/officeDocument/2006/relationships/image" Target="../media/image287.emf"/><Relationship Id="rId6" Type="http://schemas.openxmlformats.org/officeDocument/2006/relationships/image" Target="../media/image286.emf"/><Relationship Id="rId5" Type="http://schemas.openxmlformats.org/officeDocument/2006/relationships/image" Target="../media/image285.emf"/><Relationship Id="rId4" Type="http://schemas.openxmlformats.org/officeDocument/2006/relationships/image" Target="../media/image284.emf"/><Relationship Id="rId3" Type="http://schemas.openxmlformats.org/officeDocument/2006/relationships/image" Target="../media/image283.emf"/><Relationship Id="rId2" Type="http://schemas.openxmlformats.org/officeDocument/2006/relationships/image" Target="../media/image282.emf"/><Relationship Id="rId11" Type="http://schemas.openxmlformats.org/officeDocument/2006/relationships/image" Target="../media/image291.emf"/><Relationship Id="rId10" Type="http://schemas.openxmlformats.org/officeDocument/2006/relationships/image" Target="../media/image290.emf"/><Relationship Id="rId1" Type="http://schemas.openxmlformats.org/officeDocument/2006/relationships/image" Target="../media/image281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0.emf"/><Relationship Id="rId8" Type="http://schemas.openxmlformats.org/officeDocument/2006/relationships/image" Target="../media/image299.emf"/><Relationship Id="rId7" Type="http://schemas.openxmlformats.org/officeDocument/2006/relationships/image" Target="../media/image298.emf"/><Relationship Id="rId6" Type="http://schemas.openxmlformats.org/officeDocument/2006/relationships/image" Target="../media/image297.emf"/><Relationship Id="rId5" Type="http://schemas.openxmlformats.org/officeDocument/2006/relationships/image" Target="../media/image296.emf"/><Relationship Id="rId4" Type="http://schemas.openxmlformats.org/officeDocument/2006/relationships/image" Target="../media/image295.emf"/><Relationship Id="rId3" Type="http://schemas.openxmlformats.org/officeDocument/2006/relationships/image" Target="../media/image294.e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4.emf"/><Relationship Id="rId3" Type="http://schemas.openxmlformats.org/officeDocument/2006/relationships/image" Target="../media/image303.emf"/><Relationship Id="rId2" Type="http://schemas.openxmlformats.org/officeDocument/2006/relationships/image" Target="../media/image302.emf"/><Relationship Id="rId1" Type="http://schemas.openxmlformats.org/officeDocument/2006/relationships/image" Target="../media/image301.e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9.wmf"/><Relationship Id="rId4" Type="http://schemas.openxmlformats.org/officeDocument/2006/relationships/image" Target="../media/image308.wmf"/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4.emf"/><Relationship Id="rId4" Type="http://schemas.openxmlformats.org/officeDocument/2006/relationships/image" Target="../media/image313.emf"/><Relationship Id="rId3" Type="http://schemas.openxmlformats.org/officeDocument/2006/relationships/image" Target="../media/image312.emf"/><Relationship Id="rId2" Type="http://schemas.openxmlformats.org/officeDocument/2006/relationships/image" Target="../media/image311.emf"/><Relationship Id="rId1" Type="http://schemas.openxmlformats.org/officeDocument/2006/relationships/image" Target="../media/image310.e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8.emf"/><Relationship Id="rId3" Type="http://schemas.openxmlformats.org/officeDocument/2006/relationships/image" Target="../media/image317.wmf"/><Relationship Id="rId2" Type="http://schemas.openxmlformats.org/officeDocument/2006/relationships/image" Target="../media/image316.emf"/><Relationship Id="rId1" Type="http://schemas.openxmlformats.org/officeDocument/2006/relationships/image" Target="../media/image315.e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7.emf"/><Relationship Id="rId8" Type="http://schemas.openxmlformats.org/officeDocument/2006/relationships/image" Target="../media/image326.emf"/><Relationship Id="rId7" Type="http://schemas.openxmlformats.org/officeDocument/2006/relationships/image" Target="../media/image325.emf"/><Relationship Id="rId6" Type="http://schemas.openxmlformats.org/officeDocument/2006/relationships/image" Target="../media/image324.emf"/><Relationship Id="rId5" Type="http://schemas.openxmlformats.org/officeDocument/2006/relationships/image" Target="../media/image323.emf"/><Relationship Id="rId4" Type="http://schemas.openxmlformats.org/officeDocument/2006/relationships/image" Target="../media/image322.emf"/><Relationship Id="rId3" Type="http://schemas.openxmlformats.org/officeDocument/2006/relationships/image" Target="../media/image321.emf"/><Relationship Id="rId2" Type="http://schemas.openxmlformats.org/officeDocument/2006/relationships/image" Target="../media/image320.emf"/><Relationship Id="rId12" Type="http://schemas.openxmlformats.org/officeDocument/2006/relationships/image" Target="../media/image330.emf"/><Relationship Id="rId11" Type="http://schemas.openxmlformats.org/officeDocument/2006/relationships/image" Target="../media/image329.emf"/><Relationship Id="rId10" Type="http://schemas.openxmlformats.org/officeDocument/2006/relationships/image" Target="../media/image328.emf"/><Relationship Id="rId1" Type="http://schemas.openxmlformats.org/officeDocument/2006/relationships/image" Target="../media/image319.e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5.wmf"/><Relationship Id="rId4" Type="http://schemas.openxmlformats.org/officeDocument/2006/relationships/image" Target="../media/image334.wmf"/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e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4.wmf"/><Relationship Id="rId8" Type="http://schemas.openxmlformats.org/officeDocument/2006/relationships/image" Target="../media/image343.wmf"/><Relationship Id="rId7" Type="http://schemas.openxmlformats.org/officeDocument/2006/relationships/image" Target="../media/image342.wmf"/><Relationship Id="rId6" Type="http://schemas.openxmlformats.org/officeDocument/2006/relationships/image" Target="../media/image341.wmf"/><Relationship Id="rId5" Type="http://schemas.openxmlformats.org/officeDocument/2006/relationships/image" Target="../media/image340.wmf"/><Relationship Id="rId4" Type="http://schemas.openxmlformats.org/officeDocument/2006/relationships/image" Target="../media/image339.wmf"/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2.emf"/><Relationship Id="rId8" Type="http://schemas.openxmlformats.org/officeDocument/2006/relationships/image" Target="../media/image343.wmf"/><Relationship Id="rId7" Type="http://schemas.openxmlformats.org/officeDocument/2006/relationships/image" Target="../media/image351.wmf"/><Relationship Id="rId6" Type="http://schemas.openxmlformats.org/officeDocument/2006/relationships/image" Target="../media/image350.wmf"/><Relationship Id="rId5" Type="http://schemas.openxmlformats.org/officeDocument/2006/relationships/image" Target="../media/image349.wmf"/><Relationship Id="rId4" Type="http://schemas.openxmlformats.org/officeDocument/2006/relationships/image" Target="../media/image348.wmf"/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4" Type="http://schemas.openxmlformats.org/officeDocument/2006/relationships/image" Target="../media/image357.emf"/><Relationship Id="rId13" Type="http://schemas.openxmlformats.org/officeDocument/2006/relationships/image" Target="../media/image356.emf"/><Relationship Id="rId12" Type="http://schemas.openxmlformats.org/officeDocument/2006/relationships/image" Target="../media/image355.wmf"/><Relationship Id="rId11" Type="http://schemas.openxmlformats.org/officeDocument/2006/relationships/image" Target="../media/image354.wmf"/><Relationship Id="rId10" Type="http://schemas.openxmlformats.org/officeDocument/2006/relationships/image" Target="../media/image353.wmf"/><Relationship Id="rId1" Type="http://schemas.openxmlformats.org/officeDocument/2006/relationships/image" Target="../media/image345.e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6.wmf"/><Relationship Id="rId8" Type="http://schemas.openxmlformats.org/officeDocument/2006/relationships/image" Target="../media/image365.wmf"/><Relationship Id="rId7" Type="http://schemas.openxmlformats.org/officeDocument/2006/relationships/image" Target="../media/image364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e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1.wmf"/><Relationship Id="rId4" Type="http://schemas.openxmlformats.org/officeDocument/2006/relationships/image" Target="../media/image370.wmf"/><Relationship Id="rId3" Type="http://schemas.openxmlformats.org/officeDocument/2006/relationships/image" Target="../media/image369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0.emf"/><Relationship Id="rId8" Type="http://schemas.openxmlformats.org/officeDocument/2006/relationships/image" Target="../media/image379.emf"/><Relationship Id="rId7" Type="http://schemas.openxmlformats.org/officeDocument/2006/relationships/image" Target="../media/image378.emf"/><Relationship Id="rId6" Type="http://schemas.openxmlformats.org/officeDocument/2006/relationships/image" Target="../media/image377.emf"/><Relationship Id="rId5" Type="http://schemas.openxmlformats.org/officeDocument/2006/relationships/image" Target="../media/image376.emf"/><Relationship Id="rId4" Type="http://schemas.openxmlformats.org/officeDocument/2006/relationships/image" Target="../media/image375.emf"/><Relationship Id="rId3" Type="http://schemas.openxmlformats.org/officeDocument/2006/relationships/image" Target="../media/image374.emf"/><Relationship Id="rId2" Type="http://schemas.openxmlformats.org/officeDocument/2006/relationships/image" Target="../media/image373.emf"/><Relationship Id="rId10" Type="http://schemas.openxmlformats.org/officeDocument/2006/relationships/image" Target="../media/image381.emf"/><Relationship Id="rId1" Type="http://schemas.openxmlformats.org/officeDocument/2006/relationships/image" Target="../media/image372.e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8.wmf"/><Relationship Id="rId6" Type="http://schemas.openxmlformats.org/officeDocument/2006/relationships/image" Target="../media/image387.wmf"/><Relationship Id="rId5" Type="http://schemas.openxmlformats.org/officeDocument/2006/relationships/image" Target="../media/image386.wmf"/><Relationship Id="rId4" Type="http://schemas.openxmlformats.org/officeDocument/2006/relationships/image" Target="../media/image385.wmf"/><Relationship Id="rId3" Type="http://schemas.openxmlformats.org/officeDocument/2006/relationships/image" Target="../media/image384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2.wmf"/><Relationship Id="rId3" Type="http://schemas.openxmlformats.org/officeDocument/2006/relationships/image" Target="../media/image391.wmf"/><Relationship Id="rId2" Type="http://schemas.openxmlformats.org/officeDocument/2006/relationships/image" Target="../media/image390.wmf"/><Relationship Id="rId1" Type="http://schemas.openxmlformats.org/officeDocument/2006/relationships/image" Target="../media/image389.wmf"/></Relationships>
</file>

<file path=ppt/drawings/_rels/vmlDrawing4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7.wmf"/><Relationship Id="rId4" Type="http://schemas.openxmlformats.org/officeDocument/2006/relationships/image" Target="../media/image396.wmf"/><Relationship Id="rId3" Type="http://schemas.openxmlformats.org/officeDocument/2006/relationships/image" Target="../media/image395.wmf"/><Relationship Id="rId2" Type="http://schemas.openxmlformats.org/officeDocument/2006/relationships/image" Target="../media/image394.emf"/><Relationship Id="rId1" Type="http://schemas.openxmlformats.org/officeDocument/2006/relationships/image" Target="../media/image393.emf"/></Relationships>
</file>

<file path=ppt/drawings/_rels/vmlDrawing4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2.wmf"/><Relationship Id="rId4" Type="http://schemas.openxmlformats.org/officeDocument/2006/relationships/image" Target="../media/image401.wmf"/><Relationship Id="rId3" Type="http://schemas.openxmlformats.org/officeDocument/2006/relationships/image" Target="../media/image400.wmf"/><Relationship Id="rId2" Type="http://schemas.openxmlformats.org/officeDocument/2006/relationships/image" Target="../media/image399.wmf"/><Relationship Id="rId1" Type="http://schemas.openxmlformats.org/officeDocument/2006/relationships/image" Target="../media/image398.w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6.wmf"/><Relationship Id="rId3" Type="http://schemas.openxmlformats.org/officeDocument/2006/relationships/image" Target="../media/image405.wmf"/><Relationship Id="rId2" Type="http://schemas.openxmlformats.org/officeDocument/2006/relationships/image" Target="../media/image404.wmf"/><Relationship Id="rId1" Type="http://schemas.openxmlformats.org/officeDocument/2006/relationships/image" Target="../media/image403.emf"/></Relationships>
</file>

<file path=ppt/drawings/_rels/vmlDrawing4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3.wmf"/><Relationship Id="rId6" Type="http://schemas.openxmlformats.org/officeDocument/2006/relationships/image" Target="../media/image412.wmf"/><Relationship Id="rId5" Type="http://schemas.openxmlformats.org/officeDocument/2006/relationships/image" Target="../media/image411.wmf"/><Relationship Id="rId4" Type="http://schemas.openxmlformats.org/officeDocument/2006/relationships/image" Target="../media/image410.wmf"/><Relationship Id="rId3" Type="http://schemas.openxmlformats.org/officeDocument/2006/relationships/image" Target="../media/image409.wmf"/><Relationship Id="rId2" Type="http://schemas.openxmlformats.org/officeDocument/2006/relationships/image" Target="../media/image408.wmf"/><Relationship Id="rId1" Type="http://schemas.openxmlformats.org/officeDocument/2006/relationships/image" Target="../media/image40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49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4.wmf"/></Relationships>
</file>

<file path=ppt/drawings/_rels/vmlDrawing5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0.wmf"/><Relationship Id="rId5" Type="http://schemas.openxmlformats.org/officeDocument/2006/relationships/image" Target="../media/image419.wmf"/><Relationship Id="rId4" Type="http://schemas.openxmlformats.org/officeDocument/2006/relationships/image" Target="../media/image418.wmf"/><Relationship Id="rId3" Type="http://schemas.openxmlformats.org/officeDocument/2006/relationships/image" Target="../media/image407.wmf"/><Relationship Id="rId2" Type="http://schemas.openxmlformats.org/officeDocument/2006/relationships/image" Target="../media/image417.wmf"/><Relationship Id="rId1" Type="http://schemas.openxmlformats.org/officeDocument/2006/relationships/image" Target="../media/image416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wmf"/><Relationship Id="rId1" Type="http://schemas.openxmlformats.org/officeDocument/2006/relationships/image" Target="../media/image421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1.wmf"/><Relationship Id="rId8" Type="http://schemas.openxmlformats.org/officeDocument/2006/relationships/image" Target="../media/image430.wmf"/><Relationship Id="rId7" Type="http://schemas.openxmlformats.org/officeDocument/2006/relationships/image" Target="../media/image429.wmf"/><Relationship Id="rId6" Type="http://schemas.openxmlformats.org/officeDocument/2006/relationships/image" Target="../media/image428.wmf"/><Relationship Id="rId5" Type="http://schemas.openxmlformats.org/officeDocument/2006/relationships/image" Target="../media/image427.wmf"/><Relationship Id="rId4" Type="http://schemas.openxmlformats.org/officeDocument/2006/relationships/image" Target="../media/image426.wmf"/><Relationship Id="rId3" Type="http://schemas.openxmlformats.org/officeDocument/2006/relationships/image" Target="../media/image425.wmf"/><Relationship Id="rId2" Type="http://schemas.openxmlformats.org/officeDocument/2006/relationships/image" Target="../media/image424.wmf"/><Relationship Id="rId1" Type="http://schemas.openxmlformats.org/officeDocument/2006/relationships/image" Target="../media/image423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2.wmf"/></Relationships>
</file>

<file path=ppt/drawings/_rels/vmlDrawing55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8.wmf"/><Relationship Id="rId6" Type="http://schemas.openxmlformats.org/officeDocument/2006/relationships/image" Target="../media/image437.wmf"/><Relationship Id="rId5" Type="http://schemas.openxmlformats.org/officeDocument/2006/relationships/image" Target="../media/image436.wmf"/><Relationship Id="rId4" Type="http://schemas.openxmlformats.org/officeDocument/2006/relationships/image" Target="../media/image435.emf"/><Relationship Id="rId3" Type="http://schemas.openxmlformats.org/officeDocument/2006/relationships/image" Target="../media/image434.wmf"/><Relationship Id="rId2" Type="http://schemas.openxmlformats.org/officeDocument/2006/relationships/image" Target="../media/image433.wmf"/><Relationship Id="rId1" Type="http://schemas.openxmlformats.org/officeDocument/2006/relationships/image" Target="../media/image40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wmf"/><Relationship Id="rId2" Type="http://schemas.openxmlformats.org/officeDocument/2006/relationships/image" Target="../media/image440.wmf"/><Relationship Id="rId1" Type="http://schemas.openxmlformats.org/officeDocument/2006/relationships/image" Target="../media/image439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3.emf"/><Relationship Id="rId1" Type="http://schemas.openxmlformats.org/officeDocument/2006/relationships/image" Target="../media/image442.wmf"/></Relationships>
</file>

<file path=ppt/drawings/_rels/vmlDrawing5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9.wmf"/><Relationship Id="rId5" Type="http://schemas.openxmlformats.org/officeDocument/2006/relationships/image" Target="../media/image448.wmf"/><Relationship Id="rId4" Type="http://schemas.openxmlformats.org/officeDocument/2006/relationships/image" Target="../media/image447.wmf"/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/Relationships>
</file>

<file path=ppt/drawings/_rels/vmlDrawing5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4.emf"/><Relationship Id="rId4" Type="http://schemas.openxmlformats.org/officeDocument/2006/relationships/image" Target="../media/image453.emf"/><Relationship Id="rId3" Type="http://schemas.openxmlformats.org/officeDocument/2006/relationships/image" Target="../media/image452.emf"/><Relationship Id="rId2" Type="http://schemas.openxmlformats.org/officeDocument/2006/relationships/image" Target="../media/image451.emf"/><Relationship Id="rId1" Type="http://schemas.openxmlformats.org/officeDocument/2006/relationships/image" Target="../media/image45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9.wmf"/><Relationship Id="rId4" Type="http://schemas.openxmlformats.org/officeDocument/2006/relationships/image" Target="../media/image458.wmf"/><Relationship Id="rId3" Type="http://schemas.openxmlformats.org/officeDocument/2006/relationships/image" Target="../media/image457.wmf"/><Relationship Id="rId2" Type="http://schemas.openxmlformats.org/officeDocument/2006/relationships/image" Target="../media/image456.wmf"/><Relationship Id="rId1" Type="http://schemas.openxmlformats.org/officeDocument/2006/relationships/image" Target="../media/image455.emf"/></Relationships>
</file>

<file path=ppt/drawings/_rels/vmlDrawing61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8.wmf"/><Relationship Id="rId6" Type="http://schemas.openxmlformats.org/officeDocument/2006/relationships/image" Target="../media/image467.wmf"/><Relationship Id="rId5" Type="http://schemas.openxmlformats.org/officeDocument/2006/relationships/image" Target="../media/image466.wmf"/><Relationship Id="rId4" Type="http://schemas.openxmlformats.org/officeDocument/2006/relationships/image" Target="../media/image465.wmf"/><Relationship Id="rId3" Type="http://schemas.openxmlformats.org/officeDocument/2006/relationships/image" Target="../media/image464.wmf"/><Relationship Id="rId2" Type="http://schemas.openxmlformats.org/officeDocument/2006/relationships/image" Target="../media/image463.wmf"/><Relationship Id="rId1" Type="http://schemas.openxmlformats.org/officeDocument/2006/relationships/image" Target="../media/image462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emf"/><Relationship Id="rId7" Type="http://schemas.openxmlformats.org/officeDocument/2006/relationships/image" Target="../media/image475.wmf"/><Relationship Id="rId6" Type="http://schemas.openxmlformats.org/officeDocument/2006/relationships/image" Target="../media/image474.wmf"/><Relationship Id="rId5" Type="http://schemas.openxmlformats.org/officeDocument/2006/relationships/image" Target="../media/image473.wmf"/><Relationship Id="rId4" Type="http://schemas.openxmlformats.org/officeDocument/2006/relationships/image" Target="../media/image472.wmf"/><Relationship Id="rId3" Type="http://schemas.openxmlformats.org/officeDocument/2006/relationships/image" Target="../media/image471.wmf"/><Relationship Id="rId2" Type="http://schemas.openxmlformats.org/officeDocument/2006/relationships/image" Target="../media/image470.wmf"/><Relationship Id="rId1" Type="http://schemas.openxmlformats.org/officeDocument/2006/relationships/image" Target="../media/image469.wmf"/></Relationships>
</file>

<file path=ppt/drawings/_rels/vmlDrawing6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1.emf"/><Relationship Id="rId4" Type="http://schemas.openxmlformats.org/officeDocument/2006/relationships/image" Target="../media/image480.wmf"/><Relationship Id="rId3" Type="http://schemas.openxmlformats.org/officeDocument/2006/relationships/image" Target="../media/image479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/Relationships>
</file>

<file path=ppt/drawings/_rels/vmlDrawing6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0.wmf"/><Relationship Id="rId8" Type="http://schemas.openxmlformats.org/officeDocument/2006/relationships/image" Target="../media/image489.wmf"/><Relationship Id="rId7" Type="http://schemas.openxmlformats.org/officeDocument/2006/relationships/image" Target="../media/image488.wmf"/><Relationship Id="rId6" Type="http://schemas.openxmlformats.org/officeDocument/2006/relationships/image" Target="../media/image487.emf"/><Relationship Id="rId5" Type="http://schemas.openxmlformats.org/officeDocument/2006/relationships/image" Target="../media/image486.wmf"/><Relationship Id="rId4" Type="http://schemas.openxmlformats.org/officeDocument/2006/relationships/image" Target="../media/image485.wmf"/><Relationship Id="rId3" Type="http://schemas.openxmlformats.org/officeDocument/2006/relationships/image" Target="../media/image484.wmf"/><Relationship Id="rId2" Type="http://schemas.openxmlformats.org/officeDocument/2006/relationships/image" Target="../media/image483.wmf"/><Relationship Id="rId1" Type="http://schemas.openxmlformats.org/officeDocument/2006/relationships/image" Target="../media/image482.wmf"/></Relationships>
</file>

<file path=ppt/drawings/_rels/vmlDrawing6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9.emf"/><Relationship Id="rId8" Type="http://schemas.openxmlformats.org/officeDocument/2006/relationships/image" Target="../media/image498.wmf"/><Relationship Id="rId7" Type="http://schemas.openxmlformats.org/officeDocument/2006/relationships/image" Target="../media/image497.wmf"/><Relationship Id="rId6" Type="http://schemas.openxmlformats.org/officeDocument/2006/relationships/image" Target="../media/image496.wmf"/><Relationship Id="rId5" Type="http://schemas.openxmlformats.org/officeDocument/2006/relationships/image" Target="../media/image495.wmf"/><Relationship Id="rId4" Type="http://schemas.openxmlformats.org/officeDocument/2006/relationships/image" Target="../media/image494.wmf"/><Relationship Id="rId3" Type="http://schemas.openxmlformats.org/officeDocument/2006/relationships/image" Target="../media/image493.wmf"/><Relationship Id="rId2" Type="http://schemas.openxmlformats.org/officeDocument/2006/relationships/image" Target="../media/image492.wmf"/><Relationship Id="rId11" Type="http://schemas.openxmlformats.org/officeDocument/2006/relationships/image" Target="../media/image501.emf"/><Relationship Id="rId10" Type="http://schemas.openxmlformats.org/officeDocument/2006/relationships/image" Target="../media/image500.emf"/><Relationship Id="rId1" Type="http://schemas.openxmlformats.org/officeDocument/2006/relationships/image" Target="../media/image491.emf"/></Relationships>
</file>

<file path=ppt/drawings/_rels/vmlDrawing66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6.wmf"/><Relationship Id="rId4" Type="http://schemas.openxmlformats.org/officeDocument/2006/relationships/image" Target="../media/image505.wmf"/><Relationship Id="rId3" Type="http://schemas.openxmlformats.org/officeDocument/2006/relationships/image" Target="../media/image504.wmf"/><Relationship Id="rId2" Type="http://schemas.openxmlformats.org/officeDocument/2006/relationships/image" Target="../media/image503.wmf"/><Relationship Id="rId1" Type="http://schemas.openxmlformats.org/officeDocument/2006/relationships/image" Target="../media/image502.wmf"/></Relationships>
</file>

<file path=ppt/drawings/_rels/vmlDrawing6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5.wmf"/><Relationship Id="rId8" Type="http://schemas.openxmlformats.org/officeDocument/2006/relationships/image" Target="../media/image514.wmf"/><Relationship Id="rId7" Type="http://schemas.openxmlformats.org/officeDocument/2006/relationships/image" Target="../media/image513.wmf"/><Relationship Id="rId6" Type="http://schemas.openxmlformats.org/officeDocument/2006/relationships/image" Target="../media/image512.wmf"/><Relationship Id="rId5" Type="http://schemas.openxmlformats.org/officeDocument/2006/relationships/image" Target="../media/image511.wmf"/><Relationship Id="rId4" Type="http://schemas.openxmlformats.org/officeDocument/2006/relationships/image" Target="../media/image510.wmf"/><Relationship Id="rId3" Type="http://schemas.openxmlformats.org/officeDocument/2006/relationships/image" Target="../media/image509.wmf"/><Relationship Id="rId2" Type="http://schemas.openxmlformats.org/officeDocument/2006/relationships/image" Target="../media/image508.wmf"/><Relationship Id="rId15" Type="http://schemas.openxmlformats.org/officeDocument/2006/relationships/image" Target="../media/image521.wmf"/><Relationship Id="rId14" Type="http://schemas.openxmlformats.org/officeDocument/2006/relationships/image" Target="../media/image520.wmf"/><Relationship Id="rId13" Type="http://schemas.openxmlformats.org/officeDocument/2006/relationships/image" Target="../media/image519.wmf"/><Relationship Id="rId12" Type="http://schemas.openxmlformats.org/officeDocument/2006/relationships/image" Target="../media/image518.wmf"/><Relationship Id="rId11" Type="http://schemas.openxmlformats.org/officeDocument/2006/relationships/image" Target="../media/image517.wmf"/><Relationship Id="rId10" Type="http://schemas.openxmlformats.org/officeDocument/2006/relationships/image" Target="../media/image516.wmf"/><Relationship Id="rId1" Type="http://schemas.openxmlformats.org/officeDocument/2006/relationships/image" Target="../media/image507.wmf"/></Relationships>
</file>

<file path=ppt/drawings/_rels/vmlDrawing6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6.wmf"/><Relationship Id="rId4" Type="http://schemas.openxmlformats.org/officeDocument/2006/relationships/image" Target="../media/image525.wmf"/><Relationship Id="rId3" Type="http://schemas.openxmlformats.org/officeDocument/2006/relationships/image" Target="../media/image524.wmf"/><Relationship Id="rId2" Type="http://schemas.openxmlformats.org/officeDocument/2006/relationships/image" Target="../media/image523.wmf"/><Relationship Id="rId1" Type="http://schemas.openxmlformats.org/officeDocument/2006/relationships/image" Target="../media/image522.wmf"/></Relationships>
</file>

<file path=ppt/drawings/_rels/vmlDrawing6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0.emf"/><Relationship Id="rId3" Type="http://schemas.openxmlformats.org/officeDocument/2006/relationships/image" Target="../media/image529.emf"/><Relationship Id="rId2" Type="http://schemas.openxmlformats.org/officeDocument/2006/relationships/image" Target="../media/image528.emf"/><Relationship Id="rId1" Type="http://schemas.openxmlformats.org/officeDocument/2006/relationships/image" Target="../media/image527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0" Type="http://schemas.openxmlformats.org/officeDocument/2006/relationships/image" Target="../media/image78.wmf"/><Relationship Id="rId1" Type="http://schemas.openxmlformats.org/officeDocument/2006/relationships/image" Target="../media/image69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2.emf"/><Relationship Id="rId1" Type="http://schemas.openxmlformats.org/officeDocument/2006/relationships/image" Target="../media/image531.e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5.wmf"/><Relationship Id="rId2" Type="http://schemas.openxmlformats.org/officeDocument/2006/relationships/image" Target="../media/image534.emf"/><Relationship Id="rId1" Type="http://schemas.openxmlformats.org/officeDocument/2006/relationships/image" Target="../media/image533.e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7.wmf"/><Relationship Id="rId1" Type="http://schemas.openxmlformats.org/officeDocument/2006/relationships/image" Target="../media/image536.e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9.wmf"/><Relationship Id="rId1" Type="http://schemas.openxmlformats.org/officeDocument/2006/relationships/image" Target="../media/image538.wmf"/></Relationships>
</file>

<file path=ppt/drawings/_rels/vmlDrawing7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3.emf"/><Relationship Id="rId3" Type="http://schemas.openxmlformats.org/officeDocument/2006/relationships/image" Target="../media/image542.emf"/><Relationship Id="rId2" Type="http://schemas.openxmlformats.org/officeDocument/2006/relationships/image" Target="../media/image541.emf"/><Relationship Id="rId1" Type="http://schemas.openxmlformats.org/officeDocument/2006/relationships/image" Target="../media/image540.emf"/></Relationships>
</file>

<file path=ppt/drawings/_rels/vmlDrawing7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9.wmf"/><Relationship Id="rId5" Type="http://schemas.openxmlformats.org/officeDocument/2006/relationships/image" Target="../media/image548.wmf"/><Relationship Id="rId4" Type="http://schemas.openxmlformats.org/officeDocument/2006/relationships/image" Target="../media/image547.wmf"/><Relationship Id="rId3" Type="http://schemas.openxmlformats.org/officeDocument/2006/relationships/image" Target="../media/image546.wmf"/><Relationship Id="rId2" Type="http://schemas.openxmlformats.org/officeDocument/2006/relationships/image" Target="../media/image545.wmf"/><Relationship Id="rId1" Type="http://schemas.openxmlformats.org/officeDocument/2006/relationships/image" Target="../media/image544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emf"/><Relationship Id="rId1" Type="http://schemas.openxmlformats.org/officeDocument/2006/relationships/image" Target="../media/image550.e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3.wmf"/><Relationship Id="rId1" Type="http://schemas.openxmlformats.org/officeDocument/2006/relationships/image" Target="../media/image552.wmf"/></Relationships>
</file>

<file path=ppt/drawings/_rels/vmlDrawing7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9.wmf"/><Relationship Id="rId5" Type="http://schemas.openxmlformats.org/officeDocument/2006/relationships/image" Target="../media/image558.wmf"/><Relationship Id="rId4" Type="http://schemas.openxmlformats.org/officeDocument/2006/relationships/image" Target="../media/image557.wmf"/><Relationship Id="rId3" Type="http://schemas.openxmlformats.org/officeDocument/2006/relationships/image" Target="../media/image556.wmf"/><Relationship Id="rId2" Type="http://schemas.openxmlformats.org/officeDocument/2006/relationships/image" Target="../media/image555.wmf"/><Relationship Id="rId1" Type="http://schemas.openxmlformats.org/officeDocument/2006/relationships/image" Target="../media/image554.wmf"/></Relationships>
</file>

<file path=ppt/drawings/_rels/vmlDrawing7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6.wmf"/><Relationship Id="rId6" Type="http://schemas.openxmlformats.org/officeDocument/2006/relationships/image" Target="../media/image565.wmf"/><Relationship Id="rId5" Type="http://schemas.openxmlformats.org/officeDocument/2006/relationships/image" Target="../media/image564.wmf"/><Relationship Id="rId4" Type="http://schemas.openxmlformats.org/officeDocument/2006/relationships/image" Target="../media/image563.wmf"/><Relationship Id="rId3" Type="http://schemas.openxmlformats.org/officeDocument/2006/relationships/image" Target="../media/image562.wmf"/><Relationship Id="rId2" Type="http://schemas.openxmlformats.org/officeDocument/2006/relationships/image" Target="../media/image561.wmf"/><Relationship Id="rId1" Type="http://schemas.openxmlformats.org/officeDocument/2006/relationships/image" Target="../media/image56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8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71.wmf"/><Relationship Id="rId5" Type="http://schemas.openxmlformats.org/officeDocument/2006/relationships/image" Target="../media/image570.wmf"/><Relationship Id="rId4" Type="http://schemas.openxmlformats.org/officeDocument/2006/relationships/image" Target="../media/image564.wmf"/><Relationship Id="rId3" Type="http://schemas.openxmlformats.org/officeDocument/2006/relationships/image" Target="../media/image569.wmf"/><Relationship Id="rId2" Type="http://schemas.openxmlformats.org/officeDocument/2006/relationships/image" Target="../media/image568.wmf"/><Relationship Id="rId1" Type="http://schemas.openxmlformats.org/officeDocument/2006/relationships/image" Target="../media/image567.wmf"/></Relationships>
</file>

<file path=ppt/drawings/_rels/vmlDrawing8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0.wmf"/><Relationship Id="rId8" Type="http://schemas.openxmlformats.org/officeDocument/2006/relationships/image" Target="../media/image579.wmf"/><Relationship Id="rId7" Type="http://schemas.openxmlformats.org/officeDocument/2006/relationships/image" Target="../media/image578.wmf"/><Relationship Id="rId6" Type="http://schemas.openxmlformats.org/officeDocument/2006/relationships/image" Target="../media/image577.wmf"/><Relationship Id="rId5" Type="http://schemas.openxmlformats.org/officeDocument/2006/relationships/image" Target="../media/image576.wmf"/><Relationship Id="rId4" Type="http://schemas.openxmlformats.org/officeDocument/2006/relationships/image" Target="../media/image575.wmf"/><Relationship Id="rId3" Type="http://schemas.openxmlformats.org/officeDocument/2006/relationships/image" Target="../media/image574.wmf"/><Relationship Id="rId2" Type="http://schemas.openxmlformats.org/officeDocument/2006/relationships/image" Target="../media/image573.wmf"/><Relationship Id="rId14" Type="http://schemas.openxmlformats.org/officeDocument/2006/relationships/image" Target="../media/image585.wmf"/><Relationship Id="rId13" Type="http://schemas.openxmlformats.org/officeDocument/2006/relationships/image" Target="../media/image584.wmf"/><Relationship Id="rId12" Type="http://schemas.openxmlformats.org/officeDocument/2006/relationships/image" Target="../media/image583.wmf"/><Relationship Id="rId11" Type="http://schemas.openxmlformats.org/officeDocument/2006/relationships/image" Target="../media/image582.wmf"/><Relationship Id="rId10" Type="http://schemas.openxmlformats.org/officeDocument/2006/relationships/image" Target="../media/image581.wmf"/><Relationship Id="rId1" Type="http://schemas.openxmlformats.org/officeDocument/2006/relationships/image" Target="../media/image572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3.emf"/><Relationship Id="rId7" Type="http://schemas.openxmlformats.org/officeDocument/2006/relationships/image" Target="../media/image592.wmf"/><Relationship Id="rId6" Type="http://schemas.openxmlformats.org/officeDocument/2006/relationships/image" Target="../media/image591.wmf"/><Relationship Id="rId5" Type="http://schemas.openxmlformats.org/officeDocument/2006/relationships/image" Target="../media/image590.wmf"/><Relationship Id="rId4" Type="http://schemas.openxmlformats.org/officeDocument/2006/relationships/image" Target="../media/image589.wmf"/><Relationship Id="rId3" Type="http://schemas.openxmlformats.org/officeDocument/2006/relationships/image" Target="../media/image588.wmf"/><Relationship Id="rId2" Type="http://schemas.openxmlformats.org/officeDocument/2006/relationships/image" Target="../media/image587.wmf"/><Relationship Id="rId1" Type="http://schemas.openxmlformats.org/officeDocument/2006/relationships/image" Target="../media/image586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1" Type="http://schemas.openxmlformats.org/officeDocument/2006/relationships/image" Target="../media/image92.wmf"/><Relationship Id="rId10" Type="http://schemas.openxmlformats.org/officeDocument/2006/relationships/image" Target="../media/image91.wmf"/><Relationship Id="rId1" Type="http://schemas.openxmlformats.org/officeDocument/2006/relationships/image" Target="../media/image8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</a:fld>
            <a:endParaRPr lang="en-US" altLang="zh-CN" sz="1200" i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4027487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792538"/>
            <a:ext cx="4027487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181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685800" y="5943600"/>
            <a:ext cx="12954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2133600" y="5943600"/>
            <a:ext cx="48768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函数与极限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162800" y="59436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5943600"/>
            <a:ext cx="12954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2133600" y="5943600"/>
            <a:ext cx="48768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函数与极限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162800" y="59436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>
          <a:xfrm>
            <a:off x="685800" y="5943600"/>
            <a:ext cx="12954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3"/>
          </p:nvPr>
        </p:nvSpPr>
        <p:spPr>
          <a:xfrm>
            <a:off x="2133600" y="5943600"/>
            <a:ext cx="48768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函数与极限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7162800" y="59436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404813"/>
            <a:ext cx="8207375" cy="59039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4027487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792538"/>
            <a:ext cx="4027487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181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685800" y="5943600"/>
            <a:ext cx="12954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2133600" y="5943600"/>
            <a:ext cx="48768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函数与极限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162800" y="59436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5943600"/>
            <a:ext cx="12954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2133600" y="5943600"/>
            <a:ext cx="48768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函数与极限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162800" y="59436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>
          <a:xfrm>
            <a:off x="685800" y="5943600"/>
            <a:ext cx="12954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3"/>
          </p:nvPr>
        </p:nvSpPr>
        <p:spPr>
          <a:xfrm>
            <a:off x="2133600" y="5943600"/>
            <a:ext cx="4876800" cy="457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函数与极限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7162800" y="5943600"/>
            <a:ext cx="1295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404813"/>
            <a:ext cx="8207375" cy="59039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9" Type="http://schemas.openxmlformats.org/officeDocument/2006/relationships/image" Target="../media/image2.jpeg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  <a:ln w="9525">
            <a:noFill/>
          </a:ln>
        </p:spPr>
        <p:txBody>
          <a:bodyPr wrap="none" anchor="ctr"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2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053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4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23" name="动作按钮: 前进或下一项 64522">
            <a:hlinkClick r:id="" action="ppaction://hlinkshowjump?jump=nextslide"/>
          </p:cNvPr>
          <p:cNvSpPr/>
          <p:nvPr userDrawn="1"/>
        </p:nvSpPr>
        <p:spPr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000"/>
          </a:p>
        </p:txBody>
      </p:sp>
      <p:sp>
        <p:nvSpPr>
          <p:cNvPr id="64524" name="动作按钮: 后退或前一项 64523">
            <a:hlinkClick r:id="" action="ppaction://hlinkshowjump?jump=previousslide"/>
          </p:cNvPr>
          <p:cNvSpPr/>
          <p:nvPr userDrawn="1"/>
        </p:nvSpPr>
        <p:spPr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000"/>
          </a:p>
        </p:txBody>
      </p:sp>
      <p:sp>
        <p:nvSpPr>
          <p:cNvPr id="64527" name="灯片编号占位符 64526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00"/>
            </a:gs>
            <a:gs pos="100000">
              <a:srgbClr val="FFCC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92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91.wmf"/><Relationship Id="rId2" Type="http://schemas.openxmlformats.org/officeDocument/2006/relationships/image" Target="../media/image82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3.wmf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97.wmf"/><Relationship Id="rId10" Type="http://schemas.openxmlformats.org/officeDocument/2006/relationships/oleObject" Target="../embeddings/oleObject96.bin"/><Relationship Id="rId1" Type="http://schemas.openxmlformats.org/officeDocument/2006/relationships/oleObject" Target="../embeddings/oleObject9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8.bin"/><Relationship Id="rId28" Type="http://schemas.openxmlformats.org/officeDocument/2006/relationships/vmlDrawing" Target="../drawings/vmlDrawing11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09.wmf"/><Relationship Id="rId25" Type="http://schemas.openxmlformats.org/officeDocument/2006/relationships/oleObject" Target="../embeddings/oleObject110.bin"/><Relationship Id="rId24" Type="http://schemas.openxmlformats.org/officeDocument/2006/relationships/image" Target="../media/image108.wmf"/><Relationship Id="rId23" Type="http://schemas.openxmlformats.org/officeDocument/2006/relationships/oleObject" Target="../embeddings/oleObject109.bin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108.bin"/><Relationship Id="rId20" Type="http://schemas.openxmlformats.org/officeDocument/2006/relationships/image" Target="../media/image106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06.bin"/><Relationship Id="rId16" Type="http://schemas.openxmlformats.org/officeDocument/2006/relationships/oleObject" Target="../embeddings/oleObject105.bin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04.bin"/><Relationship Id="rId13" Type="http://schemas.openxmlformats.org/officeDocument/2006/relationships/image" Target="../media/image103.wmf"/><Relationship Id="rId12" Type="http://schemas.openxmlformats.org/officeDocument/2006/relationships/oleObject" Target="../embeddings/oleObject103.bin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0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7.emf"/><Relationship Id="rId1" Type="http://schemas.openxmlformats.org/officeDocument/2006/relationships/oleObject" Target="../embeddings/oleObject11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2.bin"/><Relationship Id="rId22" Type="http://schemas.openxmlformats.org/officeDocument/2006/relationships/vmlDrawing" Target="../drawings/vmlDrawing1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9.wmf"/><Relationship Id="rId2" Type="http://schemas.openxmlformats.org/officeDocument/2006/relationships/image" Target="../media/image120.wmf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128.e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27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24.emf"/><Relationship Id="rId1" Type="http://schemas.openxmlformats.org/officeDocument/2006/relationships/oleObject" Target="../embeddings/oleObject12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1.wmf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143.wmf"/><Relationship Id="rId3" Type="http://schemas.openxmlformats.org/officeDocument/2006/relationships/oleObject" Target="../embeddings/oleObject132.bin"/><Relationship Id="rId29" Type="http://schemas.openxmlformats.org/officeDocument/2006/relationships/oleObject" Target="../embeddings/oleObject146.bin"/><Relationship Id="rId28" Type="http://schemas.openxmlformats.org/officeDocument/2006/relationships/image" Target="../media/image142.wmf"/><Relationship Id="rId27" Type="http://schemas.openxmlformats.org/officeDocument/2006/relationships/oleObject" Target="../embeddings/oleObject145.bin"/><Relationship Id="rId26" Type="http://schemas.openxmlformats.org/officeDocument/2006/relationships/image" Target="../media/image141.wmf"/><Relationship Id="rId25" Type="http://schemas.openxmlformats.org/officeDocument/2006/relationships/oleObject" Target="../embeddings/oleObject144.bin"/><Relationship Id="rId24" Type="http://schemas.openxmlformats.org/officeDocument/2006/relationships/image" Target="../media/image140.wmf"/><Relationship Id="rId23" Type="http://schemas.openxmlformats.org/officeDocument/2006/relationships/oleObject" Target="../embeddings/oleObject143.bin"/><Relationship Id="rId22" Type="http://schemas.openxmlformats.org/officeDocument/2006/relationships/image" Target="../media/image139.wmf"/><Relationship Id="rId21" Type="http://schemas.openxmlformats.org/officeDocument/2006/relationships/oleObject" Target="../embeddings/oleObject142.bin"/><Relationship Id="rId20" Type="http://schemas.openxmlformats.org/officeDocument/2006/relationships/image" Target="../media/image138.wmf"/><Relationship Id="rId2" Type="http://schemas.openxmlformats.org/officeDocument/2006/relationships/image" Target="../media/image130.wmf"/><Relationship Id="rId19" Type="http://schemas.openxmlformats.org/officeDocument/2006/relationships/oleObject" Target="../embeddings/oleObject141.bin"/><Relationship Id="rId18" Type="http://schemas.openxmlformats.org/officeDocument/2006/relationships/image" Target="../media/image137.wmf"/><Relationship Id="rId17" Type="http://schemas.openxmlformats.org/officeDocument/2006/relationships/oleObject" Target="../embeddings/oleObject140.bin"/><Relationship Id="rId16" Type="http://schemas.openxmlformats.org/officeDocument/2006/relationships/image" Target="../media/image136.wmf"/><Relationship Id="rId15" Type="http://schemas.openxmlformats.org/officeDocument/2006/relationships/oleObject" Target="../embeddings/oleObject139.bin"/><Relationship Id="rId14" Type="http://schemas.openxmlformats.org/officeDocument/2006/relationships/oleObject" Target="../embeddings/oleObject138.bin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47.e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48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157.bin"/><Relationship Id="rId20" Type="http://schemas.openxmlformats.org/officeDocument/2006/relationships/image" Target="../media/image153.emf"/><Relationship Id="rId2" Type="http://schemas.openxmlformats.org/officeDocument/2006/relationships/image" Target="../media/image144.emf"/><Relationship Id="rId19" Type="http://schemas.openxmlformats.org/officeDocument/2006/relationships/oleObject" Target="../embeddings/oleObject156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55.bin"/><Relationship Id="rId16" Type="http://schemas.openxmlformats.org/officeDocument/2006/relationships/image" Target="../media/image151.e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4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0.bin"/><Relationship Id="rId42" Type="http://schemas.openxmlformats.org/officeDocument/2006/relationships/vmlDrawing" Target="../drawings/vmlDrawing17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174.wmf"/><Relationship Id="rId4" Type="http://schemas.openxmlformats.org/officeDocument/2006/relationships/image" Target="../media/image156.wmf"/><Relationship Id="rId39" Type="http://schemas.openxmlformats.org/officeDocument/2006/relationships/oleObject" Target="../embeddings/oleObject177.bin"/><Relationship Id="rId38" Type="http://schemas.openxmlformats.org/officeDocument/2006/relationships/image" Target="../media/image173.wmf"/><Relationship Id="rId37" Type="http://schemas.openxmlformats.org/officeDocument/2006/relationships/oleObject" Target="../embeddings/oleObject176.bin"/><Relationship Id="rId36" Type="http://schemas.openxmlformats.org/officeDocument/2006/relationships/image" Target="../media/image172.wmf"/><Relationship Id="rId35" Type="http://schemas.openxmlformats.org/officeDocument/2006/relationships/oleObject" Target="../embeddings/oleObject175.bin"/><Relationship Id="rId34" Type="http://schemas.openxmlformats.org/officeDocument/2006/relationships/image" Target="../media/image171.wmf"/><Relationship Id="rId33" Type="http://schemas.openxmlformats.org/officeDocument/2006/relationships/oleObject" Target="../embeddings/oleObject174.bin"/><Relationship Id="rId32" Type="http://schemas.openxmlformats.org/officeDocument/2006/relationships/image" Target="../media/image170.wmf"/><Relationship Id="rId31" Type="http://schemas.openxmlformats.org/officeDocument/2006/relationships/oleObject" Target="../embeddings/oleObject173.bin"/><Relationship Id="rId30" Type="http://schemas.openxmlformats.org/officeDocument/2006/relationships/image" Target="../media/image169.wmf"/><Relationship Id="rId3" Type="http://schemas.openxmlformats.org/officeDocument/2006/relationships/oleObject" Target="../embeddings/oleObject159.bin"/><Relationship Id="rId29" Type="http://schemas.openxmlformats.org/officeDocument/2006/relationships/oleObject" Target="../embeddings/oleObject172.bin"/><Relationship Id="rId28" Type="http://schemas.openxmlformats.org/officeDocument/2006/relationships/image" Target="../media/image168.wmf"/><Relationship Id="rId27" Type="http://schemas.openxmlformats.org/officeDocument/2006/relationships/oleObject" Target="../embeddings/oleObject171.bin"/><Relationship Id="rId26" Type="http://schemas.openxmlformats.org/officeDocument/2006/relationships/image" Target="../media/image167.wmf"/><Relationship Id="rId25" Type="http://schemas.openxmlformats.org/officeDocument/2006/relationships/oleObject" Target="../embeddings/oleObject170.bin"/><Relationship Id="rId24" Type="http://schemas.openxmlformats.org/officeDocument/2006/relationships/image" Target="../media/image166.wmf"/><Relationship Id="rId23" Type="http://schemas.openxmlformats.org/officeDocument/2006/relationships/oleObject" Target="../embeddings/oleObject169.bin"/><Relationship Id="rId22" Type="http://schemas.openxmlformats.org/officeDocument/2006/relationships/image" Target="../media/image165.wmf"/><Relationship Id="rId21" Type="http://schemas.openxmlformats.org/officeDocument/2006/relationships/oleObject" Target="../embeddings/oleObject168.bin"/><Relationship Id="rId20" Type="http://schemas.openxmlformats.org/officeDocument/2006/relationships/image" Target="../media/image164.wmf"/><Relationship Id="rId2" Type="http://schemas.openxmlformats.org/officeDocument/2006/relationships/image" Target="../media/image155.wmf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163.w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62.w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5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2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81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79.bin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81.wmf"/><Relationship Id="rId25" Type="http://schemas.openxmlformats.org/officeDocument/2006/relationships/oleObject" Target="../embeddings/oleObject190.bin"/><Relationship Id="rId24" Type="http://schemas.openxmlformats.org/officeDocument/2006/relationships/image" Target="../media/image174.wmf"/><Relationship Id="rId23" Type="http://schemas.openxmlformats.org/officeDocument/2006/relationships/oleObject" Target="../embeddings/oleObject189.bin"/><Relationship Id="rId22" Type="http://schemas.openxmlformats.org/officeDocument/2006/relationships/image" Target="../media/image173.wmf"/><Relationship Id="rId21" Type="http://schemas.openxmlformats.org/officeDocument/2006/relationships/oleObject" Target="../embeddings/oleObject188.bin"/><Relationship Id="rId20" Type="http://schemas.openxmlformats.org/officeDocument/2006/relationships/image" Target="../media/image172.wmf"/><Relationship Id="rId2" Type="http://schemas.openxmlformats.org/officeDocument/2006/relationships/image" Target="../media/image175.wmf"/><Relationship Id="rId19" Type="http://schemas.openxmlformats.org/officeDocument/2006/relationships/oleObject" Target="../embeddings/oleObject187.bin"/><Relationship Id="rId18" Type="http://schemas.openxmlformats.org/officeDocument/2006/relationships/image" Target="../media/image171.wmf"/><Relationship Id="rId17" Type="http://schemas.openxmlformats.org/officeDocument/2006/relationships/oleObject" Target="../embeddings/oleObject186.bin"/><Relationship Id="rId16" Type="http://schemas.openxmlformats.org/officeDocument/2006/relationships/image" Target="../media/image180.wmf"/><Relationship Id="rId15" Type="http://schemas.openxmlformats.org/officeDocument/2006/relationships/oleObject" Target="../embeddings/oleObject185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184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183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7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3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1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185.e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92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92.emf"/><Relationship Id="rId21" Type="http://schemas.openxmlformats.org/officeDocument/2006/relationships/oleObject" Target="../embeddings/oleObject201.bin"/><Relationship Id="rId20" Type="http://schemas.openxmlformats.org/officeDocument/2006/relationships/image" Target="../media/image191.emf"/><Relationship Id="rId2" Type="http://schemas.openxmlformats.org/officeDocument/2006/relationships/image" Target="../media/image182.wmf"/><Relationship Id="rId19" Type="http://schemas.openxmlformats.org/officeDocument/2006/relationships/oleObject" Target="../embeddings/oleObject200.bin"/><Relationship Id="rId18" Type="http://schemas.openxmlformats.org/officeDocument/2006/relationships/image" Target="../media/image190.wmf"/><Relationship Id="rId17" Type="http://schemas.openxmlformats.org/officeDocument/2006/relationships/oleObject" Target="../embeddings/oleObject199.bin"/><Relationship Id="rId16" Type="http://schemas.openxmlformats.org/officeDocument/2006/relationships/image" Target="../media/image189.emf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188.w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187.w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186.emf"/><Relationship Id="rId1" Type="http://schemas.openxmlformats.org/officeDocument/2006/relationships/oleObject" Target="../embeddings/oleObject19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3.wmf"/><Relationship Id="rId1" Type="http://schemas.openxmlformats.org/officeDocument/2006/relationships/oleObject" Target="../embeddings/oleObject20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4.emf"/><Relationship Id="rId1" Type="http://schemas.openxmlformats.org/officeDocument/2006/relationships/oleObject" Target="../embeddings/oleObject20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8.e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97.e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96.e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195.e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20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202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09.bin"/><Relationship Id="rId20" Type="http://schemas.openxmlformats.org/officeDocument/2006/relationships/vmlDrawing" Target="../drawings/vmlDrawing23.vml"/><Relationship Id="rId2" Type="http://schemas.openxmlformats.org/officeDocument/2006/relationships/image" Target="../media/image19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07.wmf"/><Relationship Id="rId17" Type="http://schemas.openxmlformats.org/officeDocument/2006/relationships/oleObject" Target="../embeddings/oleObject216.bin"/><Relationship Id="rId16" Type="http://schemas.openxmlformats.org/officeDocument/2006/relationships/image" Target="../media/image206.emf"/><Relationship Id="rId15" Type="http://schemas.openxmlformats.org/officeDocument/2006/relationships/oleObject" Target="../embeddings/oleObject215.bin"/><Relationship Id="rId14" Type="http://schemas.openxmlformats.org/officeDocument/2006/relationships/image" Target="../media/image205.emf"/><Relationship Id="rId13" Type="http://schemas.openxmlformats.org/officeDocument/2006/relationships/oleObject" Target="../embeddings/oleObject214.bin"/><Relationship Id="rId12" Type="http://schemas.openxmlformats.org/officeDocument/2006/relationships/image" Target="../media/image204.w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203.wmf"/><Relationship Id="rId1" Type="http://schemas.openxmlformats.org/officeDocument/2006/relationships/oleObject" Target="../embeddings/oleObject208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3.xml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8.bin"/><Relationship Id="rId20" Type="http://schemas.openxmlformats.org/officeDocument/2006/relationships/vmlDrawing" Target="../drawings/vmlDrawing24.vml"/><Relationship Id="rId2" Type="http://schemas.openxmlformats.org/officeDocument/2006/relationships/image" Target="../media/image213.wmf"/><Relationship Id="rId19" Type="http://schemas.openxmlformats.org/officeDocument/2006/relationships/slideLayout" Target="../slideLayouts/slideLayout43.xml"/><Relationship Id="rId18" Type="http://schemas.openxmlformats.org/officeDocument/2006/relationships/image" Target="../media/image221.wmf"/><Relationship Id="rId17" Type="http://schemas.openxmlformats.org/officeDocument/2006/relationships/oleObject" Target="../embeddings/oleObject225.bin"/><Relationship Id="rId16" Type="http://schemas.openxmlformats.org/officeDocument/2006/relationships/image" Target="../media/image220.wmf"/><Relationship Id="rId15" Type="http://schemas.openxmlformats.org/officeDocument/2006/relationships/oleObject" Target="../embeddings/oleObject224.bin"/><Relationship Id="rId14" Type="http://schemas.openxmlformats.org/officeDocument/2006/relationships/image" Target="../media/image219.wmf"/><Relationship Id="rId13" Type="http://schemas.openxmlformats.org/officeDocument/2006/relationships/oleObject" Target="../embeddings/oleObject223.bin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21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0.bin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222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43.xml"/><Relationship Id="rId14" Type="http://schemas.openxmlformats.org/officeDocument/2006/relationships/image" Target="../media/image227.wmf"/><Relationship Id="rId13" Type="http://schemas.openxmlformats.org/officeDocument/2006/relationships/oleObject" Target="../embeddings/oleObject232.bin"/><Relationship Id="rId12" Type="http://schemas.openxmlformats.org/officeDocument/2006/relationships/image" Target="../media/image215.wmf"/><Relationship Id="rId11" Type="http://schemas.openxmlformats.org/officeDocument/2006/relationships/oleObject" Target="../embeddings/oleObject231.bin"/><Relationship Id="rId10" Type="http://schemas.openxmlformats.org/officeDocument/2006/relationships/image" Target="../media/image226.wmf"/><Relationship Id="rId1" Type="http://schemas.openxmlformats.org/officeDocument/2006/relationships/oleObject" Target="../embeddings/oleObject22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36.bin"/><Relationship Id="rId66" Type="http://schemas.openxmlformats.org/officeDocument/2006/relationships/vmlDrawing" Target="../drawings/vmlDrawing26.vml"/><Relationship Id="rId65" Type="http://schemas.openxmlformats.org/officeDocument/2006/relationships/slideLayout" Target="../slideLayouts/slideLayout2.xml"/><Relationship Id="rId64" Type="http://schemas.openxmlformats.org/officeDocument/2006/relationships/image" Target="../media/image259.wmf"/><Relationship Id="rId63" Type="http://schemas.openxmlformats.org/officeDocument/2006/relationships/oleObject" Target="../embeddings/oleObject264.bin"/><Relationship Id="rId62" Type="http://schemas.openxmlformats.org/officeDocument/2006/relationships/image" Target="../media/image258.wmf"/><Relationship Id="rId61" Type="http://schemas.openxmlformats.org/officeDocument/2006/relationships/oleObject" Target="../embeddings/oleObject263.bin"/><Relationship Id="rId60" Type="http://schemas.openxmlformats.org/officeDocument/2006/relationships/image" Target="../media/image257.wmf"/><Relationship Id="rId6" Type="http://schemas.openxmlformats.org/officeDocument/2006/relationships/image" Target="../media/image230.wmf"/><Relationship Id="rId59" Type="http://schemas.openxmlformats.org/officeDocument/2006/relationships/oleObject" Target="../embeddings/oleObject262.bin"/><Relationship Id="rId58" Type="http://schemas.openxmlformats.org/officeDocument/2006/relationships/image" Target="../media/image256.wmf"/><Relationship Id="rId57" Type="http://schemas.openxmlformats.org/officeDocument/2006/relationships/oleObject" Target="../embeddings/oleObject261.bin"/><Relationship Id="rId56" Type="http://schemas.openxmlformats.org/officeDocument/2006/relationships/image" Target="../media/image255.wmf"/><Relationship Id="rId55" Type="http://schemas.openxmlformats.org/officeDocument/2006/relationships/oleObject" Target="../embeddings/oleObject260.bin"/><Relationship Id="rId54" Type="http://schemas.openxmlformats.org/officeDocument/2006/relationships/image" Target="../media/image254.wmf"/><Relationship Id="rId53" Type="http://schemas.openxmlformats.org/officeDocument/2006/relationships/oleObject" Target="../embeddings/oleObject259.bin"/><Relationship Id="rId52" Type="http://schemas.openxmlformats.org/officeDocument/2006/relationships/image" Target="../media/image253.wmf"/><Relationship Id="rId51" Type="http://schemas.openxmlformats.org/officeDocument/2006/relationships/oleObject" Target="../embeddings/oleObject258.bin"/><Relationship Id="rId50" Type="http://schemas.openxmlformats.org/officeDocument/2006/relationships/image" Target="../media/image252.wmf"/><Relationship Id="rId5" Type="http://schemas.openxmlformats.org/officeDocument/2006/relationships/oleObject" Target="../embeddings/oleObject235.bin"/><Relationship Id="rId49" Type="http://schemas.openxmlformats.org/officeDocument/2006/relationships/oleObject" Target="../embeddings/oleObject257.bin"/><Relationship Id="rId48" Type="http://schemas.openxmlformats.org/officeDocument/2006/relationships/image" Target="../media/image251.wmf"/><Relationship Id="rId47" Type="http://schemas.openxmlformats.org/officeDocument/2006/relationships/oleObject" Target="../embeddings/oleObject256.bin"/><Relationship Id="rId46" Type="http://schemas.openxmlformats.org/officeDocument/2006/relationships/image" Target="../media/image250.wmf"/><Relationship Id="rId45" Type="http://schemas.openxmlformats.org/officeDocument/2006/relationships/oleObject" Target="../embeddings/oleObject255.bin"/><Relationship Id="rId44" Type="http://schemas.openxmlformats.org/officeDocument/2006/relationships/image" Target="../media/image249.wmf"/><Relationship Id="rId43" Type="http://schemas.openxmlformats.org/officeDocument/2006/relationships/oleObject" Target="../embeddings/oleObject254.bin"/><Relationship Id="rId42" Type="http://schemas.openxmlformats.org/officeDocument/2006/relationships/image" Target="../media/image248.wmf"/><Relationship Id="rId41" Type="http://schemas.openxmlformats.org/officeDocument/2006/relationships/oleObject" Target="../embeddings/oleObject253.bin"/><Relationship Id="rId40" Type="http://schemas.openxmlformats.org/officeDocument/2006/relationships/image" Target="../media/image247.wmf"/><Relationship Id="rId4" Type="http://schemas.openxmlformats.org/officeDocument/2006/relationships/image" Target="../media/image229.wmf"/><Relationship Id="rId39" Type="http://schemas.openxmlformats.org/officeDocument/2006/relationships/oleObject" Target="../embeddings/oleObject252.bin"/><Relationship Id="rId38" Type="http://schemas.openxmlformats.org/officeDocument/2006/relationships/image" Target="../media/image246.wmf"/><Relationship Id="rId37" Type="http://schemas.openxmlformats.org/officeDocument/2006/relationships/oleObject" Target="../embeddings/oleObject251.bin"/><Relationship Id="rId36" Type="http://schemas.openxmlformats.org/officeDocument/2006/relationships/image" Target="../media/image245.wmf"/><Relationship Id="rId35" Type="http://schemas.openxmlformats.org/officeDocument/2006/relationships/oleObject" Target="../embeddings/oleObject250.bin"/><Relationship Id="rId34" Type="http://schemas.openxmlformats.org/officeDocument/2006/relationships/image" Target="../media/image244.wmf"/><Relationship Id="rId33" Type="http://schemas.openxmlformats.org/officeDocument/2006/relationships/oleObject" Target="../embeddings/oleObject249.bin"/><Relationship Id="rId32" Type="http://schemas.openxmlformats.org/officeDocument/2006/relationships/image" Target="../media/image243.wmf"/><Relationship Id="rId31" Type="http://schemas.openxmlformats.org/officeDocument/2006/relationships/oleObject" Target="../embeddings/oleObject248.bin"/><Relationship Id="rId30" Type="http://schemas.openxmlformats.org/officeDocument/2006/relationships/image" Target="../media/image242.wmf"/><Relationship Id="rId3" Type="http://schemas.openxmlformats.org/officeDocument/2006/relationships/oleObject" Target="../embeddings/oleObject234.bin"/><Relationship Id="rId29" Type="http://schemas.openxmlformats.org/officeDocument/2006/relationships/oleObject" Target="../embeddings/oleObject247.bin"/><Relationship Id="rId28" Type="http://schemas.openxmlformats.org/officeDocument/2006/relationships/image" Target="../media/image241.wmf"/><Relationship Id="rId27" Type="http://schemas.openxmlformats.org/officeDocument/2006/relationships/oleObject" Target="../embeddings/oleObject246.bin"/><Relationship Id="rId26" Type="http://schemas.openxmlformats.org/officeDocument/2006/relationships/image" Target="../media/image240.wmf"/><Relationship Id="rId25" Type="http://schemas.openxmlformats.org/officeDocument/2006/relationships/oleObject" Target="../embeddings/oleObject245.bin"/><Relationship Id="rId24" Type="http://schemas.openxmlformats.org/officeDocument/2006/relationships/image" Target="../media/image239.wmf"/><Relationship Id="rId23" Type="http://schemas.openxmlformats.org/officeDocument/2006/relationships/oleObject" Target="../embeddings/oleObject244.bin"/><Relationship Id="rId22" Type="http://schemas.openxmlformats.org/officeDocument/2006/relationships/image" Target="../media/image238.wmf"/><Relationship Id="rId21" Type="http://schemas.openxmlformats.org/officeDocument/2006/relationships/oleObject" Target="../embeddings/oleObject243.bin"/><Relationship Id="rId20" Type="http://schemas.openxmlformats.org/officeDocument/2006/relationships/image" Target="../media/image237.wmf"/><Relationship Id="rId2" Type="http://schemas.openxmlformats.org/officeDocument/2006/relationships/image" Target="../media/image228.wmf"/><Relationship Id="rId19" Type="http://schemas.openxmlformats.org/officeDocument/2006/relationships/oleObject" Target="../embeddings/oleObject242.bin"/><Relationship Id="rId18" Type="http://schemas.openxmlformats.org/officeDocument/2006/relationships/image" Target="../media/image236.wmf"/><Relationship Id="rId17" Type="http://schemas.openxmlformats.org/officeDocument/2006/relationships/oleObject" Target="../embeddings/oleObject241.bin"/><Relationship Id="rId16" Type="http://schemas.openxmlformats.org/officeDocument/2006/relationships/image" Target="../media/image235.wmf"/><Relationship Id="rId15" Type="http://schemas.openxmlformats.org/officeDocument/2006/relationships/oleObject" Target="../embeddings/oleObject240.bin"/><Relationship Id="rId14" Type="http://schemas.openxmlformats.org/officeDocument/2006/relationships/image" Target="../media/image234.wmf"/><Relationship Id="rId13" Type="http://schemas.openxmlformats.org/officeDocument/2006/relationships/oleObject" Target="../embeddings/oleObject239.bin"/><Relationship Id="rId12" Type="http://schemas.openxmlformats.org/officeDocument/2006/relationships/image" Target="../media/image233.wmf"/><Relationship Id="rId11" Type="http://schemas.openxmlformats.org/officeDocument/2006/relationships/oleObject" Target="../embeddings/oleObject238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3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4.wmf"/><Relationship Id="rId57" Type="http://schemas.openxmlformats.org/officeDocument/2006/relationships/vmlDrawing" Target="../drawings/vmlDrawing2.vml"/><Relationship Id="rId56" Type="http://schemas.openxmlformats.org/officeDocument/2006/relationships/slideLayout" Target="../slideLayouts/slideLayout6.xml"/><Relationship Id="rId55" Type="http://schemas.openxmlformats.org/officeDocument/2006/relationships/image" Target="../media/image38.emf"/><Relationship Id="rId54" Type="http://schemas.openxmlformats.org/officeDocument/2006/relationships/oleObject" Target="../embeddings/oleObject37.bin"/><Relationship Id="rId53" Type="http://schemas.openxmlformats.org/officeDocument/2006/relationships/image" Target="../media/image37.wmf"/><Relationship Id="rId52" Type="http://schemas.openxmlformats.org/officeDocument/2006/relationships/oleObject" Target="../embeddings/oleObject36.bin"/><Relationship Id="rId51" Type="http://schemas.openxmlformats.org/officeDocument/2006/relationships/image" Target="../media/image36.wmf"/><Relationship Id="rId50" Type="http://schemas.openxmlformats.org/officeDocument/2006/relationships/oleObject" Target="../embeddings/oleObject35.bin"/><Relationship Id="rId5" Type="http://schemas.openxmlformats.org/officeDocument/2006/relationships/oleObject" Target="../embeddings/oleObject12.bin"/><Relationship Id="rId49" Type="http://schemas.openxmlformats.org/officeDocument/2006/relationships/image" Target="../media/image35.wmf"/><Relationship Id="rId48" Type="http://schemas.openxmlformats.org/officeDocument/2006/relationships/oleObject" Target="../embeddings/oleObject34.bin"/><Relationship Id="rId47" Type="http://schemas.openxmlformats.org/officeDocument/2006/relationships/oleObject" Target="../embeddings/oleObject33.bin"/><Relationship Id="rId46" Type="http://schemas.openxmlformats.org/officeDocument/2006/relationships/image" Target="../media/image34.wmf"/><Relationship Id="rId45" Type="http://schemas.openxmlformats.org/officeDocument/2006/relationships/oleObject" Target="../embeddings/oleObject32.bin"/><Relationship Id="rId44" Type="http://schemas.openxmlformats.org/officeDocument/2006/relationships/image" Target="../media/image33.wmf"/><Relationship Id="rId43" Type="http://schemas.openxmlformats.org/officeDocument/2006/relationships/oleObject" Target="../embeddings/oleObject31.bin"/><Relationship Id="rId42" Type="http://schemas.openxmlformats.org/officeDocument/2006/relationships/image" Target="../media/image32.wmf"/><Relationship Id="rId41" Type="http://schemas.openxmlformats.org/officeDocument/2006/relationships/oleObject" Target="../embeddings/oleObject30.bin"/><Relationship Id="rId40" Type="http://schemas.openxmlformats.org/officeDocument/2006/relationships/image" Target="../media/image31.wmf"/><Relationship Id="rId4" Type="http://schemas.openxmlformats.org/officeDocument/2006/relationships/image" Target="../media/image13.wmf"/><Relationship Id="rId39" Type="http://schemas.openxmlformats.org/officeDocument/2006/relationships/oleObject" Target="../embeddings/oleObject29.bin"/><Relationship Id="rId38" Type="http://schemas.openxmlformats.org/officeDocument/2006/relationships/image" Target="../media/image30.wmf"/><Relationship Id="rId37" Type="http://schemas.openxmlformats.org/officeDocument/2006/relationships/oleObject" Target="../embeddings/oleObject28.bin"/><Relationship Id="rId36" Type="http://schemas.openxmlformats.org/officeDocument/2006/relationships/image" Target="../media/image29.wmf"/><Relationship Id="rId35" Type="http://schemas.openxmlformats.org/officeDocument/2006/relationships/oleObject" Target="../embeddings/oleObject27.bin"/><Relationship Id="rId34" Type="http://schemas.openxmlformats.org/officeDocument/2006/relationships/image" Target="../media/image28.wmf"/><Relationship Id="rId33" Type="http://schemas.openxmlformats.org/officeDocument/2006/relationships/oleObject" Target="../embeddings/oleObject26.bin"/><Relationship Id="rId32" Type="http://schemas.openxmlformats.org/officeDocument/2006/relationships/image" Target="../media/image27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5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4.e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3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1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3.emf"/><Relationship Id="rId8" Type="http://schemas.openxmlformats.org/officeDocument/2006/relationships/oleObject" Target="../embeddings/oleObject269.bin"/><Relationship Id="rId7" Type="http://schemas.openxmlformats.org/officeDocument/2006/relationships/image" Target="../media/image262.wmf"/><Relationship Id="rId6" Type="http://schemas.openxmlformats.org/officeDocument/2006/relationships/oleObject" Target="../embeddings/oleObject268.bin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67.bin"/><Relationship Id="rId3" Type="http://schemas.openxmlformats.org/officeDocument/2006/relationships/oleObject" Target="../embeddings/oleObject266.bin"/><Relationship Id="rId2" Type="http://schemas.openxmlformats.org/officeDocument/2006/relationships/image" Target="../media/image260.wmf"/><Relationship Id="rId11" Type="http://schemas.openxmlformats.org/officeDocument/2006/relationships/vmlDrawing" Target="../drawings/vmlDrawing2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65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4.wmf"/><Relationship Id="rId1" Type="http://schemas.openxmlformats.org/officeDocument/2006/relationships/oleObject" Target="../embeddings/oleObject27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5.bin"/><Relationship Id="rId8" Type="http://schemas.openxmlformats.org/officeDocument/2006/relationships/image" Target="../media/image268.emf"/><Relationship Id="rId7" Type="http://schemas.openxmlformats.org/officeDocument/2006/relationships/oleObject" Target="../embeddings/oleObject274.bin"/><Relationship Id="rId6" Type="http://schemas.openxmlformats.org/officeDocument/2006/relationships/image" Target="../media/image267.e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66.emf"/><Relationship Id="rId3" Type="http://schemas.openxmlformats.org/officeDocument/2006/relationships/oleObject" Target="../embeddings/oleObject272.bin"/><Relationship Id="rId2" Type="http://schemas.openxmlformats.org/officeDocument/2006/relationships/image" Target="../media/image265.emf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72.emf"/><Relationship Id="rId15" Type="http://schemas.openxmlformats.org/officeDocument/2006/relationships/oleObject" Target="../embeddings/oleObject278.bin"/><Relationship Id="rId14" Type="http://schemas.openxmlformats.org/officeDocument/2006/relationships/image" Target="../media/image271.emf"/><Relationship Id="rId13" Type="http://schemas.openxmlformats.org/officeDocument/2006/relationships/oleObject" Target="../embeddings/oleObject277.bin"/><Relationship Id="rId12" Type="http://schemas.openxmlformats.org/officeDocument/2006/relationships/image" Target="../media/image270.emf"/><Relationship Id="rId11" Type="http://schemas.openxmlformats.org/officeDocument/2006/relationships/oleObject" Target="../embeddings/oleObject276.bin"/><Relationship Id="rId10" Type="http://schemas.openxmlformats.org/officeDocument/2006/relationships/image" Target="../media/image269.emf"/><Relationship Id="rId1" Type="http://schemas.openxmlformats.org/officeDocument/2006/relationships/oleObject" Target="../embeddings/oleObject271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3.bin"/><Relationship Id="rId8" Type="http://schemas.openxmlformats.org/officeDocument/2006/relationships/image" Target="../media/image276.e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75.e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74.emf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273.emf"/><Relationship Id="rId18" Type="http://schemas.openxmlformats.org/officeDocument/2006/relationships/vmlDrawing" Target="../drawings/vmlDrawing30.vml"/><Relationship Id="rId17" Type="http://schemas.openxmlformats.org/officeDocument/2006/relationships/slideLayout" Target="../slideLayouts/slideLayout16.xml"/><Relationship Id="rId16" Type="http://schemas.openxmlformats.org/officeDocument/2006/relationships/image" Target="../media/image280.emf"/><Relationship Id="rId15" Type="http://schemas.openxmlformats.org/officeDocument/2006/relationships/oleObject" Target="../embeddings/oleObject286.bin"/><Relationship Id="rId14" Type="http://schemas.openxmlformats.org/officeDocument/2006/relationships/image" Target="../media/image279.emf"/><Relationship Id="rId13" Type="http://schemas.openxmlformats.org/officeDocument/2006/relationships/oleObject" Target="../embeddings/oleObject285.bin"/><Relationship Id="rId12" Type="http://schemas.openxmlformats.org/officeDocument/2006/relationships/image" Target="../media/image278.emf"/><Relationship Id="rId11" Type="http://schemas.openxmlformats.org/officeDocument/2006/relationships/oleObject" Target="../embeddings/oleObject284.bin"/><Relationship Id="rId10" Type="http://schemas.openxmlformats.org/officeDocument/2006/relationships/image" Target="../media/image277.emf"/><Relationship Id="rId1" Type="http://schemas.openxmlformats.org/officeDocument/2006/relationships/oleObject" Target="../embeddings/oleObject27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1.bin"/><Relationship Id="rId8" Type="http://schemas.openxmlformats.org/officeDocument/2006/relationships/image" Target="../media/image284.emf"/><Relationship Id="rId7" Type="http://schemas.openxmlformats.org/officeDocument/2006/relationships/oleObject" Target="../embeddings/oleObject290.bin"/><Relationship Id="rId6" Type="http://schemas.openxmlformats.org/officeDocument/2006/relationships/image" Target="../media/image283.e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282.emf"/><Relationship Id="rId3" Type="http://schemas.openxmlformats.org/officeDocument/2006/relationships/oleObject" Target="../embeddings/oleObject288.bin"/><Relationship Id="rId24" Type="http://schemas.openxmlformats.org/officeDocument/2006/relationships/vmlDrawing" Target="../drawings/vmlDrawing31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91.emf"/><Relationship Id="rId21" Type="http://schemas.openxmlformats.org/officeDocument/2006/relationships/oleObject" Target="../embeddings/oleObject297.bin"/><Relationship Id="rId20" Type="http://schemas.openxmlformats.org/officeDocument/2006/relationships/image" Target="../media/image290.emf"/><Relationship Id="rId2" Type="http://schemas.openxmlformats.org/officeDocument/2006/relationships/image" Target="../media/image281.emf"/><Relationship Id="rId19" Type="http://schemas.openxmlformats.org/officeDocument/2006/relationships/oleObject" Target="../embeddings/oleObject296.bin"/><Relationship Id="rId18" Type="http://schemas.openxmlformats.org/officeDocument/2006/relationships/image" Target="../media/image289.emf"/><Relationship Id="rId17" Type="http://schemas.openxmlformats.org/officeDocument/2006/relationships/oleObject" Target="../embeddings/oleObject295.bin"/><Relationship Id="rId16" Type="http://schemas.openxmlformats.org/officeDocument/2006/relationships/image" Target="../media/image288.emf"/><Relationship Id="rId15" Type="http://schemas.openxmlformats.org/officeDocument/2006/relationships/oleObject" Target="../embeddings/oleObject294.bin"/><Relationship Id="rId14" Type="http://schemas.openxmlformats.org/officeDocument/2006/relationships/image" Target="../media/image287.emf"/><Relationship Id="rId13" Type="http://schemas.openxmlformats.org/officeDocument/2006/relationships/oleObject" Target="../embeddings/oleObject293.bin"/><Relationship Id="rId12" Type="http://schemas.openxmlformats.org/officeDocument/2006/relationships/image" Target="../media/image286.emf"/><Relationship Id="rId11" Type="http://schemas.openxmlformats.org/officeDocument/2006/relationships/oleObject" Target="../embeddings/oleObject292.bin"/><Relationship Id="rId10" Type="http://schemas.openxmlformats.org/officeDocument/2006/relationships/image" Target="../media/image285.emf"/><Relationship Id="rId1" Type="http://schemas.openxmlformats.org/officeDocument/2006/relationships/oleObject" Target="../embeddings/oleObject28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295.e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294.e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293.emf"/><Relationship Id="rId3" Type="http://schemas.openxmlformats.org/officeDocument/2006/relationships/oleObject" Target="../embeddings/oleObject299.bin"/><Relationship Id="rId20" Type="http://schemas.openxmlformats.org/officeDocument/2006/relationships/vmlDrawing" Target="../drawings/vmlDrawing32.vml"/><Relationship Id="rId2" Type="http://schemas.openxmlformats.org/officeDocument/2006/relationships/image" Target="../media/image292.emf"/><Relationship Id="rId19" Type="http://schemas.openxmlformats.org/officeDocument/2006/relationships/slideLayout" Target="../slideLayouts/slideLayout4.xml"/><Relationship Id="rId18" Type="http://schemas.openxmlformats.org/officeDocument/2006/relationships/image" Target="../media/image300.emf"/><Relationship Id="rId17" Type="http://schemas.openxmlformats.org/officeDocument/2006/relationships/oleObject" Target="../embeddings/oleObject306.bin"/><Relationship Id="rId16" Type="http://schemas.openxmlformats.org/officeDocument/2006/relationships/image" Target="../media/image299.emf"/><Relationship Id="rId15" Type="http://schemas.openxmlformats.org/officeDocument/2006/relationships/oleObject" Target="../embeddings/oleObject305.bin"/><Relationship Id="rId14" Type="http://schemas.openxmlformats.org/officeDocument/2006/relationships/image" Target="../media/image298.emf"/><Relationship Id="rId13" Type="http://schemas.openxmlformats.org/officeDocument/2006/relationships/oleObject" Target="../embeddings/oleObject304.bin"/><Relationship Id="rId12" Type="http://schemas.openxmlformats.org/officeDocument/2006/relationships/image" Target="../media/image297.emf"/><Relationship Id="rId11" Type="http://schemas.openxmlformats.org/officeDocument/2006/relationships/oleObject" Target="../embeddings/oleObject303.bin"/><Relationship Id="rId10" Type="http://schemas.openxmlformats.org/officeDocument/2006/relationships/image" Target="../media/image296.emf"/><Relationship Id="rId1" Type="http://schemas.openxmlformats.org/officeDocument/2006/relationships/oleObject" Target="../embeddings/oleObject29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4.emf"/><Relationship Id="rId7" Type="http://schemas.openxmlformats.org/officeDocument/2006/relationships/oleObject" Target="../embeddings/oleObject310.bin"/><Relationship Id="rId6" Type="http://schemas.openxmlformats.org/officeDocument/2006/relationships/image" Target="../media/image303.e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302.emf"/><Relationship Id="rId3" Type="http://schemas.openxmlformats.org/officeDocument/2006/relationships/oleObject" Target="../embeddings/oleObject308.bin"/><Relationship Id="rId2" Type="http://schemas.openxmlformats.org/officeDocument/2006/relationships/image" Target="../media/image301.e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30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5.bin"/><Relationship Id="rId8" Type="http://schemas.openxmlformats.org/officeDocument/2006/relationships/image" Target="../media/image308.wmf"/><Relationship Id="rId7" Type="http://schemas.openxmlformats.org/officeDocument/2006/relationships/oleObject" Target="../embeddings/oleObject314.bin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312.bin"/><Relationship Id="rId2" Type="http://schemas.openxmlformats.org/officeDocument/2006/relationships/image" Target="../media/image305.w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9.wmf"/><Relationship Id="rId1" Type="http://schemas.openxmlformats.org/officeDocument/2006/relationships/oleObject" Target="../embeddings/oleObject311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0.bin"/><Relationship Id="rId8" Type="http://schemas.openxmlformats.org/officeDocument/2006/relationships/image" Target="../media/image313.emf"/><Relationship Id="rId7" Type="http://schemas.openxmlformats.org/officeDocument/2006/relationships/oleObject" Target="../embeddings/oleObject319.bin"/><Relationship Id="rId6" Type="http://schemas.openxmlformats.org/officeDocument/2006/relationships/image" Target="../media/image312.e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311.emf"/><Relationship Id="rId3" Type="http://schemas.openxmlformats.org/officeDocument/2006/relationships/oleObject" Target="../embeddings/oleObject317.bin"/><Relationship Id="rId2" Type="http://schemas.openxmlformats.org/officeDocument/2006/relationships/image" Target="../media/image310.e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4.emf"/><Relationship Id="rId1" Type="http://schemas.openxmlformats.org/officeDocument/2006/relationships/oleObject" Target="../embeddings/oleObject316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8.emf"/><Relationship Id="rId7" Type="http://schemas.openxmlformats.org/officeDocument/2006/relationships/oleObject" Target="../embeddings/oleObject324.bin"/><Relationship Id="rId6" Type="http://schemas.openxmlformats.org/officeDocument/2006/relationships/image" Target="../media/image317.wmf"/><Relationship Id="rId5" Type="http://schemas.openxmlformats.org/officeDocument/2006/relationships/oleObject" Target="../embeddings/oleObject323.bin"/><Relationship Id="rId4" Type="http://schemas.openxmlformats.org/officeDocument/2006/relationships/image" Target="../media/image316.emf"/><Relationship Id="rId3" Type="http://schemas.openxmlformats.org/officeDocument/2006/relationships/oleObject" Target="../embeddings/oleObject322.bin"/><Relationship Id="rId2" Type="http://schemas.openxmlformats.org/officeDocument/2006/relationships/image" Target="../media/image315.e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32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9.bin"/><Relationship Id="rId8" Type="http://schemas.openxmlformats.org/officeDocument/2006/relationships/image" Target="../media/image322.emf"/><Relationship Id="rId7" Type="http://schemas.openxmlformats.org/officeDocument/2006/relationships/oleObject" Target="../embeddings/oleObject328.bin"/><Relationship Id="rId6" Type="http://schemas.openxmlformats.org/officeDocument/2006/relationships/image" Target="../media/image321.emf"/><Relationship Id="rId5" Type="http://schemas.openxmlformats.org/officeDocument/2006/relationships/oleObject" Target="../embeddings/oleObject327.bin"/><Relationship Id="rId4" Type="http://schemas.openxmlformats.org/officeDocument/2006/relationships/image" Target="../media/image320.emf"/><Relationship Id="rId3" Type="http://schemas.openxmlformats.org/officeDocument/2006/relationships/oleObject" Target="../embeddings/oleObject326.bin"/><Relationship Id="rId26" Type="http://schemas.openxmlformats.org/officeDocument/2006/relationships/vmlDrawing" Target="../drawings/vmlDrawing37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330.emf"/><Relationship Id="rId23" Type="http://schemas.openxmlformats.org/officeDocument/2006/relationships/oleObject" Target="../embeddings/oleObject336.bin"/><Relationship Id="rId22" Type="http://schemas.openxmlformats.org/officeDocument/2006/relationships/image" Target="../media/image329.emf"/><Relationship Id="rId21" Type="http://schemas.openxmlformats.org/officeDocument/2006/relationships/oleObject" Target="../embeddings/oleObject335.bin"/><Relationship Id="rId20" Type="http://schemas.openxmlformats.org/officeDocument/2006/relationships/image" Target="../media/image328.emf"/><Relationship Id="rId2" Type="http://schemas.openxmlformats.org/officeDocument/2006/relationships/image" Target="../media/image319.emf"/><Relationship Id="rId19" Type="http://schemas.openxmlformats.org/officeDocument/2006/relationships/oleObject" Target="../embeddings/oleObject334.bin"/><Relationship Id="rId18" Type="http://schemas.openxmlformats.org/officeDocument/2006/relationships/image" Target="../media/image327.emf"/><Relationship Id="rId17" Type="http://schemas.openxmlformats.org/officeDocument/2006/relationships/oleObject" Target="../embeddings/oleObject333.bin"/><Relationship Id="rId16" Type="http://schemas.openxmlformats.org/officeDocument/2006/relationships/image" Target="../media/image326.emf"/><Relationship Id="rId15" Type="http://schemas.openxmlformats.org/officeDocument/2006/relationships/oleObject" Target="../embeddings/oleObject332.bin"/><Relationship Id="rId14" Type="http://schemas.openxmlformats.org/officeDocument/2006/relationships/image" Target="../media/image325.emf"/><Relationship Id="rId13" Type="http://schemas.openxmlformats.org/officeDocument/2006/relationships/oleObject" Target="../embeddings/oleObject331.bin"/><Relationship Id="rId12" Type="http://schemas.openxmlformats.org/officeDocument/2006/relationships/image" Target="../media/image324.emf"/><Relationship Id="rId11" Type="http://schemas.openxmlformats.org/officeDocument/2006/relationships/oleObject" Target="../embeddings/oleObject330.bin"/><Relationship Id="rId10" Type="http://schemas.openxmlformats.org/officeDocument/2006/relationships/image" Target="../media/image323.emf"/><Relationship Id="rId1" Type="http://schemas.openxmlformats.org/officeDocument/2006/relationships/oleObject" Target="../embeddings/oleObject32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1.bin"/><Relationship Id="rId8" Type="http://schemas.openxmlformats.org/officeDocument/2006/relationships/image" Target="../media/image334.wmf"/><Relationship Id="rId7" Type="http://schemas.openxmlformats.org/officeDocument/2006/relationships/oleObject" Target="../embeddings/oleObject340.bin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32.wmf"/><Relationship Id="rId3" Type="http://schemas.openxmlformats.org/officeDocument/2006/relationships/oleObject" Target="../embeddings/oleObject338.bin"/><Relationship Id="rId2" Type="http://schemas.openxmlformats.org/officeDocument/2006/relationships/image" Target="../media/image331.emf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5.wmf"/><Relationship Id="rId1" Type="http://schemas.openxmlformats.org/officeDocument/2006/relationships/oleObject" Target="../embeddings/oleObject33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6.bin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345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343.bin"/><Relationship Id="rId20" Type="http://schemas.openxmlformats.org/officeDocument/2006/relationships/vmlDrawing" Target="../drawings/vmlDrawing39.vml"/><Relationship Id="rId2" Type="http://schemas.openxmlformats.org/officeDocument/2006/relationships/image" Target="../media/image33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44.wmf"/><Relationship Id="rId17" Type="http://schemas.openxmlformats.org/officeDocument/2006/relationships/oleObject" Target="../embeddings/oleObject350.bin"/><Relationship Id="rId16" Type="http://schemas.openxmlformats.org/officeDocument/2006/relationships/image" Target="../media/image343.wmf"/><Relationship Id="rId15" Type="http://schemas.openxmlformats.org/officeDocument/2006/relationships/oleObject" Target="../embeddings/oleObject349.bin"/><Relationship Id="rId14" Type="http://schemas.openxmlformats.org/officeDocument/2006/relationships/image" Target="../media/image342.wmf"/><Relationship Id="rId13" Type="http://schemas.openxmlformats.org/officeDocument/2006/relationships/oleObject" Target="../embeddings/oleObject348.bin"/><Relationship Id="rId12" Type="http://schemas.openxmlformats.org/officeDocument/2006/relationships/image" Target="../media/image341.wmf"/><Relationship Id="rId11" Type="http://schemas.openxmlformats.org/officeDocument/2006/relationships/oleObject" Target="../embeddings/oleObject347.bin"/><Relationship Id="rId10" Type="http://schemas.openxmlformats.org/officeDocument/2006/relationships/image" Target="../media/image340.wmf"/><Relationship Id="rId1" Type="http://schemas.openxmlformats.org/officeDocument/2006/relationships/oleObject" Target="../embeddings/oleObject342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5.bin"/><Relationship Id="rId8" Type="http://schemas.openxmlformats.org/officeDocument/2006/relationships/image" Target="../media/image348.wmf"/><Relationship Id="rId7" Type="http://schemas.openxmlformats.org/officeDocument/2006/relationships/oleObject" Target="../embeddings/oleObject354.bin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46.wmf"/><Relationship Id="rId30" Type="http://schemas.openxmlformats.org/officeDocument/2006/relationships/vmlDrawing" Target="../drawings/vmlDrawing40.vml"/><Relationship Id="rId3" Type="http://schemas.openxmlformats.org/officeDocument/2006/relationships/oleObject" Target="../embeddings/oleObject35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57.emf"/><Relationship Id="rId27" Type="http://schemas.openxmlformats.org/officeDocument/2006/relationships/oleObject" Target="../embeddings/oleObject364.bin"/><Relationship Id="rId26" Type="http://schemas.openxmlformats.org/officeDocument/2006/relationships/image" Target="../media/image356.emf"/><Relationship Id="rId25" Type="http://schemas.openxmlformats.org/officeDocument/2006/relationships/oleObject" Target="../embeddings/oleObject363.bin"/><Relationship Id="rId24" Type="http://schemas.openxmlformats.org/officeDocument/2006/relationships/image" Target="../media/image355.wmf"/><Relationship Id="rId23" Type="http://schemas.openxmlformats.org/officeDocument/2006/relationships/oleObject" Target="../embeddings/oleObject362.bin"/><Relationship Id="rId22" Type="http://schemas.openxmlformats.org/officeDocument/2006/relationships/image" Target="../media/image354.wmf"/><Relationship Id="rId21" Type="http://schemas.openxmlformats.org/officeDocument/2006/relationships/oleObject" Target="../embeddings/oleObject361.bin"/><Relationship Id="rId20" Type="http://schemas.openxmlformats.org/officeDocument/2006/relationships/image" Target="../media/image353.wmf"/><Relationship Id="rId2" Type="http://schemas.openxmlformats.org/officeDocument/2006/relationships/image" Target="../media/image345.emf"/><Relationship Id="rId19" Type="http://schemas.openxmlformats.org/officeDocument/2006/relationships/oleObject" Target="../embeddings/oleObject360.bin"/><Relationship Id="rId18" Type="http://schemas.openxmlformats.org/officeDocument/2006/relationships/image" Target="../media/image352.emf"/><Relationship Id="rId17" Type="http://schemas.openxmlformats.org/officeDocument/2006/relationships/oleObject" Target="../embeddings/oleObject359.bin"/><Relationship Id="rId16" Type="http://schemas.openxmlformats.org/officeDocument/2006/relationships/image" Target="../media/image343.wmf"/><Relationship Id="rId15" Type="http://schemas.openxmlformats.org/officeDocument/2006/relationships/oleObject" Target="../embeddings/oleObject358.bin"/><Relationship Id="rId14" Type="http://schemas.openxmlformats.org/officeDocument/2006/relationships/image" Target="../media/image351.wmf"/><Relationship Id="rId13" Type="http://schemas.openxmlformats.org/officeDocument/2006/relationships/oleObject" Target="../embeddings/oleObject357.bin"/><Relationship Id="rId12" Type="http://schemas.openxmlformats.org/officeDocument/2006/relationships/image" Target="../media/image350.wmf"/><Relationship Id="rId11" Type="http://schemas.openxmlformats.org/officeDocument/2006/relationships/oleObject" Target="../embeddings/oleObject356.bin"/><Relationship Id="rId10" Type="http://schemas.openxmlformats.org/officeDocument/2006/relationships/image" Target="../media/image349.wmf"/><Relationship Id="rId1" Type="http://schemas.openxmlformats.org/officeDocument/2006/relationships/oleObject" Target="../embeddings/oleObject351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9.bin"/><Relationship Id="rId8" Type="http://schemas.openxmlformats.org/officeDocument/2006/relationships/image" Target="../media/image361.wmf"/><Relationship Id="rId7" Type="http://schemas.openxmlformats.org/officeDocument/2006/relationships/oleObject" Target="../embeddings/oleObject368.bin"/><Relationship Id="rId6" Type="http://schemas.openxmlformats.org/officeDocument/2006/relationships/image" Target="../media/image360.wmf"/><Relationship Id="rId5" Type="http://schemas.openxmlformats.org/officeDocument/2006/relationships/oleObject" Target="../embeddings/oleObject367.bin"/><Relationship Id="rId4" Type="http://schemas.openxmlformats.org/officeDocument/2006/relationships/image" Target="../media/image359.wmf"/><Relationship Id="rId3" Type="http://schemas.openxmlformats.org/officeDocument/2006/relationships/oleObject" Target="../embeddings/oleObject366.bin"/><Relationship Id="rId20" Type="http://schemas.openxmlformats.org/officeDocument/2006/relationships/vmlDrawing" Target="../drawings/vmlDrawing41.vml"/><Relationship Id="rId2" Type="http://schemas.openxmlformats.org/officeDocument/2006/relationships/image" Target="../media/image358.emf"/><Relationship Id="rId19" Type="http://schemas.openxmlformats.org/officeDocument/2006/relationships/slideLayout" Target="../slideLayouts/slideLayout4.xml"/><Relationship Id="rId18" Type="http://schemas.openxmlformats.org/officeDocument/2006/relationships/image" Target="../media/image366.wmf"/><Relationship Id="rId17" Type="http://schemas.openxmlformats.org/officeDocument/2006/relationships/oleObject" Target="../embeddings/oleObject373.bin"/><Relationship Id="rId16" Type="http://schemas.openxmlformats.org/officeDocument/2006/relationships/image" Target="../media/image365.wmf"/><Relationship Id="rId15" Type="http://schemas.openxmlformats.org/officeDocument/2006/relationships/oleObject" Target="../embeddings/oleObject372.bin"/><Relationship Id="rId14" Type="http://schemas.openxmlformats.org/officeDocument/2006/relationships/image" Target="../media/image364.wmf"/><Relationship Id="rId13" Type="http://schemas.openxmlformats.org/officeDocument/2006/relationships/oleObject" Target="../embeddings/oleObject371.bin"/><Relationship Id="rId12" Type="http://schemas.openxmlformats.org/officeDocument/2006/relationships/image" Target="../media/image363.wmf"/><Relationship Id="rId11" Type="http://schemas.openxmlformats.org/officeDocument/2006/relationships/oleObject" Target="../embeddings/oleObject370.bin"/><Relationship Id="rId10" Type="http://schemas.openxmlformats.org/officeDocument/2006/relationships/image" Target="../media/image362.wmf"/><Relationship Id="rId1" Type="http://schemas.openxmlformats.org/officeDocument/2006/relationships/oleObject" Target="../embeddings/oleObject365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8.bin"/><Relationship Id="rId8" Type="http://schemas.openxmlformats.org/officeDocument/2006/relationships/image" Target="../media/image370.wmf"/><Relationship Id="rId7" Type="http://schemas.openxmlformats.org/officeDocument/2006/relationships/oleObject" Target="../embeddings/oleObject377.bin"/><Relationship Id="rId6" Type="http://schemas.openxmlformats.org/officeDocument/2006/relationships/image" Target="../media/image369.w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68.wmf"/><Relationship Id="rId3" Type="http://schemas.openxmlformats.org/officeDocument/2006/relationships/oleObject" Target="../embeddings/oleObject375.bin"/><Relationship Id="rId2" Type="http://schemas.openxmlformats.org/officeDocument/2006/relationships/image" Target="../media/image367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71.wmf"/><Relationship Id="rId1" Type="http://schemas.openxmlformats.org/officeDocument/2006/relationships/oleObject" Target="../embeddings/oleObject37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3.bin"/><Relationship Id="rId8" Type="http://schemas.openxmlformats.org/officeDocument/2006/relationships/image" Target="../media/image375.emf"/><Relationship Id="rId7" Type="http://schemas.openxmlformats.org/officeDocument/2006/relationships/oleObject" Target="../embeddings/oleObject382.bin"/><Relationship Id="rId6" Type="http://schemas.openxmlformats.org/officeDocument/2006/relationships/image" Target="../media/image374.emf"/><Relationship Id="rId5" Type="http://schemas.openxmlformats.org/officeDocument/2006/relationships/oleObject" Target="../embeddings/oleObject381.bin"/><Relationship Id="rId4" Type="http://schemas.openxmlformats.org/officeDocument/2006/relationships/image" Target="../media/image373.emf"/><Relationship Id="rId3" Type="http://schemas.openxmlformats.org/officeDocument/2006/relationships/oleObject" Target="../embeddings/oleObject380.bin"/><Relationship Id="rId22" Type="http://schemas.openxmlformats.org/officeDocument/2006/relationships/vmlDrawing" Target="../drawings/vmlDrawing4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81.emf"/><Relationship Id="rId2" Type="http://schemas.openxmlformats.org/officeDocument/2006/relationships/image" Target="../media/image372.emf"/><Relationship Id="rId19" Type="http://schemas.openxmlformats.org/officeDocument/2006/relationships/oleObject" Target="../embeddings/oleObject388.bin"/><Relationship Id="rId18" Type="http://schemas.openxmlformats.org/officeDocument/2006/relationships/image" Target="../media/image380.emf"/><Relationship Id="rId17" Type="http://schemas.openxmlformats.org/officeDocument/2006/relationships/oleObject" Target="../embeddings/oleObject387.bin"/><Relationship Id="rId16" Type="http://schemas.openxmlformats.org/officeDocument/2006/relationships/image" Target="../media/image379.emf"/><Relationship Id="rId15" Type="http://schemas.openxmlformats.org/officeDocument/2006/relationships/oleObject" Target="../embeddings/oleObject386.bin"/><Relationship Id="rId14" Type="http://schemas.openxmlformats.org/officeDocument/2006/relationships/image" Target="../media/image378.emf"/><Relationship Id="rId13" Type="http://schemas.openxmlformats.org/officeDocument/2006/relationships/oleObject" Target="../embeddings/oleObject385.bin"/><Relationship Id="rId12" Type="http://schemas.openxmlformats.org/officeDocument/2006/relationships/image" Target="../media/image377.emf"/><Relationship Id="rId11" Type="http://schemas.openxmlformats.org/officeDocument/2006/relationships/oleObject" Target="../embeddings/oleObject384.bin"/><Relationship Id="rId10" Type="http://schemas.openxmlformats.org/officeDocument/2006/relationships/image" Target="../media/image376.emf"/><Relationship Id="rId1" Type="http://schemas.openxmlformats.org/officeDocument/2006/relationships/oleObject" Target="../embeddings/oleObject379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3.bin"/><Relationship Id="rId8" Type="http://schemas.openxmlformats.org/officeDocument/2006/relationships/image" Target="../media/image385.wmf"/><Relationship Id="rId7" Type="http://schemas.openxmlformats.org/officeDocument/2006/relationships/oleObject" Target="../embeddings/oleObject392.bin"/><Relationship Id="rId6" Type="http://schemas.openxmlformats.org/officeDocument/2006/relationships/image" Target="../media/image384.wmf"/><Relationship Id="rId5" Type="http://schemas.openxmlformats.org/officeDocument/2006/relationships/oleObject" Target="../embeddings/oleObject391.bin"/><Relationship Id="rId4" Type="http://schemas.openxmlformats.org/officeDocument/2006/relationships/image" Target="../media/image383.wmf"/><Relationship Id="rId3" Type="http://schemas.openxmlformats.org/officeDocument/2006/relationships/oleObject" Target="../embeddings/oleObject390.bin"/><Relationship Id="rId2" Type="http://schemas.openxmlformats.org/officeDocument/2006/relationships/image" Target="../media/image382.wmf"/><Relationship Id="rId16" Type="http://schemas.openxmlformats.org/officeDocument/2006/relationships/vmlDrawing" Target="../drawings/vmlDrawing4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88.wmf"/><Relationship Id="rId13" Type="http://schemas.openxmlformats.org/officeDocument/2006/relationships/oleObject" Target="../embeddings/oleObject395.bin"/><Relationship Id="rId12" Type="http://schemas.openxmlformats.org/officeDocument/2006/relationships/image" Target="../media/image387.wmf"/><Relationship Id="rId11" Type="http://schemas.openxmlformats.org/officeDocument/2006/relationships/oleObject" Target="../embeddings/oleObject394.bin"/><Relationship Id="rId10" Type="http://schemas.openxmlformats.org/officeDocument/2006/relationships/image" Target="../media/image386.wmf"/><Relationship Id="rId1" Type="http://schemas.openxmlformats.org/officeDocument/2006/relationships/oleObject" Target="../embeddings/oleObject389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2.wmf"/><Relationship Id="rId7" Type="http://schemas.openxmlformats.org/officeDocument/2006/relationships/oleObject" Target="../embeddings/oleObject399.bin"/><Relationship Id="rId6" Type="http://schemas.openxmlformats.org/officeDocument/2006/relationships/image" Target="../media/image391.wmf"/><Relationship Id="rId5" Type="http://schemas.openxmlformats.org/officeDocument/2006/relationships/oleObject" Target="../embeddings/oleObject398.bin"/><Relationship Id="rId4" Type="http://schemas.openxmlformats.org/officeDocument/2006/relationships/image" Target="../media/image390.wmf"/><Relationship Id="rId3" Type="http://schemas.openxmlformats.org/officeDocument/2006/relationships/oleObject" Target="../embeddings/oleObject397.bin"/><Relationship Id="rId2" Type="http://schemas.openxmlformats.org/officeDocument/2006/relationships/image" Target="../media/image389.wmf"/><Relationship Id="rId10" Type="http://schemas.openxmlformats.org/officeDocument/2006/relationships/vmlDrawing" Target="../drawings/vmlDrawing45.vml"/><Relationship Id="rId1" Type="http://schemas.openxmlformats.org/officeDocument/2006/relationships/oleObject" Target="../embeddings/oleObject396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4.bin"/><Relationship Id="rId8" Type="http://schemas.openxmlformats.org/officeDocument/2006/relationships/image" Target="../media/image396.wmf"/><Relationship Id="rId7" Type="http://schemas.openxmlformats.org/officeDocument/2006/relationships/oleObject" Target="../embeddings/oleObject403.bin"/><Relationship Id="rId6" Type="http://schemas.openxmlformats.org/officeDocument/2006/relationships/image" Target="../media/image395.wmf"/><Relationship Id="rId5" Type="http://schemas.openxmlformats.org/officeDocument/2006/relationships/oleObject" Target="../embeddings/oleObject402.bin"/><Relationship Id="rId4" Type="http://schemas.openxmlformats.org/officeDocument/2006/relationships/image" Target="../media/image394.emf"/><Relationship Id="rId3" Type="http://schemas.openxmlformats.org/officeDocument/2006/relationships/oleObject" Target="../embeddings/oleObject401.bin"/><Relationship Id="rId2" Type="http://schemas.openxmlformats.org/officeDocument/2006/relationships/image" Target="../media/image393.emf"/><Relationship Id="rId12" Type="http://schemas.openxmlformats.org/officeDocument/2006/relationships/vmlDrawing" Target="../drawings/vmlDrawing4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97.wmf"/><Relationship Id="rId1" Type="http://schemas.openxmlformats.org/officeDocument/2006/relationships/oleObject" Target="../embeddings/oleObject40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4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9.bin"/><Relationship Id="rId8" Type="http://schemas.openxmlformats.org/officeDocument/2006/relationships/image" Target="../media/image401.wmf"/><Relationship Id="rId7" Type="http://schemas.openxmlformats.org/officeDocument/2006/relationships/oleObject" Target="../embeddings/oleObject408.bin"/><Relationship Id="rId6" Type="http://schemas.openxmlformats.org/officeDocument/2006/relationships/image" Target="../media/image400.wmf"/><Relationship Id="rId5" Type="http://schemas.openxmlformats.org/officeDocument/2006/relationships/oleObject" Target="../embeddings/oleObject407.bin"/><Relationship Id="rId4" Type="http://schemas.openxmlformats.org/officeDocument/2006/relationships/image" Target="../media/image399.wmf"/><Relationship Id="rId3" Type="http://schemas.openxmlformats.org/officeDocument/2006/relationships/oleObject" Target="../embeddings/oleObject406.bin"/><Relationship Id="rId2" Type="http://schemas.openxmlformats.org/officeDocument/2006/relationships/image" Target="../media/image398.wmf"/><Relationship Id="rId12" Type="http://schemas.openxmlformats.org/officeDocument/2006/relationships/vmlDrawing" Target="../drawings/vmlDrawing4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2.wmf"/><Relationship Id="rId1" Type="http://schemas.openxmlformats.org/officeDocument/2006/relationships/oleObject" Target="../embeddings/oleObject405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06.wmf"/><Relationship Id="rId7" Type="http://schemas.openxmlformats.org/officeDocument/2006/relationships/oleObject" Target="../embeddings/oleObject413.bin"/><Relationship Id="rId6" Type="http://schemas.openxmlformats.org/officeDocument/2006/relationships/image" Target="../media/image405.w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404.wmf"/><Relationship Id="rId3" Type="http://schemas.openxmlformats.org/officeDocument/2006/relationships/oleObject" Target="../embeddings/oleObject411.bin"/><Relationship Id="rId2" Type="http://schemas.openxmlformats.org/officeDocument/2006/relationships/image" Target="../media/image403.emf"/><Relationship Id="rId10" Type="http://schemas.openxmlformats.org/officeDocument/2006/relationships/vmlDrawing" Target="../drawings/vmlDrawing48.vml"/><Relationship Id="rId1" Type="http://schemas.openxmlformats.org/officeDocument/2006/relationships/oleObject" Target="../embeddings/oleObject410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8.bin"/><Relationship Id="rId8" Type="http://schemas.openxmlformats.org/officeDocument/2006/relationships/image" Target="../media/image410.wmf"/><Relationship Id="rId7" Type="http://schemas.openxmlformats.org/officeDocument/2006/relationships/oleObject" Target="../embeddings/oleObject417.bin"/><Relationship Id="rId6" Type="http://schemas.openxmlformats.org/officeDocument/2006/relationships/image" Target="../media/image409.wmf"/><Relationship Id="rId5" Type="http://schemas.openxmlformats.org/officeDocument/2006/relationships/oleObject" Target="../embeddings/oleObject416.bin"/><Relationship Id="rId4" Type="http://schemas.openxmlformats.org/officeDocument/2006/relationships/image" Target="../media/image408.wmf"/><Relationship Id="rId3" Type="http://schemas.openxmlformats.org/officeDocument/2006/relationships/oleObject" Target="../embeddings/oleObject415.bin"/><Relationship Id="rId2" Type="http://schemas.openxmlformats.org/officeDocument/2006/relationships/image" Target="../media/image407.wmf"/><Relationship Id="rId16" Type="http://schemas.openxmlformats.org/officeDocument/2006/relationships/vmlDrawing" Target="../drawings/vmlDrawing4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13.wmf"/><Relationship Id="rId13" Type="http://schemas.openxmlformats.org/officeDocument/2006/relationships/oleObject" Target="../embeddings/oleObject420.bin"/><Relationship Id="rId12" Type="http://schemas.openxmlformats.org/officeDocument/2006/relationships/image" Target="../media/image412.wmf"/><Relationship Id="rId11" Type="http://schemas.openxmlformats.org/officeDocument/2006/relationships/oleObject" Target="../embeddings/oleObject419.bin"/><Relationship Id="rId10" Type="http://schemas.openxmlformats.org/officeDocument/2006/relationships/image" Target="../media/image411.wmf"/><Relationship Id="rId1" Type="http://schemas.openxmlformats.org/officeDocument/2006/relationships/oleObject" Target="../embeddings/oleObject414.bin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" Type="http://schemas.openxmlformats.org/officeDocument/2006/relationships/oleObject" Target="../embeddings/oleObject421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6.bin"/><Relationship Id="rId8" Type="http://schemas.openxmlformats.org/officeDocument/2006/relationships/image" Target="../media/image418.wmf"/><Relationship Id="rId7" Type="http://schemas.openxmlformats.org/officeDocument/2006/relationships/oleObject" Target="../embeddings/oleObject425.bin"/><Relationship Id="rId6" Type="http://schemas.openxmlformats.org/officeDocument/2006/relationships/image" Target="../media/image407.wmf"/><Relationship Id="rId5" Type="http://schemas.openxmlformats.org/officeDocument/2006/relationships/oleObject" Target="../embeddings/oleObject424.bin"/><Relationship Id="rId4" Type="http://schemas.openxmlformats.org/officeDocument/2006/relationships/image" Target="../media/image417.wmf"/><Relationship Id="rId3" Type="http://schemas.openxmlformats.org/officeDocument/2006/relationships/oleObject" Target="../embeddings/oleObject423.bin"/><Relationship Id="rId2" Type="http://schemas.openxmlformats.org/officeDocument/2006/relationships/image" Target="../media/image416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20.wmf"/><Relationship Id="rId11" Type="http://schemas.openxmlformats.org/officeDocument/2006/relationships/oleObject" Target="../embeddings/oleObject427.bin"/><Relationship Id="rId10" Type="http://schemas.openxmlformats.org/officeDocument/2006/relationships/image" Target="../media/image419.wmf"/><Relationship Id="rId1" Type="http://schemas.openxmlformats.org/officeDocument/2006/relationships/oleObject" Target="../embeddings/oleObject422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2.wmf"/><Relationship Id="rId3" Type="http://schemas.openxmlformats.org/officeDocument/2006/relationships/oleObject" Target="../embeddings/oleObject429.bin"/><Relationship Id="rId2" Type="http://schemas.openxmlformats.org/officeDocument/2006/relationships/image" Target="../media/image421.wmf"/><Relationship Id="rId1" Type="http://schemas.openxmlformats.org/officeDocument/2006/relationships/oleObject" Target="../embeddings/oleObject428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image" Target="../media/image426.wmf"/><Relationship Id="rId7" Type="http://schemas.openxmlformats.org/officeDocument/2006/relationships/oleObject" Target="../embeddings/oleObject433.bin"/><Relationship Id="rId6" Type="http://schemas.openxmlformats.org/officeDocument/2006/relationships/image" Target="../media/image425.w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424.wmf"/><Relationship Id="rId3" Type="http://schemas.openxmlformats.org/officeDocument/2006/relationships/oleObject" Target="../embeddings/oleObject431.bin"/><Relationship Id="rId20" Type="http://schemas.openxmlformats.org/officeDocument/2006/relationships/vmlDrawing" Target="../drawings/vmlDrawing53.vml"/><Relationship Id="rId2" Type="http://schemas.openxmlformats.org/officeDocument/2006/relationships/image" Target="../media/image4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31.wmf"/><Relationship Id="rId17" Type="http://schemas.openxmlformats.org/officeDocument/2006/relationships/oleObject" Target="../embeddings/oleObject438.bin"/><Relationship Id="rId16" Type="http://schemas.openxmlformats.org/officeDocument/2006/relationships/image" Target="../media/image430.wmf"/><Relationship Id="rId15" Type="http://schemas.openxmlformats.org/officeDocument/2006/relationships/oleObject" Target="../embeddings/oleObject437.bin"/><Relationship Id="rId14" Type="http://schemas.openxmlformats.org/officeDocument/2006/relationships/image" Target="../media/image429.wmf"/><Relationship Id="rId13" Type="http://schemas.openxmlformats.org/officeDocument/2006/relationships/oleObject" Target="../embeddings/oleObject436.bin"/><Relationship Id="rId12" Type="http://schemas.openxmlformats.org/officeDocument/2006/relationships/image" Target="../media/image428.wmf"/><Relationship Id="rId11" Type="http://schemas.openxmlformats.org/officeDocument/2006/relationships/oleObject" Target="../embeddings/oleObject435.bin"/><Relationship Id="rId10" Type="http://schemas.openxmlformats.org/officeDocument/2006/relationships/image" Target="../media/image427.wmf"/><Relationship Id="rId1" Type="http://schemas.openxmlformats.org/officeDocument/2006/relationships/oleObject" Target="../embeddings/oleObject430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2.wmf"/><Relationship Id="rId1" Type="http://schemas.openxmlformats.org/officeDocument/2006/relationships/oleObject" Target="../embeddings/oleObject439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4.bin"/><Relationship Id="rId8" Type="http://schemas.openxmlformats.org/officeDocument/2006/relationships/image" Target="../media/image435.emf"/><Relationship Id="rId7" Type="http://schemas.openxmlformats.org/officeDocument/2006/relationships/oleObject" Target="../embeddings/oleObject443.bin"/><Relationship Id="rId6" Type="http://schemas.openxmlformats.org/officeDocument/2006/relationships/image" Target="../media/image434.wmf"/><Relationship Id="rId5" Type="http://schemas.openxmlformats.org/officeDocument/2006/relationships/oleObject" Target="../embeddings/oleObject442.bin"/><Relationship Id="rId4" Type="http://schemas.openxmlformats.org/officeDocument/2006/relationships/image" Target="../media/image433.wmf"/><Relationship Id="rId3" Type="http://schemas.openxmlformats.org/officeDocument/2006/relationships/oleObject" Target="../embeddings/oleObject441.bin"/><Relationship Id="rId2" Type="http://schemas.openxmlformats.org/officeDocument/2006/relationships/image" Target="../media/image407.wmf"/><Relationship Id="rId16" Type="http://schemas.openxmlformats.org/officeDocument/2006/relationships/vmlDrawing" Target="../drawings/vmlDrawing5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38.wmf"/><Relationship Id="rId13" Type="http://schemas.openxmlformats.org/officeDocument/2006/relationships/oleObject" Target="../embeddings/oleObject446.bin"/><Relationship Id="rId12" Type="http://schemas.openxmlformats.org/officeDocument/2006/relationships/image" Target="../media/image437.wmf"/><Relationship Id="rId11" Type="http://schemas.openxmlformats.org/officeDocument/2006/relationships/oleObject" Target="../embeddings/oleObject445.bin"/><Relationship Id="rId10" Type="http://schemas.openxmlformats.org/officeDocument/2006/relationships/image" Target="../media/image436.wmf"/><Relationship Id="rId1" Type="http://schemas.openxmlformats.org/officeDocument/2006/relationships/oleObject" Target="../embeddings/oleObject440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1.wmf"/><Relationship Id="rId5" Type="http://schemas.openxmlformats.org/officeDocument/2006/relationships/oleObject" Target="../embeddings/oleObject449.bin"/><Relationship Id="rId4" Type="http://schemas.openxmlformats.org/officeDocument/2006/relationships/image" Target="../media/image440.wmf"/><Relationship Id="rId3" Type="http://schemas.openxmlformats.org/officeDocument/2006/relationships/oleObject" Target="../embeddings/oleObject448.bin"/><Relationship Id="rId2" Type="http://schemas.openxmlformats.org/officeDocument/2006/relationships/image" Target="../media/image439.wmf"/><Relationship Id="rId1" Type="http://schemas.openxmlformats.org/officeDocument/2006/relationships/oleObject" Target="../embeddings/oleObject44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2.e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58.bin"/><Relationship Id="rId20" Type="http://schemas.openxmlformats.org/officeDocument/2006/relationships/image" Target="../media/image58.wmf"/><Relationship Id="rId2" Type="http://schemas.openxmlformats.org/officeDocument/2006/relationships/image" Target="../media/image49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3.emf"/><Relationship Id="rId1" Type="http://schemas.openxmlformats.org/officeDocument/2006/relationships/oleObject" Target="../embeddings/oleObject48.bin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3.emf"/><Relationship Id="rId3" Type="http://schemas.openxmlformats.org/officeDocument/2006/relationships/oleObject" Target="../embeddings/oleObject451.bin"/><Relationship Id="rId2" Type="http://schemas.openxmlformats.org/officeDocument/2006/relationships/image" Target="../media/image442.wmf"/><Relationship Id="rId1" Type="http://schemas.openxmlformats.org/officeDocument/2006/relationships/oleObject" Target="../embeddings/oleObject450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6.bin"/><Relationship Id="rId8" Type="http://schemas.openxmlformats.org/officeDocument/2006/relationships/image" Target="../media/image447.wmf"/><Relationship Id="rId7" Type="http://schemas.openxmlformats.org/officeDocument/2006/relationships/oleObject" Target="../embeddings/oleObject455.bin"/><Relationship Id="rId6" Type="http://schemas.openxmlformats.org/officeDocument/2006/relationships/image" Target="../media/image446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445.wmf"/><Relationship Id="rId3" Type="http://schemas.openxmlformats.org/officeDocument/2006/relationships/oleObject" Target="../embeddings/oleObject453.bin"/><Relationship Id="rId2" Type="http://schemas.openxmlformats.org/officeDocument/2006/relationships/image" Target="../media/image444.wmf"/><Relationship Id="rId14" Type="http://schemas.openxmlformats.org/officeDocument/2006/relationships/vmlDrawing" Target="../drawings/vmlDrawing5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49.wmf"/><Relationship Id="rId11" Type="http://schemas.openxmlformats.org/officeDocument/2006/relationships/oleObject" Target="../embeddings/oleObject457.bin"/><Relationship Id="rId10" Type="http://schemas.openxmlformats.org/officeDocument/2006/relationships/image" Target="../media/image448.wmf"/><Relationship Id="rId1" Type="http://schemas.openxmlformats.org/officeDocument/2006/relationships/oleObject" Target="../embeddings/oleObject452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2.bin"/><Relationship Id="rId8" Type="http://schemas.openxmlformats.org/officeDocument/2006/relationships/image" Target="../media/image453.emf"/><Relationship Id="rId7" Type="http://schemas.openxmlformats.org/officeDocument/2006/relationships/oleObject" Target="../embeddings/oleObject461.bin"/><Relationship Id="rId6" Type="http://schemas.openxmlformats.org/officeDocument/2006/relationships/image" Target="../media/image452.emf"/><Relationship Id="rId5" Type="http://schemas.openxmlformats.org/officeDocument/2006/relationships/oleObject" Target="../embeddings/oleObject460.bin"/><Relationship Id="rId4" Type="http://schemas.openxmlformats.org/officeDocument/2006/relationships/image" Target="../media/image451.emf"/><Relationship Id="rId3" Type="http://schemas.openxmlformats.org/officeDocument/2006/relationships/oleObject" Target="../embeddings/oleObject459.bin"/><Relationship Id="rId2" Type="http://schemas.openxmlformats.org/officeDocument/2006/relationships/image" Target="../media/image450.emf"/><Relationship Id="rId12" Type="http://schemas.openxmlformats.org/officeDocument/2006/relationships/vmlDrawing" Target="../drawings/vmlDrawing5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54.emf"/><Relationship Id="rId1" Type="http://schemas.openxmlformats.org/officeDocument/2006/relationships/oleObject" Target="../embeddings/oleObject458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7.bin"/><Relationship Id="rId8" Type="http://schemas.openxmlformats.org/officeDocument/2006/relationships/image" Target="../media/image458.wmf"/><Relationship Id="rId7" Type="http://schemas.openxmlformats.org/officeDocument/2006/relationships/oleObject" Target="../embeddings/oleObject466.bin"/><Relationship Id="rId6" Type="http://schemas.openxmlformats.org/officeDocument/2006/relationships/image" Target="../media/image457.wmf"/><Relationship Id="rId5" Type="http://schemas.openxmlformats.org/officeDocument/2006/relationships/oleObject" Target="../embeddings/oleObject465.bin"/><Relationship Id="rId4" Type="http://schemas.openxmlformats.org/officeDocument/2006/relationships/image" Target="../media/image456.wmf"/><Relationship Id="rId3" Type="http://schemas.openxmlformats.org/officeDocument/2006/relationships/oleObject" Target="../embeddings/oleObject464.bin"/><Relationship Id="rId2" Type="http://schemas.openxmlformats.org/officeDocument/2006/relationships/image" Target="../media/image455.e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9.wmf"/><Relationship Id="rId1" Type="http://schemas.openxmlformats.org/officeDocument/2006/relationships/oleObject" Target="../embeddings/oleObject46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1.wmf"/><Relationship Id="rId1" Type="http://schemas.openxmlformats.org/officeDocument/2006/relationships/image" Target="../media/image460.wmf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2.bin"/><Relationship Id="rId8" Type="http://schemas.openxmlformats.org/officeDocument/2006/relationships/image" Target="../media/image465.wmf"/><Relationship Id="rId7" Type="http://schemas.openxmlformats.org/officeDocument/2006/relationships/oleObject" Target="../embeddings/oleObject471.bin"/><Relationship Id="rId6" Type="http://schemas.openxmlformats.org/officeDocument/2006/relationships/image" Target="../media/image464.wmf"/><Relationship Id="rId5" Type="http://schemas.openxmlformats.org/officeDocument/2006/relationships/oleObject" Target="../embeddings/oleObject470.bin"/><Relationship Id="rId4" Type="http://schemas.openxmlformats.org/officeDocument/2006/relationships/image" Target="../media/image463.wmf"/><Relationship Id="rId3" Type="http://schemas.openxmlformats.org/officeDocument/2006/relationships/oleObject" Target="../embeddings/oleObject469.bin"/><Relationship Id="rId2" Type="http://schemas.openxmlformats.org/officeDocument/2006/relationships/image" Target="../media/image462.emf"/><Relationship Id="rId16" Type="http://schemas.openxmlformats.org/officeDocument/2006/relationships/vmlDrawing" Target="../drawings/vmlDrawing6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68.wmf"/><Relationship Id="rId13" Type="http://schemas.openxmlformats.org/officeDocument/2006/relationships/oleObject" Target="../embeddings/oleObject474.bin"/><Relationship Id="rId12" Type="http://schemas.openxmlformats.org/officeDocument/2006/relationships/image" Target="../media/image467.wmf"/><Relationship Id="rId11" Type="http://schemas.openxmlformats.org/officeDocument/2006/relationships/oleObject" Target="../embeddings/oleObject473.bin"/><Relationship Id="rId10" Type="http://schemas.openxmlformats.org/officeDocument/2006/relationships/image" Target="../media/image466.wmf"/><Relationship Id="rId1" Type="http://schemas.openxmlformats.org/officeDocument/2006/relationships/oleObject" Target="../embeddings/oleObject468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9.bin"/><Relationship Id="rId8" Type="http://schemas.openxmlformats.org/officeDocument/2006/relationships/image" Target="../media/image472.wmf"/><Relationship Id="rId7" Type="http://schemas.openxmlformats.org/officeDocument/2006/relationships/oleObject" Target="../embeddings/oleObject478.bin"/><Relationship Id="rId6" Type="http://schemas.openxmlformats.org/officeDocument/2006/relationships/image" Target="../media/image471.wmf"/><Relationship Id="rId5" Type="http://schemas.openxmlformats.org/officeDocument/2006/relationships/oleObject" Target="../embeddings/oleObject477.bin"/><Relationship Id="rId4" Type="http://schemas.openxmlformats.org/officeDocument/2006/relationships/image" Target="../media/image470.wmf"/><Relationship Id="rId3" Type="http://schemas.openxmlformats.org/officeDocument/2006/relationships/oleObject" Target="../embeddings/oleObject476.bin"/><Relationship Id="rId2" Type="http://schemas.openxmlformats.org/officeDocument/2006/relationships/image" Target="../media/image469.wmf"/><Relationship Id="rId18" Type="http://schemas.openxmlformats.org/officeDocument/2006/relationships/vmlDrawing" Target="../drawings/vmlDrawing6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76.emf"/><Relationship Id="rId15" Type="http://schemas.openxmlformats.org/officeDocument/2006/relationships/oleObject" Target="../embeddings/oleObject482.bin"/><Relationship Id="rId14" Type="http://schemas.openxmlformats.org/officeDocument/2006/relationships/image" Target="../media/image475.wmf"/><Relationship Id="rId13" Type="http://schemas.openxmlformats.org/officeDocument/2006/relationships/oleObject" Target="../embeddings/oleObject481.bin"/><Relationship Id="rId12" Type="http://schemas.openxmlformats.org/officeDocument/2006/relationships/image" Target="../media/image474.wmf"/><Relationship Id="rId11" Type="http://schemas.openxmlformats.org/officeDocument/2006/relationships/oleObject" Target="../embeddings/oleObject480.bin"/><Relationship Id="rId10" Type="http://schemas.openxmlformats.org/officeDocument/2006/relationships/image" Target="../media/image473.wmf"/><Relationship Id="rId1" Type="http://schemas.openxmlformats.org/officeDocument/2006/relationships/oleObject" Target="../embeddings/oleObject475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7.bin"/><Relationship Id="rId8" Type="http://schemas.openxmlformats.org/officeDocument/2006/relationships/image" Target="../media/image480.wmf"/><Relationship Id="rId7" Type="http://schemas.openxmlformats.org/officeDocument/2006/relationships/oleObject" Target="../embeddings/oleObject486.bin"/><Relationship Id="rId6" Type="http://schemas.openxmlformats.org/officeDocument/2006/relationships/image" Target="../media/image479.wmf"/><Relationship Id="rId5" Type="http://schemas.openxmlformats.org/officeDocument/2006/relationships/oleObject" Target="../embeddings/oleObject485.bin"/><Relationship Id="rId4" Type="http://schemas.openxmlformats.org/officeDocument/2006/relationships/image" Target="../media/image478.wmf"/><Relationship Id="rId3" Type="http://schemas.openxmlformats.org/officeDocument/2006/relationships/oleObject" Target="../embeddings/oleObject484.bin"/><Relationship Id="rId2" Type="http://schemas.openxmlformats.org/officeDocument/2006/relationships/image" Target="../media/image477.wmf"/><Relationship Id="rId12" Type="http://schemas.openxmlformats.org/officeDocument/2006/relationships/vmlDrawing" Target="../drawings/vmlDrawing6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81.emf"/><Relationship Id="rId1" Type="http://schemas.openxmlformats.org/officeDocument/2006/relationships/oleObject" Target="../embeddings/oleObject483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2.bin"/><Relationship Id="rId8" Type="http://schemas.openxmlformats.org/officeDocument/2006/relationships/image" Target="../media/image485.wmf"/><Relationship Id="rId7" Type="http://schemas.openxmlformats.org/officeDocument/2006/relationships/oleObject" Target="../embeddings/oleObject491.bin"/><Relationship Id="rId6" Type="http://schemas.openxmlformats.org/officeDocument/2006/relationships/image" Target="../media/image484.wmf"/><Relationship Id="rId5" Type="http://schemas.openxmlformats.org/officeDocument/2006/relationships/oleObject" Target="../embeddings/oleObject490.bin"/><Relationship Id="rId4" Type="http://schemas.openxmlformats.org/officeDocument/2006/relationships/image" Target="../media/image483.wmf"/><Relationship Id="rId3" Type="http://schemas.openxmlformats.org/officeDocument/2006/relationships/oleObject" Target="../embeddings/oleObject489.bin"/><Relationship Id="rId20" Type="http://schemas.openxmlformats.org/officeDocument/2006/relationships/vmlDrawing" Target="../drawings/vmlDrawing64.vml"/><Relationship Id="rId2" Type="http://schemas.openxmlformats.org/officeDocument/2006/relationships/image" Target="../media/image48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90.wmf"/><Relationship Id="rId17" Type="http://schemas.openxmlformats.org/officeDocument/2006/relationships/oleObject" Target="../embeddings/oleObject496.bin"/><Relationship Id="rId16" Type="http://schemas.openxmlformats.org/officeDocument/2006/relationships/image" Target="../media/image489.wmf"/><Relationship Id="rId15" Type="http://schemas.openxmlformats.org/officeDocument/2006/relationships/oleObject" Target="../embeddings/oleObject495.bin"/><Relationship Id="rId14" Type="http://schemas.openxmlformats.org/officeDocument/2006/relationships/image" Target="../media/image488.wmf"/><Relationship Id="rId13" Type="http://schemas.openxmlformats.org/officeDocument/2006/relationships/oleObject" Target="../embeddings/oleObject494.bin"/><Relationship Id="rId12" Type="http://schemas.openxmlformats.org/officeDocument/2006/relationships/image" Target="../media/image487.emf"/><Relationship Id="rId11" Type="http://schemas.openxmlformats.org/officeDocument/2006/relationships/oleObject" Target="../embeddings/oleObject493.bin"/><Relationship Id="rId10" Type="http://schemas.openxmlformats.org/officeDocument/2006/relationships/image" Target="../media/image486.wmf"/><Relationship Id="rId1" Type="http://schemas.openxmlformats.org/officeDocument/2006/relationships/oleObject" Target="../embeddings/oleObject488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1.bin"/><Relationship Id="rId8" Type="http://schemas.openxmlformats.org/officeDocument/2006/relationships/image" Target="../media/image494.wmf"/><Relationship Id="rId7" Type="http://schemas.openxmlformats.org/officeDocument/2006/relationships/oleObject" Target="../embeddings/oleObject500.bin"/><Relationship Id="rId6" Type="http://schemas.openxmlformats.org/officeDocument/2006/relationships/image" Target="../media/image493.wmf"/><Relationship Id="rId5" Type="http://schemas.openxmlformats.org/officeDocument/2006/relationships/oleObject" Target="../embeddings/oleObject499.bin"/><Relationship Id="rId4" Type="http://schemas.openxmlformats.org/officeDocument/2006/relationships/image" Target="../media/image492.wmf"/><Relationship Id="rId3" Type="http://schemas.openxmlformats.org/officeDocument/2006/relationships/oleObject" Target="../embeddings/oleObject498.bin"/><Relationship Id="rId24" Type="http://schemas.openxmlformats.org/officeDocument/2006/relationships/vmlDrawing" Target="../drawings/vmlDrawing65.vml"/><Relationship Id="rId23" Type="http://schemas.openxmlformats.org/officeDocument/2006/relationships/slideLayout" Target="../slideLayouts/slideLayout25.xml"/><Relationship Id="rId22" Type="http://schemas.openxmlformats.org/officeDocument/2006/relationships/image" Target="../media/image501.emf"/><Relationship Id="rId21" Type="http://schemas.openxmlformats.org/officeDocument/2006/relationships/oleObject" Target="../embeddings/oleObject507.bin"/><Relationship Id="rId20" Type="http://schemas.openxmlformats.org/officeDocument/2006/relationships/image" Target="../media/image500.emf"/><Relationship Id="rId2" Type="http://schemas.openxmlformats.org/officeDocument/2006/relationships/image" Target="../media/image491.emf"/><Relationship Id="rId19" Type="http://schemas.openxmlformats.org/officeDocument/2006/relationships/oleObject" Target="../embeddings/oleObject506.bin"/><Relationship Id="rId18" Type="http://schemas.openxmlformats.org/officeDocument/2006/relationships/image" Target="../media/image499.emf"/><Relationship Id="rId17" Type="http://schemas.openxmlformats.org/officeDocument/2006/relationships/oleObject" Target="../embeddings/oleObject505.bin"/><Relationship Id="rId16" Type="http://schemas.openxmlformats.org/officeDocument/2006/relationships/image" Target="../media/image498.wmf"/><Relationship Id="rId15" Type="http://schemas.openxmlformats.org/officeDocument/2006/relationships/oleObject" Target="../embeddings/oleObject504.bin"/><Relationship Id="rId14" Type="http://schemas.openxmlformats.org/officeDocument/2006/relationships/image" Target="../media/image497.wmf"/><Relationship Id="rId13" Type="http://schemas.openxmlformats.org/officeDocument/2006/relationships/oleObject" Target="../embeddings/oleObject503.bin"/><Relationship Id="rId12" Type="http://schemas.openxmlformats.org/officeDocument/2006/relationships/image" Target="../media/image496.wmf"/><Relationship Id="rId11" Type="http://schemas.openxmlformats.org/officeDocument/2006/relationships/oleObject" Target="../embeddings/oleObject502.bin"/><Relationship Id="rId10" Type="http://schemas.openxmlformats.org/officeDocument/2006/relationships/image" Target="../media/image495.wmf"/><Relationship Id="rId1" Type="http://schemas.openxmlformats.org/officeDocument/2006/relationships/oleObject" Target="../embeddings/oleObject49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0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8.wmf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9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2.bin"/><Relationship Id="rId8" Type="http://schemas.openxmlformats.org/officeDocument/2006/relationships/image" Target="../media/image505.wmf"/><Relationship Id="rId7" Type="http://schemas.openxmlformats.org/officeDocument/2006/relationships/oleObject" Target="../embeddings/oleObject511.bin"/><Relationship Id="rId6" Type="http://schemas.openxmlformats.org/officeDocument/2006/relationships/image" Target="../media/image504.wmf"/><Relationship Id="rId5" Type="http://schemas.openxmlformats.org/officeDocument/2006/relationships/oleObject" Target="../embeddings/oleObject510.bin"/><Relationship Id="rId4" Type="http://schemas.openxmlformats.org/officeDocument/2006/relationships/image" Target="../media/image503.wmf"/><Relationship Id="rId3" Type="http://schemas.openxmlformats.org/officeDocument/2006/relationships/oleObject" Target="../embeddings/oleObject509.bin"/><Relationship Id="rId2" Type="http://schemas.openxmlformats.org/officeDocument/2006/relationships/image" Target="../media/image502.wmf"/><Relationship Id="rId12" Type="http://schemas.openxmlformats.org/officeDocument/2006/relationships/vmlDrawing" Target="../drawings/vmlDrawing66.vml"/><Relationship Id="rId11" Type="http://schemas.openxmlformats.org/officeDocument/2006/relationships/slideLayout" Target="../slideLayouts/slideLayout25.xml"/><Relationship Id="rId10" Type="http://schemas.openxmlformats.org/officeDocument/2006/relationships/image" Target="../media/image506.wmf"/><Relationship Id="rId1" Type="http://schemas.openxmlformats.org/officeDocument/2006/relationships/oleObject" Target="../embeddings/oleObject508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7.bin"/><Relationship Id="rId8" Type="http://schemas.openxmlformats.org/officeDocument/2006/relationships/image" Target="../media/image510.wmf"/><Relationship Id="rId7" Type="http://schemas.openxmlformats.org/officeDocument/2006/relationships/oleObject" Target="../embeddings/oleObject516.bin"/><Relationship Id="rId6" Type="http://schemas.openxmlformats.org/officeDocument/2006/relationships/image" Target="../media/image509.wmf"/><Relationship Id="rId5" Type="http://schemas.openxmlformats.org/officeDocument/2006/relationships/oleObject" Target="../embeddings/oleObject515.bin"/><Relationship Id="rId4" Type="http://schemas.openxmlformats.org/officeDocument/2006/relationships/image" Target="../media/image508.wmf"/><Relationship Id="rId33" Type="http://schemas.openxmlformats.org/officeDocument/2006/relationships/vmlDrawing" Target="../drawings/vmlDrawing67.vml"/><Relationship Id="rId32" Type="http://schemas.openxmlformats.org/officeDocument/2006/relationships/slideLayout" Target="../slideLayouts/slideLayout67.xml"/><Relationship Id="rId31" Type="http://schemas.openxmlformats.org/officeDocument/2006/relationships/image" Target="../media/image521.wmf"/><Relationship Id="rId30" Type="http://schemas.openxmlformats.org/officeDocument/2006/relationships/oleObject" Target="../embeddings/oleObject528.bin"/><Relationship Id="rId3" Type="http://schemas.openxmlformats.org/officeDocument/2006/relationships/oleObject" Target="../embeddings/oleObject514.bin"/><Relationship Id="rId29" Type="http://schemas.openxmlformats.org/officeDocument/2006/relationships/image" Target="../media/image520.wmf"/><Relationship Id="rId28" Type="http://schemas.openxmlformats.org/officeDocument/2006/relationships/oleObject" Target="../embeddings/oleObject527.bin"/><Relationship Id="rId27" Type="http://schemas.openxmlformats.org/officeDocument/2006/relationships/image" Target="../media/image519.wmf"/><Relationship Id="rId26" Type="http://schemas.openxmlformats.org/officeDocument/2006/relationships/oleObject" Target="../embeddings/oleObject526.bin"/><Relationship Id="rId25" Type="http://schemas.openxmlformats.org/officeDocument/2006/relationships/image" Target="../media/image518.wmf"/><Relationship Id="rId24" Type="http://schemas.openxmlformats.org/officeDocument/2006/relationships/oleObject" Target="../embeddings/oleObject525.bin"/><Relationship Id="rId23" Type="http://schemas.openxmlformats.org/officeDocument/2006/relationships/oleObject" Target="../embeddings/oleObject524.bin"/><Relationship Id="rId22" Type="http://schemas.openxmlformats.org/officeDocument/2006/relationships/image" Target="../media/image517.wmf"/><Relationship Id="rId21" Type="http://schemas.openxmlformats.org/officeDocument/2006/relationships/oleObject" Target="../embeddings/oleObject523.bin"/><Relationship Id="rId20" Type="http://schemas.openxmlformats.org/officeDocument/2006/relationships/image" Target="../media/image516.wmf"/><Relationship Id="rId2" Type="http://schemas.openxmlformats.org/officeDocument/2006/relationships/image" Target="../media/image507.wmf"/><Relationship Id="rId19" Type="http://schemas.openxmlformats.org/officeDocument/2006/relationships/oleObject" Target="../embeddings/oleObject522.bin"/><Relationship Id="rId18" Type="http://schemas.openxmlformats.org/officeDocument/2006/relationships/image" Target="../media/image515.wmf"/><Relationship Id="rId17" Type="http://schemas.openxmlformats.org/officeDocument/2006/relationships/oleObject" Target="../embeddings/oleObject521.bin"/><Relationship Id="rId16" Type="http://schemas.openxmlformats.org/officeDocument/2006/relationships/image" Target="../media/image514.wmf"/><Relationship Id="rId15" Type="http://schemas.openxmlformats.org/officeDocument/2006/relationships/oleObject" Target="../embeddings/oleObject520.bin"/><Relationship Id="rId14" Type="http://schemas.openxmlformats.org/officeDocument/2006/relationships/image" Target="../media/image513.wmf"/><Relationship Id="rId13" Type="http://schemas.openxmlformats.org/officeDocument/2006/relationships/oleObject" Target="../embeddings/oleObject519.bin"/><Relationship Id="rId12" Type="http://schemas.openxmlformats.org/officeDocument/2006/relationships/image" Target="../media/image512.wmf"/><Relationship Id="rId11" Type="http://schemas.openxmlformats.org/officeDocument/2006/relationships/oleObject" Target="../embeddings/oleObject518.bin"/><Relationship Id="rId10" Type="http://schemas.openxmlformats.org/officeDocument/2006/relationships/image" Target="../media/image511.wmf"/><Relationship Id="rId1" Type="http://schemas.openxmlformats.org/officeDocument/2006/relationships/oleObject" Target="../embeddings/oleObject513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3.bin"/><Relationship Id="rId8" Type="http://schemas.openxmlformats.org/officeDocument/2006/relationships/image" Target="../media/image525.wmf"/><Relationship Id="rId7" Type="http://schemas.openxmlformats.org/officeDocument/2006/relationships/oleObject" Target="../embeddings/oleObject532.bin"/><Relationship Id="rId6" Type="http://schemas.openxmlformats.org/officeDocument/2006/relationships/image" Target="../media/image524.wmf"/><Relationship Id="rId5" Type="http://schemas.openxmlformats.org/officeDocument/2006/relationships/oleObject" Target="../embeddings/oleObject531.bin"/><Relationship Id="rId4" Type="http://schemas.openxmlformats.org/officeDocument/2006/relationships/image" Target="../media/image523.wmf"/><Relationship Id="rId3" Type="http://schemas.openxmlformats.org/officeDocument/2006/relationships/oleObject" Target="../embeddings/oleObject530.bin"/><Relationship Id="rId2" Type="http://schemas.openxmlformats.org/officeDocument/2006/relationships/image" Target="../media/image522.wmf"/><Relationship Id="rId12" Type="http://schemas.openxmlformats.org/officeDocument/2006/relationships/vmlDrawing" Target="../drawings/vmlDrawing68.vml"/><Relationship Id="rId11" Type="http://schemas.openxmlformats.org/officeDocument/2006/relationships/slideLayout" Target="../slideLayouts/slideLayout25.xml"/><Relationship Id="rId10" Type="http://schemas.openxmlformats.org/officeDocument/2006/relationships/image" Target="../media/image526.wmf"/><Relationship Id="rId1" Type="http://schemas.openxmlformats.org/officeDocument/2006/relationships/oleObject" Target="../embeddings/oleObject529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30.emf"/><Relationship Id="rId7" Type="http://schemas.openxmlformats.org/officeDocument/2006/relationships/oleObject" Target="../embeddings/oleObject537.bin"/><Relationship Id="rId6" Type="http://schemas.openxmlformats.org/officeDocument/2006/relationships/image" Target="../media/image529.emf"/><Relationship Id="rId5" Type="http://schemas.openxmlformats.org/officeDocument/2006/relationships/oleObject" Target="../embeddings/oleObject536.bin"/><Relationship Id="rId4" Type="http://schemas.openxmlformats.org/officeDocument/2006/relationships/image" Target="../media/image528.emf"/><Relationship Id="rId3" Type="http://schemas.openxmlformats.org/officeDocument/2006/relationships/oleObject" Target="../embeddings/oleObject535.bin"/><Relationship Id="rId2" Type="http://schemas.openxmlformats.org/officeDocument/2006/relationships/image" Target="../media/image527.emf"/><Relationship Id="rId10" Type="http://schemas.openxmlformats.org/officeDocument/2006/relationships/vmlDrawing" Target="../drawings/vmlDrawing69.vml"/><Relationship Id="rId1" Type="http://schemas.openxmlformats.org/officeDocument/2006/relationships/oleObject" Target="../embeddings/oleObject534.bin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2.emf"/><Relationship Id="rId3" Type="http://schemas.openxmlformats.org/officeDocument/2006/relationships/oleObject" Target="../embeddings/oleObject539.bin"/><Relationship Id="rId2" Type="http://schemas.openxmlformats.org/officeDocument/2006/relationships/image" Target="../media/image531.emf"/><Relationship Id="rId1" Type="http://schemas.openxmlformats.org/officeDocument/2006/relationships/oleObject" Target="../embeddings/oleObject538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5.wmf"/><Relationship Id="rId5" Type="http://schemas.openxmlformats.org/officeDocument/2006/relationships/oleObject" Target="../embeddings/oleObject542.bin"/><Relationship Id="rId4" Type="http://schemas.openxmlformats.org/officeDocument/2006/relationships/image" Target="../media/image534.emf"/><Relationship Id="rId3" Type="http://schemas.openxmlformats.org/officeDocument/2006/relationships/oleObject" Target="../embeddings/oleObject541.bin"/><Relationship Id="rId2" Type="http://schemas.openxmlformats.org/officeDocument/2006/relationships/image" Target="../media/image533.emf"/><Relationship Id="rId1" Type="http://schemas.openxmlformats.org/officeDocument/2006/relationships/oleObject" Target="../embeddings/oleObject540.bin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7.wmf"/><Relationship Id="rId3" Type="http://schemas.openxmlformats.org/officeDocument/2006/relationships/oleObject" Target="../embeddings/oleObject544.bin"/><Relationship Id="rId2" Type="http://schemas.openxmlformats.org/officeDocument/2006/relationships/image" Target="../media/image536.emf"/><Relationship Id="rId1" Type="http://schemas.openxmlformats.org/officeDocument/2006/relationships/oleObject" Target="../embeddings/oleObject543.bin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9.wmf"/><Relationship Id="rId3" Type="http://schemas.openxmlformats.org/officeDocument/2006/relationships/oleObject" Target="../embeddings/oleObject546.bin"/><Relationship Id="rId2" Type="http://schemas.openxmlformats.org/officeDocument/2006/relationships/image" Target="../media/image538.wmf"/><Relationship Id="rId1" Type="http://schemas.openxmlformats.org/officeDocument/2006/relationships/oleObject" Target="../embeddings/oleObject545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image" Target="../media/image543.emf"/><Relationship Id="rId7" Type="http://schemas.openxmlformats.org/officeDocument/2006/relationships/oleObject" Target="../embeddings/oleObject550.bin"/><Relationship Id="rId6" Type="http://schemas.openxmlformats.org/officeDocument/2006/relationships/image" Target="../media/image542.emf"/><Relationship Id="rId5" Type="http://schemas.openxmlformats.org/officeDocument/2006/relationships/oleObject" Target="../embeddings/oleObject549.bin"/><Relationship Id="rId4" Type="http://schemas.openxmlformats.org/officeDocument/2006/relationships/image" Target="../media/image541.emf"/><Relationship Id="rId3" Type="http://schemas.openxmlformats.org/officeDocument/2006/relationships/oleObject" Target="../embeddings/oleObject548.bin"/><Relationship Id="rId2" Type="http://schemas.openxmlformats.org/officeDocument/2006/relationships/image" Target="../media/image540.emf"/><Relationship Id="rId10" Type="http://schemas.openxmlformats.org/officeDocument/2006/relationships/vmlDrawing" Target="../drawings/vmlDrawing74.vml"/><Relationship Id="rId1" Type="http://schemas.openxmlformats.org/officeDocument/2006/relationships/oleObject" Target="../embeddings/oleObject547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5.bin"/><Relationship Id="rId8" Type="http://schemas.openxmlformats.org/officeDocument/2006/relationships/image" Target="../media/image547.wmf"/><Relationship Id="rId7" Type="http://schemas.openxmlformats.org/officeDocument/2006/relationships/oleObject" Target="../embeddings/oleObject554.bin"/><Relationship Id="rId6" Type="http://schemas.openxmlformats.org/officeDocument/2006/relationships/image" Target="../media/image546.wmf"/><Relationship Id="rId5" Type="http://schemas.openxmlformats.org/officeDocument/2006/relationships/oleObject" Target="../embeddings/oleObject553.bin"/><Relationship Id="rId4" Type="http://schemas.openxmlformats.org/officeDocument/2006/relationships/image" Target="../media/image545.wmf"/><Relationship Id="rId3" Type="http://schemas.openxmlformats.org/officeDocument/2006/relationships/oleObject" Target="../embeddings/oleObject552.bin"/><Relationship Id="rId2" Type="http://schemas.openxmlformats.org/officeDocument/2006/relationships/image" Target="../media/image544.wmf"/><Relationship Id="rId14" Type="http://schemas.openxmlformats.org/officeDocument/2006/relationships/vmlDrawing" Target="../drawings/vmlDrawing7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49.wmf"/><Relationship Id="rId11" Type="http://schemas.openxmlformats.org/officeDocument/2006/relationships/oleObject" Target="../embeddings/oleObject556.bin"/><Relationship Id="rId10" Type="http://schemas.openxmlformats.org/officeDocument/2006/relationships/image" Target="../media/image548.wmf"/><Relationship Id="rId1" Type="http://schemas.openxmlformats.org/officeDocument/2006/relationships/oleObject" Target="../embeddings/oleObject55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68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78.wmf"/><Relationship Id="rId2" Type="http://schemas.openxmlformats.org/officeDocument/2006/relationships/image" Target="../media/image69.wmf"/><Relationship Id="rId19" Type="http://schemas.openxmlformats.org/officeDocument/2006/relationships/oleObject" Target="../embeddings/oleObject76.bin"/><Relationship Id="rId18" Type="http://schemas.openxmlformats.org/officeDocument/2006/relationships/image" Target="../media/image77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67.bin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1.emf"/><Relationship Id="rId3" Type="http://schemas.openxmlformats.org/officeDocument/2006/relationships/oleObject" Target="../embeddings/oleObject558.bin"/><Relationship Id="rId2" Type="http://schemas.openxmlformats.org/officeDocument/2006/relationships/image" Target="../media/image550.emf"/><Relationship Id="rId1" Type="http://schemas.openxmlformats.org/officeDocument/2006/relationships/oleObject" Target="../embeddings/oleObject557.bin"/></Relationships>
</file>

<file path=ppt/slides/_rels/slide8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3.wmf"/><Relationship Id="rId3" Type="http://schemas.openxmlformats.org/officeDocument/2006/relationships/oleObject" Target="../embeddings/oleObject560.bin"/><Relationship Id="rId2" Type="http://schemas.openxmlformats.org/officeDocument/2006/relationships/image" Target="../media/image552.wmf"/><Relationship Id="rId1" Type="http://schemas.openxmlformats.org/officeDocument/2006/relationships/oleObject" Target="../embeddings/oleObject559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5.bin"/><Relationship Id="rId8" Type="http://schemas.openxmlformats.org/officeDocument/2006/relationships/image" Target="../media/image557.wmf"/><Relationship Id="rId7" Type="http://schemas.openxmlformats.org/officeDocument/2006/relationships/oleObject" Target="../embeddings/oleObject564.bin"/><Relationship Id="rId6" Type="http://schemas.openxmlformats.org/officeDocument/2006/relationships/image" Target="../media/image556.wmf"/><Relationship Id="rId5" Type="http://schemas.openxmlformats.org/officeDocument/2006/relationships/oleObject" Target="../embeddings/oleObject563.bin"/><Relationship Id="rId4" Type="http://schemas.openxmlformats.org/officeDocument/2006/relationships/image" Target="../media/image555.wmf"/><Relationship Id="rId3" Type="http://schemas.openxmlformats.org/officeDocument/2006/relationships/oleObject" Target="../embeddings/oleObject562.bin"/><Relationship Id="rId2" Type="http://schemas.openxmlformats.org/officeDocument/2006/relationships/image" Target="../media/image554.wmf"/><Relationship Id="rId14" Type="http://schemas.openxmlformats.org/officeDocument/2006/relationships/vmlDrawing" Target="../drawings/vmlDrawing7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59.wmf"/><Relationship Id="rId11" Type="http://schemas.openxmlformats.org/officeDocument/2006/relationships/oleObject" Target="../embeddings/oleObject566.bin"/><Relationship Id="rId10" Type="http://schemas.openxmlformats.org/officeDocument/2006/relationships/image" Target="../media/image558.wmf"/><Relationship Id="rId1" Type="http://schemas.openxmlformats.org/officeDocument/2006/relationships/oleObject" Target="../embeddings/oleObject561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1.bin"/><Relationship Id="rId8" Type="http://schemas.openxmlformats.org/officeDocument/2006/relationships/image" Target="../media/image563.wmf"/><Relationship Id="rId7" Type="http://schemas.openxmlformats.org/officeDocument/2006/relationships/oleObject" Target="../embeddings/oleObject570.bin"/><Relationship Id="rId6" Type="http://schemas.openxmlformats.org/officeDocument/2006/relationships/image" Target="../media/image562.wmf"/><Relationship Id="rId5" Type="http://schemas.openxmlformats.org/officeDocument/2006/relationships/oleObject" Target="../embeddings/oleObject569.bin"/><Relationship Id="rId4" Type="http://schemas.openxmlformats.org/officeDocument/2006/relationships/image" Target="../media/image561.wmf"/><Relationship Id="rId3" Type="http://schemas.openxmlformats.org/officeDocument/2006/relationships/oleObject" Target="../embeddings/oleObject568.bin"/><Relationship Id="rId2" Type="http://schemas.openxmlformats.org/officeDocument/2006/relationships/image" Target="../media/image560.wmf"/><Relationship Id="rId16" Type="http://schemas.openxmlformats.org/officeDocument/2006/relationships/vmlDrawing" Target="../drawings/vmlDrawing7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66.wmf"/><Relationship Id="rId13" Type="http://schemas.openxmlformats.org/officeDocument/2006/relationships/oleObject" Target="../embeddings/oleObject573.bin"/><Relationship Id="rId12" Type="http://schemas.openxmlformats.org/officeDocument/2006/relationships/image" Target="../media/image565.wmf"/><Relationship Id="rId11" Type="http://schemas.openxmlformats.org/officeDocument/2006/relationships/oleObject" Target="../embeddings/oleObject572.bin"/><Relationship Id="rId10" Type="http://schemas.openxmlformats.org/officeDocument/2006/relationships/image" Target="../media/image564.wmf"/><Relationship Id="rId1" Type="http://schemas.openxmlformats.org/officeDocument/2006/relationships/oleObject" Target="../embeddings/oleObject567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8.bin"/><Relationship Id="rId8" Type="http://schemas.openxmlformats.org/officeDocument/2006/relationships/image" Target="../media/image564.wmf"/><Relationship Id="rId7" Type="http://schemas.openxmlformats.org/officeDocument/2006/relationships/oleObject" Target="../embeddings/oleObject577.bin"/><Relationship Id="rId6" Type="http://schemas.openxmlformats.org/officeDocument/2006/relationships/image" Target="../media/image569.wmf"/><Relationship Id="rId5" Type="http://schemas.openxmlformats.org/officeDocument/2006/relationships/oleObject" Target="../embeddings/oleObject576.bin"/><Relationship Id="rId4" Type="http://schemas.openxmlformats.org/officeDocument/2006/relationships/image" Target="../media/image568.wmf"/><Relationship Id="rId3" Type="http://schemas.openxmlformats.org/officeDocument/2006/relationships/oleObject" Target="../embeddings/oleObject575.bin"/><Relationship Id="rId2" Type="http://schemas.openxmlformats.org/officeDocument/2006/relationships/image" Target="../media/image567.wmf"/><Relationship Id="rId14" Type="http://schemas.openxmlformats.org/officeDocument/2006/relationships/vmlDrawing" Target="../drawings/vmlDrawing8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71.wmf"/><Relationship Id="rId11" Type="http://schemas.openxmlformats.org/officeDocument/2006/relationships/oleObject" Target="../embeddings/oleObject579.bin"/><Relationship Id="rId10" Type="http://schemas.openxmlformats.org/officeDocument/2006/relationships/image" Target="../media/image570.wmf"/><Relationship Id="rId1" Type="http://schemas.openxmlformats.org/officeDocument/2006/relationships/oleObject" Target="../embeddings/oleObject574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4.bin"/><Relationship Id="rId8" Type="http://schemas.openxmlformats.org/officeDocument/2006/relationships/image" Target="../media/image575.wmf"/><Relationship Id="rId7" Type="http://schemas.openxmlformats.org/officeDocument/2006/relationships/oleObject" Target="../embeddings/oleObject583.bin"/><Relationship Id="rId6" Type="http://schemas.openxmlformats.org/officeDocument/2006/relationships/image" Target="../media/image574.wmf"/><Relationship Id="rId5" Type="http://schemas.openxmlformats.org/officeDocument/2006/relationships/oleObject" Target="../embeddings/oleObject582.bin"/><Relationship Id="rId4" Type="http://schemas.openxmlformats.org/officeDocument/2006/relationships/image" Target="../media/image573.wmf"/><Relationship Id="rId30" Type="http://schemas.openxmlformats.org/officeDocument/2006/relationships/vmlDrawing" Target="../drawings/vmlDrawing81.vml"/><Relationship Id="rId3" Type="http://schemas.openxmlformats.org/officeDocument/2006/relationships/oleObject" Target="../embeddings/oleObject581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585.wmf"/><Relationship Id="rId27" Type="http://schemas.openxmlformats.org/officeDocument/2006/relationships/oleObject" Target="../embeddings/oleObject593.bin"/><Relationship Id="rId26" Type="http://schemas.openxmlformats.org/officeDocument/2006/relationships/image" Target="../media/image584.wmf"/><Relationship Id="rId25" Type="http://schemas.openxmlformats.org/officeDocument/2006/relationships/oleObject" Target="../embeddings/oleObject592.bin"/><Relationship Id="rId24" Type="http://schemas.openxmlformats.org/officeDocument/2006/relationships/image" Target="../media/image583.wmf"/><Relationship Id="rId23" Type="http://schemas.openxmlformats.org/officeDocument/2006/relationships/oleObject" Target="../embeddings/oleObject591.bin"/><Relationship Id="rId22" Type="http://schemas.openxmlformats.org/officeDocument/2006/relationships/image" Target="../media/image582.wmf"/><Relationship Id="rId21" Type="http://schemas.openxmlformats.org/officeDocument/2006/relationships/oleObject" Target="../embeddings/oleObject590.bin"/><Relationship Id="rId20" Type="http://schemas.openxmlformats.org/officeDocument/2006/relationships/image" Target="../media/image581.wmf"/><Relationship Id="rId2" Type="http://schemas.openxmlformats.org/officeDocument/2006/relationships/image" Target="../media/image572.wmf"/><Relationship Id="rId19" Type="http://schemas.openxmlformats.org/officeDocument/2006/relationships/oleObject" Target="../embeddings/oleObject589.bin"/><Relationship Id="rId18" Type="http://schemas.openxmlformats.org/officeDocument/2006/relationships/image" Target="../media/image580.wmf"/><Relationship Id="rId17" Type="http://schemas.openxmlformats.org/officeDocument/2006/relationships/oleObject" Target="../embeddings/oleObject588.bin"/><Relationship Id="rId16" Type="http://schemas.openxmlformats.org/officeDocument/2006/relationships/image" Target="../media/image579.wmf"/><Relationship Id="rId15" Type="http://schemas.openxmlformats.org/officeDocument/2006/relationships/oleObject" Target="../embeddings/oleObject587.bin"/><Relationship Id="rId14" Type="http://schemas.openxmlformats.org/officeDocument/2006/relationships/image" Target="../media/image578.wmf"/><Relationship Id="rId13" Type="http://schemas.openxmlformats.org/officeDocument/2006/relationships/oleObject" Target="../embeddings/oleObject586.bin"/><Relationship Id="rId12" Type="http://schemas.openxmlformats.org/officeDocument/2006/relationships/image" Target="../media/image577.wmf"/><Relationship Id="rId11" Type="http://schemas.openxmlformats.org/officeDocument/2006/relationships/oleObject" Target="../embeddings/oleObject585.bin"/><Relationship Id="rId10" Type="http://schemas.openxmlformats.org/officeDocument/2006/relationships/image" Target="../media/image576.wmf"/><Relationship Id="rId1" Type="http://schemas.openxmlformats.org/officeDocument/2006/relationships/oleObject" Target="../embeddings/oleObject580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8.bin"/><Relationship Id="rId8" Type="http://schemas.openxmlformats.org/officeDocument/2006/relationships/image" Target="../media/image589.wmf"/><Relationship Id="rId7" Type="http://schemas.openxmlformats.org/officeDocument/2006/relationships/oleObject" Target="../embeddings/oleObject597.bin"/><Relationship Id="rId6" Type="http://schemas.openxmlformats.org/officeDocument/2006/relationships/image" Target="../media/image588.wmf"/><Relationship Id="rId5" Type="http://schemas.openxmlformats.org/officeDocument/2006/relationships/oleObject" Target="../embeddings/oleObject596.bin"/><Relationship Id="rId4" Type="http://schemas.openxmlformats.org/officeDocument/2006/relationships/image" Target="../media/image587.wmf"/><Relationship Id="rId3" Type="http://schemas.openxmlformats.org/officeDocument/2006/relationships/oleObject" Target="../embeddings/oleObject595.bin"/><Relationship Id="rId2" Type="http://schemas.openxmlformats.org/officeDocument/2006/relationships/image" Target="../media/image586.emf"/><Relationship Id="rId18" Type="http://schemas.openxmlformats.org/officeDocument/2006/relationships/vmlDrawing" Target="../drawings/vmlDrawing8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93.emf"/><Relationship Id="rId15" Type="http://schemas.openxmlformats.org/officeDocument/2006/relationships/oleObject" Target="../embeddings/oleObject601.bin"/><Relationship Id="rId14" Type="http://schemas.openxmlformats.org/officeDocument/2006/relationships/image" Target="../media/image592.wmf"/><Relationship Id="rId13" Type="http://schemas.openxmlformats.org/officeDocument/2006/relationships/oleObject" Target="../embeddings/oleObject600.bin"/><Relationship Id="rId12" Type="http://schemas.openxmlformats.org/officeDocument/2006/relationships/image" Target="../media/image591.wmf"/><Relationship Id="rId11" Type="http://schemas.openxmlformats.org/officeDocument/2006/relationships/oleObject" Target="../embeddings/oleObject599.bin"/><Relationship Id="rId10" Type="http://schemas.openxmlformats.org/officeDocument/2006/relationships/image" Target="../media/image590.wmf"/><Relationship Id="rId1" Type="http://schemas.openxmlformats.org/officeDocument/2006/relationships/oleObject" Target="../embeddings/oleObject594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idx="1"/>
          </p:nvPr>
        </p:nvSpPr>
        <p:spPr>
          <a:xfrm>
            <a:off x="957263" y="1787525"/>
            <a:ext cx="7715250" cy="5732463"/>
          </a:xfrm>
        </p:spPr>
        <p:txBody>
          <a:bodyPr vert="horz" wrap="square" lIns="91440" tIns="45720" rIns="91440" bIns="45720" anchor="t"/>
          <a:p>
            <a:pPr marL="1703705" indent="-1703705" eaLnBrk="1" hangingPunct="1">
              <a:lnSpc>
                <a:spcPct val="155000"/>
              </a:lnSpc>
              <a:buClr>
                <a:schemeClr val="bg1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  导数的概念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703705" indent="-1703705" eaLnBrk="1" hangingPunct="1">
              <a:lnSpc>
                <a:spcPct val="155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  函数的求导法则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703705" indent="-1703705" eaLnBrk="1" hangingPunct="1">
              <a:lnSpc>
                <a:spcPct val="155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三、  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高阶导数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703705" indent="-1703705" eaLnBrk="1" hangingPunct="1">
              <a:lnSpc>
                <a:spcPct val="155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四、  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隐函数与参数式函数的导数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1703705" indent="-1703705" eaLnBrk="1" hangingPunct="1">
              <a:lnSpc>
                <a:spcPct val="155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五、 一元函数的微分及其应用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703705" indent="-1703705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None/>
            </a:pP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703705" indent="-1703705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None/>
            </a:pPr>
            <a:endParaRPr lang="zh-CN" altLang="en-US" sz="1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1703705" indent="-1703705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None/>
            </a:pPr>
            <a:endParaRPr lang="zh-CN" altLang="en-US" sz="1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1703705" indent="-1703705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None/>
            </a:pPr>
            <a:endParaRPr lang="zh-CN" altLang="en-US" sz="1000" dirty="0">
              <a:solidFill>
                <a:srgbClr val="F71A09"/>
              </a:solidFill>
              <a:ea typeface="宋体" panose="02010600030101010101" pitchFamily="2" charset="-122"/>
            </a:endParaRPr>
          </a:p>
          <a:p>
            <a:pPr marL="1703705" indent="-1703705" eaLnBrk="1" hangingPunct="1">
              <a:lnSpc>
                <a:spcPct val="80000"/>
              </a:lnSpc>
              <a:buClr>
                <a:schemeClr val="bg1"/>
              </a:buClr>
              <a:buChar char="•"/>
            </a:pPr>
            <a:endParaRPr lang="zh-CN" altLang="en-US" sz="1000" dirty="0">
              <a:solidFill>
                <a:srgbClr val="800000"/>
              </a:solidFill>
              <a:ea typeface="宋体" panose="02010600030101010101" pitchFamily="2" charset="-122"/>
            </a:endParaRPr>
          </a:p>
          <a:p>
            <a:pPr marL="1703705" indent="-1703705">
              <a:lnSpc>
                <a:spcPct val="80000"/>
              </a:lnSpc>
              <a:buChar char="•"/>
            </a:pPr>
            <a:endParaRPr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79877" name="Text Box 5"/>
          <p:cNvSpPr txBox="1"/>
          <p:nvPr/>
        </p:nvSpPr>
        <p:spPr>
          <a:xfrm>
            <a:off x="683895" y="879475"/>
            <a:ext cx="8459788" cy="1014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6000" b="1" i="0" dirty="0">
                <a:solidFill>
                  <a:srgbClr val="FA3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第二章 导数与微分</a:t>
            </a:r>
            <a:endParaRPr lang="zh-CN" altLang="en-US" sz="6000" b="1" i="0" dirty="0">
              <a:solidFill>
                <a:srgbClr val="FA3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1433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468313" y="1110298"/>
            <a:ext cx="8207375" cy="574675"/>
          </a:xfrm>
        </p:spPr>
        <p:txBody>
          <a:bodyPr/>
          <a:p>
            <a:r>
              <a:rPr lang="zh-CN" altLang="en-US"/>
              <a:t>例</a:t>
            </a:r>
            <a:r>
              <a:rPr lang="en-US" altLang="zh-CN"/>
              <a:t>3.</a:t>
            </a:r>
            <a:r>
              <a:rPr lang="zh-CN" altLang="en-US"/>
              <a:t>设</a:t>
            </a:r>
            <a:endParaRPr lang="zh-CN" altLang="en-US"/>
          </a:p>
        </p:txBody>
      </p:sp>
      <p:graphicFrame>
        <p:nvGraphicFramePr>
          <p:cNvPr id="12291" name="对象 12290"/>
          <p:cNvGraphicFramePr/>
          <p:nvPr/>
        </p:nvGraphicFramePr>
        <p:xfrm>
          <a:off x="1612900" y="118618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735965" imgH="406400" progId="Equation.3">
                  <p:embed/>
                </p:oleObj>
              </mc:Choice>
              <mc:Fallback>
                <p:oleObj name="" r:id="rId1" imgW="735965" imgH="406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2900" y="118618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文本框 12291"/>
          <p:cNvSpPr txBox="1"/>
          <p:nvPr/>
        </p:nvSpPr>
        <p:spPr>
          <a:xfrm>
            <a:off x="2349500" y="1163320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在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3" name="对象 12292"/>
          <p:cNvGraphicFramePr/>
          <p:nvPr/>
        </p:nvGraphicFramePr>
        <p:xfrm>
          <a:off x="2940050" y="123063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774065" imgH="317500" progId="Equation.3">
                  <p:embed/>
                </p:oleObj>
              </mc:Choice>
              <mc:Fallback>
                <p:oleObj name="" r:id="rId3" imgW="774065" imgH="3175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1230630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文本框 12293"/>
          <p:cNvSpPr txBox="1"/>
          <p:nvPr/>
        </p:nvSpPr>
        <p:spPr>
          <a:xfrm>
            <a:off x="3714750" y="113696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处连续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且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5" name="对象 12294"/>
          <p:cNvGraphicFramePr/>
          <p:nvPr/>
        </p:nvGraphicFramePr>
        <p:xfrm>
          <a:off x="5410200" y="963930"/>
          <a:ext cx="198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981200" imgH="850900" progId="Equation.3">
                  <p:embed/>
                </p:oleObj>
              </mc:Choice>
              <mc:Fallback>
                <p:oleObj name="" r:id="rId5" imgW="1981200" imgH="850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963930"/>
                        <a:ext cx="1981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文本框 12295"/>
          <p:cNvSpPr txBox="1"/>
          <p:nvPr/>
        </p:nvSpPr>
        <p:spPr>
          <a:xfrm>
            <a:off x="7391400" y="107029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求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7" name="对象 12296"/>
          <p:cNvGraphicFramePr/>
          <p:nvPr/>
        </p:nvGraphicFramePr>
        <p:xfrm>
          <a:off x="7929880" y="116332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939800" imgH="419100" progId="Equation.3">
                  <p:embed/>
                </p:oleObj>
              </mc:Choice>
              <mc:Fallback>
                <p:oleObj name="" r:id="rId7" imgW="939800" imgH="4191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9880" y="1163320"/>
                        <a:ext cx="939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文本框 12297"/>
          <p:cNvSpPr txBox="1"/>
          <p:nvPr/>
        </p:nvSpPr>
        <p:spPr>
          <a:xfrm>
            <a:off x="468630" y="2157730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9" name="对象 12298"/>
          <p:cNvGraphicFramePr/>
          <p:nvPr/>
        </p:nvGraphicFramePr>
        <p:xfrm>
          <a:off x="1524000" y="216535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1116965" imgH="406400" progId="Equation.3">
                  <p:embed/>
                </p:oleObj>
              </mc:Choice>
              <mc:Fallback>
                <p:oleObj name="" r:id="rId9" imgW="1116965" imgH="406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2165350"/>
                        <a:ext cx="1117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12299"/>
          <p:cNvGraphicFramePr/>
          <p:nvPr/>
        </p:nvGraphicFramePr>
        <p:xfrm>
          <a:off x="2641600" y="2070100"/>
          <a:ext cx="130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308100" imgH="609600" progId="Equation.3">
                  <p:embed/>
                </p:oleObj>
              </mc:Choice>
              <mc:Fallback>
                <p:oleObj name="" r:id="rId11" imgW="1308100" imgH="609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1600" y="2070100"/>
                        <a:ext cx="1308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00"/>
          <p:cNvGraphicFramePr/>
          <p:nvPr/>
        </p:nvGraphicFramePr>
        <p:xfrm>
          <a:off x="3962400" y="1905000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3" imgW="3162300" imgH="927100" progId="Equation.3">
                  <p:embed/>
                </p:oleObj>
              </mc:Choice>
              <mc:Fallback>
                <p:oleObj name="" r:id="rId13" imgW="3162300" imgH="927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2400" y="1905000"/>
                        <a:ext cx="316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12301"/>
          <p:cNvGraphicFramePr/>
          <p:nvPr/>
        </p:nvGraphicFramePr>
        <p:xfrm>
          <a:off x="7218680" y="2209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5" imgW="494665" imgH="317500" progId="Equation.3">
                  <p:embed/>
                </p:oleObj>
              </mc:Choice>
              <mc:Fallback>
                <p:oleObj name="" r:id="rId15" imgW="494665" imgH="317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18680" y="22098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12302"/>
          <p:cNvGraphicFramePr/>
          <p:nvPr/>
        </p:nvGraphicFramePr>
        <p:xfrm>
          <a:off x="1524000" y="3399790"/>
          <a:ext cx="363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7" imgW="3632200" imgH="850900" progId="Equation.3">
                  <p:embed/>
                </p:oleObj>
              </mc:Choice>
              <mc:Fallback>
                <p:oleObj name="" r:id="rId17" imgW="3632200" imgH="850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4000" y="3399790"/>
                        <a:ext cx="3632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对象 12303"/>
          <p:cNvGraphicFramePr/>
          <p:nvPr/>
        </p:nvGraphicFramePr>
        <p:xfrm>
          <a:off x="2349500" y="4149725"/>
          <a:ext cx="161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9" imgW="1612900" imgH="850900" progId="Equation.3">
                  <p:embed/>
                </p:oleObj>
              </mc:Choice>
              <mc:Fallback>
                <p:oleObj name="" r:id="rId19" imgW="1612900" imgH="850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49500" y="4149725"/>
                        <a:ext cx="1612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对象 12304"/>
          <p:cNvGraphicFramePr/>
          <p:nvPr/>
        </p:nvGraphicFramePr>
        <p:xfrm>
          <a:off x="4076700" y="4416425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1" imgW="481965" imgH="317500" progId="Equation.3">
                  <p:embed/>
                </p:oleObj>
              </mc:Choice>
              <mc:Fallback>
                <p:oleObj name="" r:id="rId21" imgW="481965" imgH="317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76700" y="4416425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539750" y="848360"/>
            <a:ext cx="1600200" cy="685800"/>
          </a:xfrm>
        </p:spPr>
        <p:txBody>
          <a:bodyPr anchor="ctr"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1758950" y="969010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977265" imgH="444500" progId="Equation.3">
                  <p:embed/>
                </p:oleObj>
              </mc:Choice>
              <mc:Fallback>
                <p:oleObj name="" r:id="rId1" imgW="977265" imgH="444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8950" y="969010"/>
                        <a:ext cx="977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文本框 10243"/>
          <p:cNvSpPr txBox="1"/>
          <p:nvPr/>
        </p:nvSpPr>
        <p:spPr>
          <a:xfrm>
            <a:off x="2825750" y="969010"/>
            <a:ext cx="1746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存在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求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5" name="对象 10244"/>
          <p:cNvGraphicFramePr/>
          <p:nvPr/>
        </p:nvGraphicFramePr>
        <p:xfrm>
          <a:off x="1752600" y="1622425"/>
          <a:ext cx="48736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4876800" imgH="1016000" progId="Equation.3">
                  <p:embed/>
                </p:oleObj>
              </mc:Choice>
              <mc:Fallback>
                <p:oleObj name="" r:id="rId3" imgW="4876800" imgH="10160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22425"/>
                        <a:ext cx="487362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文本框 10245"/>
          <p:cNvSpPr txBox="1"/>
          <p:nvPr/>
        </p:nvSpPr>
        <p:spPr>
          <a:xfrm>
            <a:off x="539750" y="24765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8" name="文本框 10247"/>
          <p:cNvSpPr txBox="1"/>
          <p:nvPr/>
        </p:nvSpPr>
        <p:spPr>
          <a:xfrm>
            <a:off x="457200" y="3300413"/>
            <a:ext cx="1295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原式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=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9" name="对象 10248"/>
          <p:cNvGraphicFramePr/>
          <p:nvPr/>
        </p:nvGraphicFramePr>
        <p:xfrm>
          <a:off x="1530350" y="2971800"/>
          <a:ext cx="68024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6804025" imgH="1231265" progId="Equation.3">
                  <p:embed/>
                </p:oleObj>
              </mc:Choice>
              <mc:Fallback>
                <p:oleObj name="" r:id="rId5" imgW="6804025" imgH="12312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350" y="2971800"/>
                        <a:ext cx="6802438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10249"/>
          <p:cNvGraphicFramePr/>
          <p:nvPr/>
        </p:nvGraphicFramePr>
        <p:xfrm>
          <a:off x="3632200" y="35814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7" imgW="1587500" imgH="508000" progId="Equation.3">
                  <p:embed/>
                </p:oleObj>
              </mc:Choice>
              <mc:Fallback>
                <p:oleObj name="" r:id="rId7" imgW="1587500" imgH="5080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200" y="3581400"/>
                        <a:ext cx="1587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10250"/>
          <p:cNvGraphicFramePr/>
          <p:nvPr/>
        </p:nvGraphicFramePr>
        <p:xfrm>
          <a:off x="6477000" y="309245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1587500" imgH="508000" progId="Equation.3">
                  <p:embed/>
                </p:oleObj>
              </mc:Choice>
              <mc:Fallback>
                <p:oleObj name="" r:id="rId9" imgW="1587500" imgH="5080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0" y="3092450"/>
                        <a:ext cx="1587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/>
          <p:nvPr/>
        </p:nvGraphicFramePr>
        <p:xfrm>
          <a:off x="1257300" y="44958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0" imgW="1256665" imgH="444500" progId="Equation.3">
                  <p:embed/>
                </p:oleObj>
              </mc:Choice>
              <mc:Fallback>
                <p:oleObj name="" r:id="rId10" imgW="1256665" imgH="4445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57300" y="4495800"/>
                        <a:ext cx="1257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椭圆 10272"/>
          <p:cNvSpPr/>
          <p:nvPr/>
        </p:nvSpPr>
        <p:spPr>
          <a:xfrm>
            <a:off x="3429000" y="1219200"/>
            <a:ext cx="1676400" cy="7620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/>
      <p:bldP spid="10248" grpId="0" advAuto="100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374015" y="984250"/>
            <a:ext cx="914400" cy="539750"/>
          </a:xfrm>
        </p:spPr>
        <p:txBody>
          <a:bodyPr anchor="ctr"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1225233" y="98393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4" name="对象 35843"/>
          <p:cNvGraphicFramePr/>
          <p:nvPr/>
        </p:nvGraphicFramePr>
        <p:xfrm>
          <a:off x="1701800" y="104013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205865" imgH="406400" progId="Equation.3">
                  <p:embed/>
                </p:oleObj>
              </mc:Choice>
              <mc:Fallback>
                <p:oleObj name="" r:id="rId1" imgW="1205865" imgH="406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1800" y="1040130"/>
                        <a:ext cx="120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文本框 35844"/>
          <p:cNvSpPr txBox="1"/>
          <p:nvPr/>
        </p:nvSpPr>
        <p:spPr>
          <a:xfrm>
            <a:off x="2908300" y="10048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6" name="对象 35845"/>
          <p:cNvGraphicFramePr/>
          <p:nvPr/>
        </p:nvGraphicFramePr>
        <p:xfrm>
          <a:off x="3448050" y="1027113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749300" imgH="419100" progId="Equation.3">
                  <p:embed/>
                </p:oleObj>
              </mc:Choice>
              <mc:Fallback>
                <p:oleObj name="" r:id="rId3" imgW="749300" imgH="419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050" y="1027113"/>
                        <a:ext cx="749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文本框 35846"/>
          <p:cNvSpPr txBox="1"/>
          <p:nvPr/>
        </p:nvSpPr>
        <p:spPr>
          <a:xfrm>
            <a:off x="4190683" y="92741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8" name="对象 35847"/>
          <p:cNvGraphicFramePr/>
          <p:nvPr/>
        </p:nvGraphicFramePr>
        <p:xfrm>
          <a:off x="5708650" y="733425"/>
          <a:ext cx="316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3161030" imgH="1040765" progId="Equation.3">
                  <p:embed/>
                </p:oleObj>
              </mc:Choice>
              <mc:Fallback>
                <p:oleObj name="" r:id="rId5" imgW="3161030" imgH="10407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8650" y="733425"/>
                        <a:ext cx="31623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文本框 35848"/>
          <p:cNvSpPr txBox="1"/>
          <p:nvPr/>
        </p:nvSpPr>
        <p:spPr>
          <a:xfrm>
            <a:off x="456883" y="1925955"/>
            <a:ext cx="747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50" name="对象 35849"/>
          <p:cNvGraphicFramePr/>
          <p:nvPr/>
        </p:nvGraphicFramePr>
        <p:xfrm>
          <a:off x="2679700" y="2667000"/>
          <a:ext cx="318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3187700" imgH="685800" progId="Equation.3">
                  <p:embed/>
                </p:oleObj>
              </mc:Choice>
              <mc:Fallback>
                <p:oleObj name="" r:id="rId7" imgW="3187700" imgH="685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9700" y="2667000"/>
                        <a:ext cx="3187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文本框 35850"/>
          <p:cNvSpPr txBox="1"/>
          <p:nvPr/>
        </p:nvSpPr>
        <p:spPr>
          <a:xfrm>
            <a:off x="1167130" y="1923415"/>
            <a:ext cx="1236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52" name="对象 35851"/>
          <p:cNvGraphicFramePr/>
          <p:nvPr/>
        </p:nvGraphicFramePr>
        <p:xfrm>
          <a:off x="2438400" y="1701800"/>
          <a:ext cx="303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3035300" imgH="965200" progId="Equation.3">
                  <p:embed/>
                </p:oleObj>
              </mc:Choice>
              <mc:Fallback>
                <p:oleObj name="" r:id="rId9" imgW="3035300" imgH="965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1701800"/>
                        <a:ext cx="3035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文本框 35852"/>
          <p:cNvSpPr txBox="1"/>
          <p:nvPr/>
        </p:nvSpPr>
        <p:spPr>
          <a:xfrm>
            <a:off x="5861050" y="26479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54" name="对象 35853"/>
          <p:cNvGraphicFramePr/>
          <p:nvPr/>
        </p:nvGraphicFramePr>
        <p:xfrm>
          <a:off x="6324600" y="27432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1205865" imgH="406400" progId="Equation.3">
                  <p:embed/>
                </p:oleObj>
              </mc:Choice>
              <mc:Fallback>
                <p:oleObj name="" r:id="rId11" imgW="1205865" imgH="406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0" y="2743200"/>
                        <a:ext cx="120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文本框 35854"/>
          <p:cNvSpPr txBox="1"/>
          <p:nvPr/>
        </p:nvSpPr>
        <p:spPr>
          <a:xfrm>
            <a:off x="3422650" y="3241675"/>
            <a:ext cx="374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联想到凑导数的定义式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56" name="矩形 35855"/>
          <p:cNvSpPr/>
          <p:nvPr/>
        </p:nvSpPr>
        <p:spPr>
          <a:xfrm>
            <a:off x="2438400" y="2590800"/>
            <a:ext cx="5334000" cy="1260475"/>
          </a:xfrm>
          <a:prstGeom prst="rect">
            <a:avLst/>
          </a:prstGeom>
          <a:noFill/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5857" name="对象 35856"/>
          <p:cNvGraphicFramePr/>
          <p:nvPr/>
        </p:nvGraphicFramePr>
        <p:xfrm>
          <a:off x="685800" y="4038600"/>
          <a:ext cx="7869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2" imgW="7874000" imgH="1016000" progId="Equation.3">
                  <p:embed/>
                </p:oleObj>
              </mc:Choice>
              <mc:Fallback>
                <p:oleObj name="" r:id="rId12" imgW="7874000" imgH="1016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800" y="4038600"/>
                        <a:ext cx="786923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对象 35857"/>
          <p:cNvGraphicFramePr/>
          <p:nvPr/>
        </p:nvGraphicFramePr>
        <p:xfrm>
          <a:off x="2403475" y="45720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4" imgW="2362200" imgH="431800" progId="Equation.3">
                  <p:embed/>
                </p:oleObj>
              </mc:Choice>
              <mc:Fallback>
                <p:oleObj name="" r:id="rId14" imgW="2362200" imgH="431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03475" y="4572000"/>
                        <a:ext cx="2362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对象 35858"/>
          <p:cNvGraphicFramePr/>
          <p:nvPr/>
        </p:nvGraphicFramePr>
        <p:xfrm>
          <a:off x="6248400" y="4094163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6" imgW="2362200" imgH="431800" progId="Equation.3">
                  <p:embed/>
                </p:oleObj>
              </mc:Choice>
              <mc:Fallback>
                <p:oleObj name="" r:id="rId16" imgW="236220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8400" y="4094163"/>
                        <a:ext cx="2362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对象 35859"/>
          <p:cNvGraphicFramePr/>
          <p:nvPr/>
        </p:nvGraphicFramePr>
        <p:xfrm>
          <a:off x="5032375" y="4176713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7" imgW="926465" imgH="406400" progId="Equation.3">
                  <p:embed/>
                </p:oleObj>
              </mc:Choice>
              <mc:Fallback>
                <p:oleObj name="" r:id="rId17" imgW="926465" imgH="406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32375" y="4176713"/>
                        <a:ext cx="927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对象 35860"/>
          <p:cNvGraphicFramePr/>
          <p:nvPr/>
        </p:nvGraphicFramePr>
        <p:xfrm>
          <a:off x="685800" y="541020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9" imgW="1028700" imgH="419100" progId="Equation.3">
                  <p:embed/>
                </p:oleObj>
              </mc:Choice>
              <mc:Fallback>
                <p:oleObj name="" r:id="rId19" imgW="1028700" imgH="419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5800" y="5410200"/>
                        <a:ext cx="1028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对象 35861"/>
          <p:cNvGraphicFramePr/>
          <p:nvPr/>
        </p:nvGraphicFramePr>
        <p:xfrm>
          <a:off x="1765300" y="5200650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1" imgW="1054100" imgH="850900" progId="Equation.3">
                  <p:embed/>
                </p:oleObj>
              </mc:Choice>
              <mc:Fallback>
                <p:oleObj name="" r:id="rId21" imgW="1054100" imgH="850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65300" y="5200650"/>
                        <a:ext cx="1054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对象 35862"/>
          <p:cNvGraphicFramePr/>
          <p:nvPr/>
        </p:nvGraphicFramePr>
        <p:xfrm>
          <a:off x="2908300" y="5200650"/>
          <a:ext cx="128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3" imgW="1282700" imgH="850900" progId="Equation.3">
                  <p:embed/>
                </p:oleObj>
              </mc:Choice>
              <mc:Fallback>
                <p:oleObj name="" r:id="rId23" imgW="1282700" imgH="850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08300" y="5200650"/>
                        <a:ext cx="1282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直接连接符 35863"/>
          <p:cNvSpPr/>
          <p:nvPr/>
        </p:nvSpPr>
        <p:spPr>
          <a:xfrm>
            <a:off x="2209800" y="2438400"/>
            <a:ext cx="0" cy="1600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5886" name="组合 35885"/>
          <p:cNvGrpSpPr/>
          <p:nvPr/>
        </p:nvGrpSpPr>
        <p:grpSpPr>
          <a:xfrm>
            <a:off x="6629400" y="1524000"/>
            <a:ext cx="1181100" cy="503238"/>
            <a:chOff x="4176" y="960"/>
            <a:chExt cx="744" cy="317"/>
          </a:xfrm>
        </p:grpSpPr>
        <p:graphicFrame>
          <p:nvGraphicFramePr>
            <p:cNvPr id="35883" name="对象 35882"/>
            <p:cNvGraphicFramePr/>
            <p:nvPr/>
          </p:nvGraphicFramePr>
          <p:xfrm>
            <a:off x="4608" y="1133"/>
            <a:ext cx="3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25" imgW="495300" imgH="228600" progId="Equation.3">
                    <p:embed/>
                  </p:oleObj>
                </mc:Choice>
                <mc:Fallback>
                  <p:oleObj name="" r:id="rId25" imgW="495300" imgH="2286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08" y="1133"/>
                          <a:ext cx="312" cy="14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accent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4" name="任意多边形 35883"/>
            <p:cNvSpPr/>
            <p:nvPr/>
          </p:nvSpPr>
          <p:spPr>
            <a:xfrm>
              <a:off x="4176" y="960"/>
              <a:ext cx="480" cy="144"/>
            </a:xfrm>
            <a:custGeom>
              <a:avLst/>
              <a:gdLst/>
              <a:ahLst/>
              <a:cxnLst/>
              <a:pathLst>
                <a:path w="624" h="144">
                  <a:moveTo>
                    <a:pt x="0" y="0"/>
                  </a:moveTo>
                  <a:lnTo>
                    <a:pt x="576" y="0"/>
                  </a:lnTo>
                  <a:lnTo>
                    <a:pt x="624" y="144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885" name="任意多边形 35884"/>
          <p:cNvSpPr/>
          <p:nvPr/>
        </p:nvSpPr>
        <p:spPr>
          <a:xfrm flipH="1">
            <a:off x="7543800" y="1524000"/>
            <a:ext cx="685800" cy="228600"/>
          </a:xfrm>
          <a:custGeom>
            <a:avLst/>
            <a:gdLst/>
            <a:ahLst/>
            <a:cxnLst/>
            <a:pathLst>
              <a:path w="624" h="144">
                <a:moveTo>
                  <a:pt x="0" y="0"/>
                </a:moveTo>
                <a:lnTo>
                  <a:pt x="576" y="0"/>
                </a:lnTo>
                <a:lnTo>
                  <a:pt x="624" y="14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sm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build="p"/>
      <p:bldP spid="35851" grpId="0" advAuto="1000" build="p"/>
      <p:bldP spid="35853" grpId="0" build="p"/>
      <p:bldP spid="358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385445" y="949960"/>
            <a:ext cx="914400" cy="539750"/>
          </a:xfrm>
        </p:spPr>
        <p:txBody>
          <a:bodyPr anchor="ctr"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1215708" y="9604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4" name="对象 35843"/>
          <p:cNvGraphicFramePr/>
          <p:nvPr/>
        </p:nvGraphicFramePr>
        <p:xfrm>
          <a:off x="1714500" y="949960"/>
          <a:ext cx="96583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571500" imgH="203200" progId="Equation.3">
                  <p:embed/>
                </p:oleObj>
              </mc:Choice>
              <mc:Fallback>
                <p:oleObj name="" r:id="rId1" imgW="571500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949960"/>
                        <a:ext cx="965835" cy="509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文本框 35844"/>
          <p:cNvSpPr txBox="1"/>
          <p:nvPr/>
        </p:nvSpPr>
        <p:spPr>
          <a:xfrm>
            <a:off x="2813050" y="936943"/>
            <a:ext cx="539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6" name="对象 35845"/>
          <p:cNvGraphicFramePr/>
          <p:nvPr/>
        </p:nvGraphicFramePr>
        <p:xfrm>
          <a:off x="3251835" y="937895"/>
          <a:ext cx="79756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81000" imgH="203200" progId="Equation.3">
                  <p:embed/>
                </p:oleObj>
              </mc:Choice>
              <mc:Fallback>
                <p:oleObj name="" r:id="rId3" imgW="381000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1835" y="937895"/>
                        <a:ext cx="797560" cy="521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文本框 35846"/>
          <p:cNvSpPr txBox="1"/>
          <p:nvPr/>
        </p:nvSpPr>
        <p:spPr>
          <a:xfrm>
            <a:off x="3861753" y="949643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存在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8" name="对象 35847"/>
          <p:cNvGraphicFramePr/>
          <p:nvPr/>
        </p:nvGraphicFramePr>
        <p:xfrm>
          <a:off x="3578543" y="1724025"/>
          <a:ext cx="24511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14300" imgH="215900" progId="Equation.3">
                  <p:embed/>
                </p:oleObj>
              </mc:Choice>
              <mc:Fallback>
                <p:oleObj name="" r:id="rId5" imgW="114300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8543" y="1724025"/>
                        <a:ext cx="245110" cy="38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文本框 35848"/>
          <p:cNvSpPr txBox="1"/>
          <p:nvPr/>
        </p:nvSpPr>
        <p:spPr>
          <a:xfrm>
            <a:off x="221933" y="2958465"/>
            <a:ext cx="747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 i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i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1499870" y="2958465"/>
            <a:ext cx="1313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原式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379720" y="652145"/>
          <a:ext cx="2337435" cy="159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091565" imgH="812800" progId="Equation.3">
                  <p:embed/>
                </p:oleObj>
              </mc:Choice>
              <mc:Fallback>
                <p:oleObj name="" r:id="rId7" imgW="1091565" imgH="812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9720" y="652145"/>
                        <a:ext cx="2337435" cy="1591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813050" y="2546985"/>
          <a:ext cx="260794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117600" imgH="545465" progId="Equation.KSEE3">
                  <p:embed/>
                </p:oleObj>
              </mc:Choice>
              <mc:Fallback>
                <p:oleObj name="" r:id="rId9" imgW="1117600" imgH="54546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050" y="2546985"/>
                        <a:ext cx="2607945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202180" y="3920490"/>
          <a:ext cx="2032000" cy="10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774065" imgH="419100" progId="Equation.KSEE3">
                  <p:embed/>
                </p:oleObj>
              </mc:Choice>
              <mc:Fallback>
                <p:oleObj name="" r:id="rId11" imgW="774065" imgH="4191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2180" y="3920490"/>
                        <a:ext cx="2032000" cy="105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199005" y="5155565"/>
          <a:ext cx="1663065" cy="73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122680" imgH="628650" progId="Equation.KSEE3">
                  <p:embed/>
                </p:oleObj>
              </mc:Choice>
              <mc:Fallback>
                <p:oleObj name="" r:id="rId13" imgW="1122680" imgH="62865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9005" y="5155565"/>
                        <a:ext cx="1663065" cy="737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build="p"/>
      <p:bldP spid="35851" grpId="0" advAuto="100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345" name="Group 2"/>
          <p:cNvGrpSpPr/>
          <p:nvPr/>
        </p:nvGrpSpPr>
        <p:grpSpPr>
          <a:xfrm>
            <a:off x="-514350" y="1944688"/>
            <a:ext cx="9937750" cy="722312"/>
            <a:chOff x="385" y="480"/>
            <a:chExt cx="6260" cy="455"/>
          </a:xfrm>
        </p:grpSpPr>
        <p:sp>
          <p:nvSpPr>
            <p:cNvPr id="57346" name="AutoShape 3"/>
            <p:cNvSpPr/>
            <p:nvPr/>
          </p:nvSpPr>
          <p:spPr>
            <a:xfrm>
              <a:off x="1061" y="480"/>
              <a:ext cx="5176" cy="45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600FF">
                    <a:alpha val="73000"/>
                  </a:srgbClr>
                </a:gs>
                <a:gs pos="100000">
                  <a:srgbClr val="2F0076">
                    <a:alpha val="64998"/>
                  </a:srgbClr>
                </a:gs>
              </a:gsLst>
              <a:lin ang="5400000" scaled="1"/>
              <a:tileRect/>
            </a:gradFill>
            <a:ln w="57150" cap="flat" cmpd="thickThin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pSp>
          <p:nvGrpSpPr>
            <p:cNvPr id="57347" name="Group 4"/>
            <p:cNvGrpSpPr/>
            <p:nvPr/>
          </p:nvGrpSpPr>
          <p:grpSpPr>
            <a:xfrm>
              <a:off x="385" y="527"/>
              <a:ext cx="6260" cy="327"/>
              <a:chOff x="385" y="527"/>
              <a:chExt cx="6260" cy="327"/>
            </a:xfrm>
          </p:grpSpPr>
          <p:grpSp>
            <p:nvGrpSpPr>
              <p:cNvPr id="57348" name="Group 5"/>
              <p:cNvGrpSpPr/>
              <p:nvPr/>
            </p:nvGrpSpPr>
            <p:grpSpPr>
              <a:xfrm>
                <a:off x="385" y="527"/>
                <a:ext cx="5168" cy="327"/>
                <a:chOff x="384" y="528"/>
                <a:chExt cx="5168" cy="327"/>
              </a:xfrm>
            </p:grpSpPr>
            <p:sp>
              <p:nvSpPr>
                <p:cNvPr id="57349" name="Rectangle 6"/>
                <p:cNvSpPr/>
                <p:nvPr/>
              </p:nvSpPr>
              <p:spPr>
                <a:xfrm>
                  <a:off x="384" y="528"/>
                  <a:ext cx="516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r>
                    <a:rPr lang="zh-CN" altLang="en-US" sz="2800" b="1" i="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       若函数                 在     点可导，则必然在      </a:t>
                  </a:r>
                  <a:endParaRPr lang="zh-CN" altLang="en-US" sz="2800" b="1" i="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57350" name="Object 7"/>
                <p:cNvGraphicFramePr>
                  <a:graphicFrameLocks noChangeAspect="1"/>
                </p:cNvGraphicFramePr>
                <p:nvPr/>
              </p:nvGraphicFramePr>
              <p:xfrm>
                <a:off x="1968" y="576"/>
                <a:ext cx="856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55" name="" r:id="rId1" imgW="2286000" imgH="609600" progId="Equation.3">
                        <p:embed/>
                      </p:oleObj>
                    </mc:Choice>
                    <mc:Fallback>
                      <p:oleObj name="" r:id="rId1" imgW="2286000" imgH="609600" progId="Equation.3">
                        <p:embed/>
                        <p:pic>
                          <p:nvPicPr>
                            <p:cNvPr id="0" name="图片 3254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8" y="576"/>
                              <a:ext cx="856" cy="26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51" name="Object 8"/>
                <p:cNvGraphicFramePr>
                  <a:graphicFrameLocks noChangeAspect="1"/>
                </p:cNvGraphicFramePr>
                <p:nvPr/>
              </p:nvGraphicFramePr>
              <p:xfrm>
                <a:off x="3120" y="576"/>
                <a:ext cx="220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58" name="" r:id="rId3" imgW="469900" imgH="622300" progId="Equation.3">
                        <p:embed/>
                      </p:oleObj>
                    </mc:Choice>
                    <mc:Fallback>
                      <p:oleObj name="" r:id="rId3" imgW="469900" imgH="622300" progId="Equation.3">
                        <p:embed/>
                        <p:pic>
                          <p:nvPicPr>
                            <p:cNvPr id="0" name="图片 3257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0" y="576"/>
                              <a:ext cx="220" cy="2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7352" name="Group 9"/>
              <p:cNvGrpSpPr/>
              <p:nvPr/>
            </p:nvGrpSpPr>
            <p:grpSpPr>
              <a:xfrm>
                <a:off x="5157" y="527"/>
                <a:ext cx="1488" cy="327"/>
                <a:chOff x="2304" y="1584"/>
                <a:chExt cx="1488" cy="327"/>
              </a:xfrm>
            </p:grpSpPr>
            <p:graphicFrame>
              <p:nvGraphicFramePr>
                <p:cNvPr id="57353" name="Object 10"/>
                <p:cNvGraphicFramePr>
                  <a:graphicFrameLocks noChangeAspect="1"/>
                </p:cNvGraphicFramePr>
                <p:nvPr/>
              </p:nvGraphicFramePr>
              <p:xfrm>
                <a:off x="2304" y="1632"/>
                <a:ext cx="220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69" name="" r:id="rId5" imgW="469900" imgH="622300" progId="Equation.3">
                        <p:embed/>
                      </p:oleObj>
                    </mc:Choice>
                    <mc:Fallback>
                      <p:oleObj name="" r:id="rId5" imgW="469900" imgH="622300" progId="Equation.3">
                        <p:embed/>
                        <p:pic>
                          <p:nvPicPr>
                            <p:cNvPr id="0" name="图片 3268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4" y="1632"/>
                              <a:ext cx="220" cy="2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354" name="Rectangle 11"/>
                <p:cNvSpPr/>
                <p:nvPr/>
              </p:nvSpPr>
              <p:spPr>
                <a:xfrm>
                  <a:off x="2496" y="1584"/>
                  <a:ext cx="129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r>
                    <a:rPr lang="zh-CN" altLang="en-US" sz="2800" b="1" i="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点连续。     </a:t>
                  </a:r>
                  <a:endParaRPr lang="zh-CN" altLang="en-US" sz="2800" b="1" i="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76844" name="Rectangle 12"/>
          <p:cNvSpPr/>
          <p:nvPr/>
        </p:nvSpPr>
        <p:spPr>
          <a:xfrm>
            <a:off x="636588" y="2954338"/>
            <a:ext cx="81534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注：</a:t>
            </a:r>
            <a:r>
              <a:rPr lang="zh-CN" altLang="en-US" sz="2800" b="1" i="0" dirty="0">
                <a:latin typeface="Times New Roman" panose="02020603050405020304" pitchFamily="18" charset="0"/>
                <a:ea typeface="华文楷体" pitchFamily="2" charset="-122"/>
              </a:rPr>
              <a:t>可导必然连续，但连续未必可导；</a:t>
            </a:r>
            <a:endParaRPr lang="zh-CN" altLang="en-US" sz="2800" b="1" i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华文楷体" pitchFamily="2" charset="-122"/>
              </a:rPr>
              <a:t>        可导是连续的充分条件，而连续则是可导的必</a:t>
            </a:r>
            <a:endParaRPr lang="zh-CN" altLang="en-US" sz="2800" b="1" i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华文楷体" pitchFamily="2" charset="-122"/>
              </a:rPr>
              <a:t>        要条件；</a:t>
            </a:r>
            <a:endParaRPr lang="zh-CN" altLang="en-US" sz="2800" b="1" i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华文楷体" pitchFamily="2" charset="-122"/>
              </a:rPr>
              <a:t>        若函数在某点不连续，则在该点一定不可导。</a:t>
            </a:r>
            <a:endParaRPr lang="zh-CN" altLang="en-US" sz="2800" b="1" i="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sp>
        <p:nvSpPr>
          <p:cNvPr id="57356" name="Rectangle 2"/>
          <p:cNvSpPr>
            <a:spLocks noGrp="1"/>
          </p:cNvSpPr>
          <p:nvPr/>
        </p:nvSpPr>
        <p:spPr>
          <a:xfrm>
            <a:off x="134938" y="1106488"/>
            <a:ext cx="5616575" cy="685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eaLnBrk="0" hangingPunct="0"/>
            <a:r>
              <a:rPr lang="en-US" altLang="zh-CN" sz="3200" b="1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、可导与连续的关系</a:t>
            </a:r>
            <a:endParaRPr lang="zh-CN" altLang="en-US" sz="3200" i="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ext Box 2"/>
          <p:cNvSpPr txBox="1"/>
          <p:nvPr/>
        </p:nvSpPr>
        <p:spPr>
          <a:xfrm>
            <a:off x="0" y="549275"/>
            <a:ext cx="2268538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3200" b="1" i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752475" y="349250"/>
          <a:ext cx="673036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" imgW="2451100" imgH="812800" progId="Equation.3">
                  <p:embed/>
                </p:oleObj>
              </mc:Choice>
              <mc:Fallback>
                <p:oleObj name="" r:id="rId1" imgW="2451100" imgH="8128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2475" y="349250"/>
                        <a:ext cx="6730365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0" name="Text Box 4"/>
          <p:cNvSpPr txBox="1"/>
          <p:nvPr/>
        </p:nvSpPr>
        <p:spPr>
          <a:xfrm>
            <a:off x="34925" y="20732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752475" y="1920875"/>
          <a:ext cx="297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1371600" imgH="393700" progId="Equation.3">
                  <p:embed/>
                </p:oleObj>
              </mc:Choice>
              <mc:Fallback>
                <p:oleObj name="" r:id="rId3" imgW="1371600" imgH="3937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1920875"/>
                        <a:ext cx="2971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2" name="Object 6"/>
          <p:cNvGraphicFramePr>
            <a:graphicFrameLocks noChangeAspect="1"/>
          </p:cNvGraphicFramePr>
          <p:nvPr/>
        </p:nvGraphicFramePr>
        <p:xfrm>
          <a:off x="3800475" y="1916113"/>
          <a:ext cx="22860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5" imgW="1066165" imgH="393700" progId="Equation.3">
                  <p:embed/>
                </p:oleObj>
              </mc:Choice>
              <mc:Fallback>
                <p:oleObj name="" r:id="rId5" imgW="1066165" imgH="3937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0475" y="1916113"/>
                        <a:ext cx="2286000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3" name="Object 7"/>
          <p:cNvGraphicFramePr>
            <a:graphicFrameLocks noChangeAspect="1"/>
          </p:cNvGraphicFramePr>
          <p:nvPr/>
        </p:nvGraphicFramePr>
        <p:xfrm>
          <a:off x="3492500" y="2852738"/>
          <a:ext cx="3200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7" imgW="2438400" imgH="254000" progId="Equation.3">
                  <p:embed/>
                </p:oleObj>
              </mc:Choice>
              <mc:Fallback>
                <p:oleObj name="" r:id="rId7" imgW="2438400" imgH="2540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2852738"/>
                        <a:ext cx="32004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4" name="Object 8"/>
          <p:cNvGraphicFramePr>
            <a:graphicFrameLocks noChangeAspect="1"/>
          </p:cNvGraphicFramePr>
          <p:nvPr/>
        </p:nvGraphicFramePr>
        <p:xfrm>
          <a:off x="107950" y="3933825"/>
          <a:ext cx="17224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9" imgW="1206500" imgH="203200" progId="Equation.3">
                  <p:embed/>
                </p:oleObj>
              </mc:Choice>
              <mc:Fallback>
                <p:oleObj name="" r:id="rId9" imgW="1206500" imgH="203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D6009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" y="3933825"/>
                        <a:ext cx="1722438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5" name="Object 9"/>
          <p:cNvGraphicFramePr>
            <a:graphicFrameLocks noChangeAspect="1"/>
          </p:cNvGraphicFramePr>
          <p:nvPr/>
        </p:nvGraphicFramePr>
        <p:xfrm>
          <a:off x="1908175" y="3378200"/>
          <a:ext cx="3581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11" imgW="1778000" imgH="571500" progId="Equation.3">
                  <p:embed/>
                </p:oleObj>
              </mc:Choice>
              <mc:Fallback>
                <p:oleObj name="" r:id="rId11" imgW="1778000" imgH="5715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8175" y="3378200"/>
                        <a:ext cx="35814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6" name="Object 10"/>
          <p:cNvGraphicFramePr>
            <a:graphicFrameLocks noChangeAspect="1"/>
          </p:cNvGraphicFramePr>
          <p:nvPr/>
        </p:nvGraphicFramePr>
        <p:xfrm>
          <a:off x="5437188" y="3716338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3" imgW="571500" imgH="393700" progId="Equation.3">
                  <p:embed/>
                </p:oleObj>
              </mc:Choice>
              <mc:Fallback>
                <p:oleObj name="" r:id="rId13" imgW="571500" imgH="3937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7188" y="3716338"/>
                        <a:ext cx="1219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7" name="Object 11"/>
          <p:cNvGraphicFramePr>
            <a:graphicFrameLocks noChangeAspect="1"/>
          </p:cNvGraphicFramePr>
          <p:nvPr/>
        </p:nvGraphicFramePr>
        <p:xfrm>
          <a:off x="179388" y="4581525"/>
          <a:ext cx="73453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5" imgW="2844800" imgH="368300" progId="Equation.3">
                  <p:embed/>
                </p:oleObj>
              </mc:Choice>
              <mc:Fallback>
                <p:oleObj name="" r:id="rId15" imgW="2844800" imgH="3683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9388" y="4581525"/>
                        <a:ext cx="7345362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8" name="Object 12"/>
          <p:cNvGraphicFramePr>
            <a:graphicFrameLocks noChangeAspect="1"/>
          </p:cNvGraphicFramePr>
          <p:nvPr/>
        </p:nvGraphicFramePr>
        <p:xfrm>
          <a:off x="328613" y="5532438"/>
          <a:ext cx="38782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7" imgW="2501900" imgH="215900" progId="Equation.3">
                  <p:embed/>
                </p:oleObj>
              </mc:Choice>
              <mc:Fallback>
                <p:oleObj name="" r:id="rId17" imgW="2501900" imgH="2159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8613" y="5532438"/>
                        <a:ext cx="3878262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9" name="Object 13"/>
          <p:cNvGraphicFramePr>
            <a:graphicFrameLocks noChangeAspect="1"/>
          </p:cNvGraphicFramePr>
          <p:nvPr/>
        </p:nvGraphicFramePr>
        <p:xfrm>
          <a:off x="322263" y="2835275"/>
          <a:ext cx="3124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9" imgW="1409700" imgH="279400" progId="Equation.3">
                  <p:embed/>
                </p:oleObj>
              </mc:Choice>
              <mc:Fallback>
                <p:oleObj name="" r:id="rId19" imgW="1409700" imgH="2794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2263" y="2835275"/>
                        <a:ext cx="312420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6" name="对象 36865"/>
          <p:cNvGraphicFramePr/>
          <p:nvPr/>
        </p:nvGraphicFramePr>
        <p:xfrm>
          <a:off x="1871345" y="11176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028065" imgH="406400" progId="Equation.3">
                  <p:embed/>
                </p:oleObj>
              </mc:Choice>
              <mc:Fallback>
                <p:oleObj name="" r:id="rId1" imgW="1028065" imgH="406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1345" y="1117600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文本框 36866"/>
          <p:cNvSpPr txBox="1"/>
          <p:nvPr/>
        </p:nvSpPr>
        <p:spPr>
          <a:xfrm>
            <a:off x="1433830" y="10048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0" name="对象 36869"/>
          <p:cNvGraphicFramePr/>
          <p:nvPr/>
        </p:nvGraphicFramePr>
        <p:xfrm>
          <a:off x="5454650" y="1276350"/>
          <a:ext cx="298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984500" imgH="457200" progId="Equation.3">
                  <p:embed/>
                </p:oleObj>
              </mc:Choice>
              <mc:Fallback>
                <p:oleObj name="" r:id="rId3" imgW="2984500" imgH="457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4650" y="1276350"/>
                        <a:ext cx="2984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文本框 36872"/>
          <p:cNvSpPr txBox="1"/>
          <p:nvPr/>
        </p:nvSpPr>
        <p:spPr>
          <a:xfrm>
            <a:off x="575945" y="247935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4" name="对象 36873"/>
          <p:cNvGraphicFramePr/>
          <p:nvPr/>
        </p:nvGraphicFramePr>
        <p:xfrm>
          <a:off x="1871028" y="2490153"/>
          <a:ext cx="130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308100" imgH="609600" progId="Equation.3">
                  <p:embed/>
                </p:oleObj>
              </mc:Choice>
              <mc:Fallback>
                <p:oleObj name="" r:id="rId5" imgW="1308100" imgH="609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028" y="2490153"/>
                        <a:ext cx="1308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文本框 36876"/>
          <p:cNvSpPr txBox="1"/>
          <p:nvPr/>
        </p:nvSpPr>
        <p:spPr>
          <a:xfrm>
            <a:off x="544830" y="395986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又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8" name="对象 36877"/>
          <p:cNvGraphicFramePr/>
          <p:nvPr/>
        </p:nvGraphicFramePr>
        <p:xfrm>
          <a:off x="1993900" y="3794125"/>
          <a:ext cx="234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2349500" imgH="850900" progId="Equation.3">
                  <p:embed/>
                </p:oleObj>
              </mc:Choice>
              <mc:Fallback>
                <p:oleObj name="" r:id="rId7" imgW="2349500" imgH="850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3900" y="3794125"/>
                        <a:ext cx="2349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标题 36880"/>
          <p:cNvSpPr>
            <a:spLocks noGrp="1"/>
          </p:cNvSpPr>
          <p:nvPr>
            <p:ph type="title"/>
          </p:nvPr>
        </p:nvSpPr>
        <p:spPr>
          <a:xfrm>
            <a:off x="544513" y="914083"/>
            <a:ext cx="1066800" cy="609600"/>
          </a:xfrm>
        </p:spPr>
        <p:txBody>
          <a:bodyPr anchor="ctr"/>
          <a:p>
            <a:r>
              <a:rPr lang="zh-CN" altLang="en-US" sz="2800" b="1">
                <a:ea typeface="楷体_GB2312" pitchFamily="49" charset="-122"/>
              </a:rPr>
              <a:t>练习</a:t>
            </a:r>
            <a:endParaRPr lang="zh-CN" altLang="en-US" sz="2800" b="1">
              <a:ea typeface="楷体_GB2312" pitchFamily="49" charset="-122"/>
            </a:endParaRPr>
          </a:p>
        </p:txBody>
      </p:sp>
      <p:grpSp>
        <p:nvGrpSpPr>
          <p:cNvPr id="36919" name="组合 36918"/>
          <p:cNvGrpSpPr/>
          <p:nvPr/>
        </p:nvGrpSpPr>
        <p:grpSpPr>
          <a:xfrm>
            <a:off x="514033" y="3254058"/>
            <a:ext cx="4268787" cy="544512"/>
            <a:chOff x="343" y="1776"/>
            <a:chExt cx="2689" cy="343"/>
          </a:xfrm>
        </p:grpSpPr>
        <p:sp>
          <p:nvSpPr>
            <p:cNvPr id="36875" name="文本框 36874"/>
            <p:cNvSpPr txBox="1"/>
            <p:nvPr/>
          </p:nvSpPr>
          <p:spPr>
            <a:xfrm>
              <a:off x="343" y="1787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所以                          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76" name="对象 36875"/>
            <p:cNvGraphicFramePr/>
            <p:nvPr/>
          </p:nvGraphicFramePr>
          <p:xfrm>
            <a:off x="883" y="1824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735965" imgH="406400" progId="Equation.3">
                    <p:embed/>
                  </p:oleObj>
                </mc:Choice>
                <mc:Fallback>
                  <p:oleObj name="" r:id="rId9" imgW="735965" imgH="4064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83" y="1824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对象 36882"/>
            <p:cNvGraphicFramePr/>
            <p:nvPr/>
          </p:nvGraphicFramePr>
          <p:xfrm>
            <a:off x="1664" y="1855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" imgW="761365" imgH="317500" progId="Equation.3">
                    <p:embed/>
                  </p:oleObj>
                </mc:Choice>
                <mc:Fallback>
                  <p:oleObj name="" r:id="rId11" imgW="761365" imgH="3175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64" y="1855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文本框 36883"/>
            <p:cNvSpPr txBox="1"/>
            <p:nvPr/>
          </p:nvSpPr>
          <p:spPr>
            <a:xfrm>
              <a:off x="1342" y="1776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85" name="文本框 36884"/>
            <p:cNvSpPr txBox="1"/>
            <p:nvPr/>
          </p:nvSpPr>
          <p:spPr>
            <a:xfrm>
              <a:off x="2132" y="1792"/>
              <a:ext cx="9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处连续</a:t>
              </a: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. </a:t>
              </a:r>
              <a:endParaRPr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6920" name="组合 36919"/>
          <p:cNvGrpSpPr/>
          <p:nvPr/>
        </p:nvGrpSpPr>
        <p:grpSpPr>
          <a:xfrm>
            <a:off x="728345" y="5810250"/>
            <a:ext cx="3902075" cy="549275"/>
            <a:chOff x="384" y="3504"/>
            <a:chExt cx="2458" cy="346"/>
          </a:xfrm>
        </p:grpSpPr>
        <p:sp>
          <p:nvSpPr>
            <p:cNvPr id="36879" name="文本框 36878"/>
            <p:cNvSpPr txBox="1"/>
            <p:nvPr/>
          </p:nvSpPr>
          <p:spPr>
            <a:xfrm>
              <a:off x="384" y="3504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即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80" name="对象 36879"/>
            <p:cNvGraphicFramePr/>
            <p:nvPr/>
          </p:nvGraphicFramePr>
          <p:xfrm>
            <a:off x="673" y="3552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3" imgW="735965" imgH="406400" progId="Equation.3">
                    <p:embed/>
                  </p:oleObj>
                </mc:Choice>
                <mc:Fallback>
                  <p:oleObj name="" r:id="rId13" imgW="735965" imgH="4064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3" y="3552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7" name="对象 36886"/>
            <p:cNvGraphicFramePr/>
            <p:nvPr/>
          </p:nvGraphicFramePr>
          <p:xfrm>
            <a:off x="1440" y="3592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4" imgW="761365" imgH="317500" progId="Equation.3">
                    <p:embed/>
                  </p:oleObj>
                </mc:Choice>
                <mc:Fallback>
                  <p:oleObj name="" r:id="rId14" imgW="761365" imgH="317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0" y="3592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文本框 36887"/>
            <p:cNvSpPr txBox="1"/>
            <p:nvPr/>
          </p:nvSpPr>
          <p:spPr>
            <a:xfrm>
              <a:off x="1104" y="3506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89" name="文本框 36888"/>
            <p:cNvSpPr txBox="1"/>
            <p:nvPr/>
          </p:nvSpPr>
          <p:spPr>
            <a:xfrm>
              <a:off x="1942" y="3523"/>
              <a:ext cx="9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处可导 </a:t>
              </a: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6890" name="对象 36889"/>
          <p:cNvGraphicFramePr/>
          <p:nvPr/>
        </p:nvGraphicFramePr>
        <p:xfrm>
          <a:off x="3276600" y="2270125"/>
          <a:ext cx="198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5" imgW="1981200" imgH="850900" progId="Equation.3">
                  <p:embed/>
                </p:oleObj>
              </mc:Choice>
              <mc:Fallback>
                <p:oleObj name="" r:id="rId15" imgW="1981200" imgH="850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76600" y="2270125"/>
                        <a:ext cx="1981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对象 36890"/>
          <p:cNvGraphicFramePr/>
          <p:nvPr/>
        </p:nvGraphicFramePr>
        <p:xfrm>
          <a:off x="5334000" y="259207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1548765" imgH="406400" progId="Equation.3">
                  <p:embed/>
                </p:oleObj>
              </mc:Choice>
              <mc:Fallback>
                <p:oleObj name="" r:id="rId17" imgW="1548765" imgH="406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4000" y="2592070"/>
                        <a:ext cx="1549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2" name="对象 36891"/>
          <p:cNvGraphicFramePr/>
          <p:nvPr/>
        </p:nvGraphicFramePr>
        <p:xfrm>
          <a:off x="1600200" y="4860925"/>
          <a:ext cx="180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9" imgW="1803400" imgH="850900" progId="Equation.3">
                  <p:embed/>
                </p:oleObj>
              </mc:Choice>
              <mc:Fallback>
                <p:oleObj name="" r:id="rId19" imgW="1803400" imgH="850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00200" y="4860925"/>
                        <a:ext cx="180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对象 36892"/>
          <p:cNvGraphicFramePr/>
          <p:nvPr/>
        </p:nvGraphicFramePr>
        <p:xfrm>
          <a:off x="3556000" y="51657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494665" imgH="317500" progId="Equation.3">
                  <p:embed/>
                </p:oleObj>
              </mc:Choice>
              <mc:Fallback>
                <p:oleObj name="" r:id="rId21" imgW="494665" imgH="317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56000" y="5165725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4" name="左大括号 36893"/>
          <p:cNvSpPr/>
          <p:nvPr/>
        </p:nvSpPr>
        <p:spPr>
          <a:xfrm>
            <a:off x="2899728" y="79375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6895" name="对象 36894"/>
          <p:cNvGraphicFramePr/>
          <p:nvPr/>
        </p:nvGraphicFramePr>
        <p:xfrm>
          <a:off x="3206750" y="79375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2120900" imgH="850900" progId="Equation.3">
                  <p:embed/>
                </p:oleObj>
              </mc:Choice>
              <mc:Fallback>
                <p:oleObj name="" r:id="rId23" imgW="2120900" imgH="850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6750" y="793750"/>
                        <a:ext cx="2120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对象 36895"/>
          <p:cNvGraphicFramePr/>
          <p:nvPr/>
        </p:nvGraphicFramePr>
        <p:xfrm>
          <a:off x="3373120" y="164465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5" imgW="1777365" imgH="393700" progId="Equation.3">
                  <p:embed/>
                </p:oleObj>
              </mc:Choice>
              <mc:Fallback>
                <p:oleObj name="" r:id="rId25" imgW="1777365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73120" y="1644650"/>
                        <a:ext cx="1778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文本框 36896"/>
          <p:cNvSpPr txBox="1"/>
          <p:nvPr/>
        </p:nvSpPr>
        <p:spPr>
          <a:xfrm>
            <a:off x="225425" y="1900873"/>
            <a:ext cx="3663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处的连续性及可导性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900" name="对象 36899"/>
          <p:cNvGraphicFramePr/>
          <p:nvPr/>
        </p:nvGraphicFramePr>
        <p:xfrm>
          <a:off x="4495800" y="3736658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7" imgW="1955800" imgH="965200" progId="Equation.3">
                  <p:embed/>
                </p:oleObj>
              </mc:Choice>
              <mc:Fallback>
                <p:oleObj name="" r:id="rId27" imgW="1955800" imgH="965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95800" y="3736658"/>
                        <a:ext cx="1955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1" name="对象 36900"/>
          <p:cNvGraphicFramePr/>
          <p:nvPr/>
        </p:nvGraphicFramePr>
        <p:xfrm>
          <a:off x="5454650" y="5165725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9" imgW="1346200" imgH="419100" progId="Equation.3">
                  <p:embed/>
                </p:oleObj>
              </mc:Choice>
              <mc:Fallback>
                <p:oleObj name="" r:id="rId29" imgW="1346200" imgH="419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54650" y="5165725"/>
                        <a:ext cx="1346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右箭头 36901"/>
          <p:cNvSpPr/>
          <p:nvPr/>
        </p:nvSpPr>
        <p:spPr>
          <a:xfrm>
            <a:off x="4343400" y="533082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9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/>
      <p:bldP spid="36877" grpId="0"/>
      <p:bldP spid="36897" grpId="0" advAuto="100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393" name="Object 2"/>
          <p:cNvGraphicFramePr>
            <a:graphicFrameLocks noChangeAspect="1"/>
          </p:cNvGraphicFramePr>
          <p:nvPr/>
        </p:nvGraphicFramePr>
        <p:xfrm>
          <a:off x="1258888" y="393700"/>
          <a:ext cx="6400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" imgW="2654935" imgH="727075" progId="Word.Document.8">
                  <p:embed/>
                </p:oleObj>
              </mc:Choice>
              <mc:Fallback>
                <p:oleObj name="" r:id="rId1" imgW="2654935" imgH="727075" progId="Word.Document.8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393700"/>
                        <a:ext cx="6400800" cy="173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7" name="Object 3"/>
          <p:cNvGraphicFramePr>
            <a:graphicFrameLocks noChangeAspect="1"/>
          </p:cNvGraphicFramePr>
          <p:nvPr/>
        </p:nvGraphicFramePr>
        <p:xfrm>
          <a:off x="1187450" y="1905000"/>
          <a:ext cx="3505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3" imgW="1581150" imgH="400050" progId="Word.Document.8">
                  <p:embed/>
                </p:oleObj>
              </mc:Choice>
              <mc:Fallback>
                <p:oleObj name="" r:id="rId3" imgW="1581150" imgH="400050" progId="Word.Document.8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1905000"/>
                        <a:ext cx="35052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1219200" y="2514600"/>
          <a:ext cx="5486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5" imgW="2695575" imgH="400050" progId="Word.Document.8">
                  <p:embed/>
                </p:oleObj>
              </mc:Choice>
              <mc:Fallback>
                <p:oleObj name="" r:id="rId5" imgW="2695575" imgH="400050" progId="Word.Document.8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2514600"/>
                        <a:ext cx="54864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9" name="Object 5"/>
          <p:cNvGraphicFramePr>
            <a:graphicFrameLocks noChangeAspect="1"/>
          </p:cNvGraphicFramePr>
          <p:nvPr/>
        </p:nvGraphicFramePr>
        <p:xfrm>
          <a:off x="1227138" y="3200400"/>
          <a:ext cx="57388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7" imgW="2382520" imgH="400685" progId="Word.Document.8">
                  <p:embed/>
                </p:oleObj>
              </mc:Choice>
              <mc:Fallback>
                <p:oleObj name="" r:id="rId7" imgW="2382520" imgH="400685" progId="Word.Document.8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7138" y="3200400"/>
                        <a:ext cx="5738812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1295400" y="4953000"/>
          <a:ext cx="5867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9" imgW="2552700" imgH="400050" progId="Word.Document.8">
                  <p:embed/>
                </p:oleObj>
              </mc:Choice>
              <mc:Fallback>
                <p:oleObj name="" r:id="rId9" imgW="2552700" imgH="400050" progId="Word.Document.8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953000"/>
                        <a:ext cx="5867400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ChangeAspect="1"/>
          </p:cNvGraphicFramePr>
          <p:nvPr/>
        </p:nvGraphicFramePr>
        <p:xfrm>
          <a:off x="1524000" y="5367338"/>
          <a:ext cx="342900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1" imgW="1390650" imgH="600075" progId="Word.Document.8">
                  <p:embed/>
                </p:oleObj>
              </mc:Choice>
              <mc:Fallback>
                <p:oleObj name="" r:id="rId11" imgW="1390650" imgH="600075" progId="Word.Document.8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5367338"/>
                        <a:ext cx="3429000" cy="1490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8"/>
          <p:cNvGraphicFramePr>
            <a:graphicFrameLocks noChangeAspect="1"/>
          </p:cNvGraphicFramePr>
          <p:nvPr/>
        </p:nvGraphicFramePr>
        <p:xfrm>
          <a:off x="6781800" y="2692400"/>
          <a:ext cx="1600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3" imgW="685800" imgH="200025" progId="Word.Document.8">
                  <p:embed/>
                </p:oleObj>
              </mc:Choice>
              <mc:Fallback>
                <p:oleObj name="" r:id="rId13" imgW="685800" imgH="200025" progId="Word.Document.8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81800" y="2692400"/>
                        <a:ext cx="16002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3" name="Object 9"/>
          <p:cNvGraphicFramePr>
            <a:graphicFrameLocks noChangeAspect="1"/>
          </p:cNvGraphicFramePr>
          <p:nvPr/>
        </p:nvGraphicFramePr>
        <p:xfrm>
          <a:off x="1112838" y="4005263"/>
          <a:ext cx="30305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5" imgW="1359535" imgH="435610" progId="Word.Document.8">
                  <p:embed/>
                </p:oleObj>
              </mc:Choice>
              <mc:Fallback>
                <p:oleObj name="" r:id="rId15" imgW="1359535" imgH="435610" progId="Word.Document.8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2838" y="4005263"/>
                        <a:ext cx="3030537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4" name="Object 10"/>
          <p:cNvGraphicFramePr>
            <a:graphicFrameLocks noChangeAspect="1"/>
          </p:cNvGraphicFramePr>
          <p:nvPr/>
        </p:nvGraphicFramePr>
        <p:xfrm>
          <a:off x="4572000" y="1951038"/>
          <a:ext cx="45720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7" imgW="2143125" imgH="419100" progId="Word.Document.8">
                  <p:embed/>
                </p:oleObj>
              </mc:Choice>
              <mc:Fallback>
                <p:oleObj name="" r:id="rId17" imgW="2143125" imgH="419100" progId="Word.Document.8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2000" y="1951038"/>
                        <a:ext cx="4572000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1"/>
          <p:cNvSpPr txBox="1"/>
          <p:nvPr/>
        </p:nvSpPr>
        <p:spPr>
          <a:xfrm>
            <a:off x="288925" y="701675"/>
            <a:ext cx="946150" cy="52324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800" b="1" i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916" name="Text Box 12"/>
          <p:cNvSpPr txBox="1"/>
          <p:nvPr/>
        </p:nvSpPr>
        <p:spPr>
          <a:xfrm>
            <a:off x="457200" y="1905000"/>
            <a:ext cx="609600" cy="519113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79917" name="Object 13"/>
          <p:cNvGraphicFramePr>
            <a:graphicFrameLocks noChangeAspect="1"/>
          </p:cNvGraphicFramePr>
          <p:nvPr/>
        </p:nvGraphicFramePr>
        <p:xfrm>
          <a:off x="4186238" y="4067175"/>
          <a:ext cx="18986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9" imgW="838200" imgH="393065" progId="Word.Document.8">
                  <p:embed/>
                </p:oleObj>
              </mc:Choice>
              <mc:Fallback>
                <p:oleObj name="" r:id="rId19" imgW="838200" imgH="393065" progId="Word.Document.8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86238" y="4067175"/>
                        <a:ext cx="1898650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8" name="Object 14"/>
          <p:cNvGraphicFramePr>
            <a:graphicFrameLocks noChangeAspect="1"/>
          </p:cNvGraphicFramePr>
          <p:nvPr/>
        </p:nvGraphicFramePr>
        <p:xfrm>
          <a:off x="6246813" y="4292600"/>
          <a:ext cx="1219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21" imgW="447675" imgH="200025" progId="Word.Document.8">
                  <p:embed/>
                </p:oleObj>
              </mc:Choice>
              <mc:Fallback>
                <p:oleObj name="" r:id="rId21" imgW="447675" imgH="200025" progId="Word.Document.8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246813" y="4292600"/>
                        <a:ext cx="121920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533083" y="784225"/>
            <a:ext cx="1828800" cy="685800"/>
          </a:xfrm>
        </p:spPr>
        <p:txBody>
          <a:bodyPr anchor="ctr"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71" name="对象 32770"/>
          <p:cNvGraphicFramePr/>
          <p:nvPr/>
        </p:nvGraphicFramePr>
        <p:xfrm>
          <a:off x="1693545" y="644525"/>
          <a:ext cx="4287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4292600" imgH="965200" progId="Equation.3">
                  <p:embed/>
                </p:oleObj>
              </mc:Choice>
              <mc:Fallback>
                <p:oleObj name="" r:id="rId1" imgW="4292600" imgH="965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3545" y="644525"/>
                        <a:ext cx="4287838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文本框 32771"/>
          <p:cNvSpPr txBox="1"/>
          <p:nvPr/>
        </p:nvSpPr>
        <p:spPr>
          <a:xfrm>
            <a:off x="5981700" y="867728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试确定常数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a , b</a:t>
            </a:r>
            <a:endParaRPr lang="en-US" altLang="zh-CN" sz="2800" i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73" name="对象 32772"/>
          <p:cNvGraphicFramePr/>
          <p:nvPr/>
        </p:nvGraphicFramePr>
        <p:xfrm>
          <a:off x="4017645" y="1635760"/>
          <a:ext cx="70675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914400" imgH="419100" progId="Equation.3">
                  <p:embed/>
                </p:oleObj>
              </mc:Choice>
              <mc:Fallback>
                <p:oleObj name="" r:id="rId3" imgW="914400" imgH="4191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7645" y="1635760"/>
                        <a:ext cx="706755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文本框 32774"/>
          <p:cNvSpPr txBox="1"/>
          <p:nvPr/>
        </p:nvSpPr>
        <p:spPr>
          <a:xfrm>
            <a:off x="533400" y="25288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i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76" name="对象 32775"/>
          <p:cNvGraphicFramePr/>
          <p:nvPr/>
        </p:nvGraphicFramePr>
        <p:xfrm>
          <a:off x="1516063" y="2667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1028065" imgH="406400" progId="Equation.3">
                  <p:embed/>
                </p:oleObj>
              </mc:Choice>
              <mc:Fallback>
                <p:oleObj name="" r:id="rId5" imgW="1028065" imgH="406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6063" y="2667000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32776"/>
          <p:cNvGraphicFramePr/>
          <p:nvPr/>
        </p:nvGraphicFramePr>
        <p:xfrm>
          <a:off x="5421313" y="215423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698500" imgH="317500" progId="Equation.3">
                  <p:embed/>
                </p:oleObj>
              </mc:Choice>
              <mc:Fallback>
                <p:oleObj name="" r:id="rId7" imgW="698500" imgH="3175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1313" y="2154238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32777"/>
          <p:cNvGraphicFramePr/>
          <p:nvPr/>
        </p:nvGraphicFramePr>
        <p:xfrm>
          <a:off x="2974975" y="21082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1078865" imgH="406400" progId="Equation.3">
                  <p:embed/>
                </p:oleObj>
              </mc:Choice>
              <mc:Fallback>
                <p:oleObj name="" r:id="rId9" imgW="1078865" imgH="406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4975" y="2108200"/>
                        <a:ext cx="1079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对象 32778"/>
          <p:cNvGraphicFramePr/>
          <p:nvPr/>
        </p:nvGraphicFramePr>
        <p:xfrm>
          <a:off x="5427663" y="267335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698500" imgH="317500" progId="Equation.3">
                  <p:embed/>
                </p:oleObj>
              </mc:Choice>
              <mc:Fallback>
                <p:oleObj name="" r:id="rId11" imgW="698500" imgH="317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7663" y="2673350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对象 32779"/>
          <p:cNvGraphicFramePr/>
          <p:nvPr/>
        </p:nvGraphicFramePr>
        <p:xfrm>
          <a:off x="2959100" y="2616200"/>
          <a:ext cx="168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3" imgW="1689100" imgH="508000" progId="Equation.3">
                  <p:embed/>
                </p:oleObj>
              </mc:Choice>
              <mc:Fallback>
                <p:oleObj name="" r:id="rId13" imgW="1689100" imgH="508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59100" y="2616200"/>
                        <a:ext cx="1689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对象 32780"/>
          <p:cNvGraphicFramePr/>
          <p:nvPr/>
        </p:nvGraphicFramePr>
        <p:xfrm>
          <a:off x="5427663" y="335915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5" imgW="698500" imgH="317500" progId="Equation.3">
                  <p:embed/>
                </p:oleObj>
              </mc:Choice>
              <mc:Fallback>
                <p:oleObj name="" r:id="rId15" imgW="698500" imgH="317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27663" y="3359150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对象 32781"/>
          <p:cNvGraphicFramePr/>
          <p:nvPr/>
        </p:nvGraphicFramePr>
        <p:xfrm>
          <a:off x="3186113" y="32512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7" imgW="520700" imgH="508000" progId="Equation.3">
                  <p:embed/>
                </p:oleObj>
              </mc:Choice>
              <mc:Fallback>
                <p:oleObj name="" r:id="rId17" imgW="520700" imgH="508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6113" y="3251200"/>
                        <a:ext cx="520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对象 32782"/>
          <p:cNvGraphicFramePr/>
          <p:nvPr/>
        </p:nvGraphicFramePr>
        <p:xfrm>
          <a:off x="1509713" y="3898900"/>
          <a:ext cx="120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9" imgW="1205865" imgH="444500" progId="Equation.3">
                  <p:embed/>
                </p:oleObj>
              </mc:Choice>
              <mc:Fallback>
                <p:oleObj name="" r:id="rId19" imgW="1205865" imgH="444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09713" y="3898900"/>
                        <a:ext cx="1206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对象 32783"/>
          <p:cNvGraphicFramePr/>
          <p:nvPr/>
        </p:nvGraphicFramePr>
        <p:xfrm>
          <a:off x="2736850" y="3924300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1" imgW="1511300" imgH="419100" progId="Equation.3">
                  <p:embed/>
                </p:oleObj>
              </mc:Choice>
              <mc:Fallback>
                <p:oleObj name="" r:id="rId21" imgW="1511300" imgH="4191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36850" y="3924300"/>
                        <a:ext cx="1511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对象 32786"/>
          <p:cNvGraphicFramePr/>
          <p:nvPr/>
        </p:nvGraphicFramePr>
        <p:xfrm>
          <a:off x="4686300" y="3898900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3" imgW="1231265" imgH="444500" progId="Equation.3">
                  <p:embed/>
                </p:oleObj>
              </mc:Choice>
              <mc:Fallback>
                <p:oleObj name="" r:id="rId23" imgW="1231265" imgH="444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86300" y="3898900"/>
                        <a:ext cx="1231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对象 32787"/>
          <p:cNvGraphicFramePr/>
          <p:nvPr/>
        </p:nvGraphicFramePr>
        <p:xfrm>
          <a:off x="5981700" y="39243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5" imgW="1638300" imgH="419100" progId="Equation.3">
                  <p:embed/>
                </p:oleObj>
              </mc:Choice>
              <mc:Fallback>
                <p:oleObj name="" r:id="rId25" imgW="1638300" imgH="4191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81700" y="39243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对象 32798"/>
          <p:cNvGraphicFramePr/>
          <p:nvPr/>
        </p:nvGraphicFramePr>
        <p:xfrm>
          <a:off x="1219200" y="51054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7" imgW="3048000" imgH="508000" progId="Equation.3">
                  <p:embed/>
                </p:oleObj>
              </mc:Choice>
              <mc:Fallback>
                <p:oleObj name="" r:id="rId27" imgW="3048000" imgH="508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19200" y="5105400"/>
                        <a:ext cx="3048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对象 32799"/>
          <p:cNvGraphicFramePr/>
          <p:nvPr/>
        </p:nvGraphicFramePr>
        <p:xfrm>
          <a:off x="1295400" y="5803900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9" imgW="1892300" imgH="444500" progId="Equation.3">
                  <p:embed/>
                </p:oleObj>
              </mc:Choice>
              <mc:Fallback>
                <p:oleObj name="" r:id="rId29" imgW="1892300" imgH="444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95400" y="5803900"/>
                        <a:ext cx="1892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文本框 32800"/>
          <p:cNvSpPr txBox="1"/>
          <p:nvPr/>
        </p:nvSpPr>
        <p:spPr>
          <a:xfrm>
            <a:off x="4572000" y="44958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得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94" name="对象 32793"/>
          <p:cNvGraphicFramePr/>
          <p:nvPr/>
        </p:nvGraphicFramePr>
        <p:xfrm>
          <a:off x="533400" y="4572000"/>
          <a:ext cx="402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1" imgW="4025900" imgH="457200" progId="Equation.3">
                  <p:embed/>
                </p:oleObj>
              </mc:Choice>
              <mc:Fallback>
                <p:oleObj name="" r:id="rId31" imgW="4025900" imgH="457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3400" y="4572000"/>
                        <a:ext cx="4025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4" name="左大括号 32803"/>
          <p:cNvSpPr/>
          <p:nvPr/>
        </p:nvSpPr>
        <p:spPr>
          <a:xfrm>
            <a:off x="1020763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805" name="文本框 32804"/>
          <p:cNvSpPr txBox="1"/>
          <p:nvPr/>
        </p:nvSpPr>
        <p:spPr>
          <a:xfrm>
            <a:off x="4572000" y="54864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806" name="对象 32805"/>
          <p:cNvGraphicFramePr/>
          <p:nvPr/>
        </p:nvGraphicFramePr>
        <p:xfrm>
          <a:off x="5414963" y="5181600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3" imgW="736600" imgH="330200" progId="Equation.3">
                  <p:embed/>
                </p:oleObj>
              </mc:Choice>
              <mc:Fallback>
                <p:oleObj name="" r:id="rId33" imgW="736600" imgH="330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414963" y="5181600"/>
                        <a:ext cx="736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对象 32806"/>
          <p:cNvGraphicFramePr/>
          <p:nvPr/>
        </p:nvGraphicFramePr>
        <p:xfrm>
          <a:off x="6248400" y="51816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5" imgW="431800" imgH="304800" progId="Equation.3">
                  <p:embed/>
                </p:oleObj>
              </mc:Choice>
              <mc:Fallback>
                <p:oleObj name="" r:id="rId35" imgW="431800" imgH="304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248400" y="51816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8" name="对象 32807"/>
          <p:cNvGraphicFramePr/>
          <p:nvPr/>
        </p:nvGraphicFramePr>
        <p:xfrm>
          <a:off x="6705600" y="51054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7" imgW="1917700" imgH="508000" progId="Equation.3">
                  <p:embed/>
                </p:oleObj>
              </mc:Choice>
              <mc:Fallback>
                <p:oleObj name="" r:id="rId37" imgW="1917700" imgH="5080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705600" y="5105400"/>
                        <a:ext cx="1917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9" name="对象 32808"/>
          <p:cNvGraphicFramePr/>
          <p:nvPr/>
        </p:nvGraphicFramePr>
        <p:xfrm>
          <a:off x="5429250" y="57912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9" imgW="774065" imgH="317500" progId="Equation.3">
                  <p:embed/>
                </p:oleObj>
              </mc:Choice>
              <mc:Fallback>
                <p:oleObj name="" r:id="rId39" imgW="774065" imgH="317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429250" y="5791200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0" name="左大括号 32809"/>
          <p:cNvSpPr/>
          <p:nvPr/>
        </p:nvSpPr>
        <p:spPr>
          <a:xfrm>
            <a:off x="5181600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811" name="左大括号 32810"/>
          <p:cNvSpPr/>
          <p:nvPr/>
        </p:nvSpPr>
        <p:spPr>
          <a:xfrm>
            <a:off x="2667000" y="2057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835" name="文本框 32834"/>
          <p:cNvSpPr txBox="1"/>
          <p:nvPr/>
        </p:nvSpPr>
        <p:spPr>
          <a:xfrm>
            <a:off x="208280" y="1635125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使 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f (x)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处处可导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并求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80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8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32775" grpId="0" build="p"/>
      <p:bldP spid="32801" grpId="0" build="p"/>
      <p:bldP spid="32805" grpId="0" build="p"/>
      <p:bldP spid="32835" grpId="0" advAuto="100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827" name="对象 33826"/>
          <p:cNvGraphicFramePr/>
          <p:nvPr/>
        </p:nvGraphicFramePr>
        <p:xfrm>
          <a:off x="1155700" y="3016250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54300" imgH="406400" progId="Equation.3">
                  <p:embed/>
                </p:oleObj>
              </mc:Choice>
              <mc:Fallback>
                <p:oleObj name="" r:id="rId1" imgW="2654300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5700" y="3016250"/>
                        <a:ext cx="265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对象 33827"/>
          <p:cNvGraphicFramePr/>
          <p:nvPr/>
        </p:nvGraphicFramePr>
        <p:xfrm>
          <a:off x="4267200" y="30099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295400" imgH="419100" progId="Equation.3">
                  <p:embed/>
                </p:oleObj>
              </mc:Choice>
              <mc:Fallback>
                <p:oleObj name="" r:id="rId3" imgW="12954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3009900"/>
                        <a:ext cx="1295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对象 33828"/>
          <p:cNvGraphicFramePr/>
          <p:nvPr/>
        </p:nvGraphicFramePr>
        <p:xfrm>
          <a:off x="1689100" y="3644900"/>
          <a:ext cx="288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882900" imgH="1003300" progId="Equation.3">
                  <p:embed/>
                </p:oleObj>
              </mc:Choice>
              <mc:Fallback>
                <p:oleObj name="" r:id="rId5" imgW="2882900" imgH="1003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9100" y="3644900"/>
                        <a:ext cx="28829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对象 33837"/>
          <p:cNvGraphicFramePr/>
          <p:nvPr/>
        </p:nvGraphicFramePr>
        <p:xfrm>
          <a:off x="1905000" y="4876800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825500" imgH="419100" progId="Equation.3">
                  <p:embed/>
                </p:oleObj>
              </mc:Choice>
              <mc:Fallback>
                <p:oleObj name="" r:id="rId7" imgW="8255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876800"/>
                        <a:ext cx="825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0" name="文本框 33839"/>
          <p:cNvSpPr txBox="1"/>
          <p:nvPr/>
        </p:nvSpPr>
        <p:spPr>
          <a:xfrm>
            <a:off x="2690813" y="4779963"/>
            <a:ext cx="3100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是否为连续函数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46" name="标题 33845"/>
          <p:cNvSpPr>
            <a:spLocks noGrp="1"/>
          </p:cNvSpPr>
          <p:nvPr>
            <p:ph type="title"/>
          </p:nvPr>
        </p:nvSpPr>
        <p:spPr>
          <a:xfrm>
            <a:off x="685800" y="4724400"/>
            <a:ext cx="1295400" cy="685800"/>
          </a:xfrm>
        </p:spPr>
        <p:txBody>
          <a:bodyPr anchor="ctr"/>
          <a:p>
            <a:r>
              <a:rPr lang="zh-CN" altLang="en-US" sz="2800" b="1" dirty="0">
                <a:ea typeface="楷体_GB2312" pitchFamily="49" charset="-122"/>
              </a:rPr>
              <a:t>判别</a:t>
            </a:r>
            <a:r>
              <a:rPr lang="en-US" altLang="zh-CN" sz="2800" b="1">
                <a:ea typeface="楷体_GB2312" pitchFamily="49" charset="-122"/>
              </a:rPr>
              <a:t>: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33861" name="直接连接符 33860"/>
          <p:cNvSpPr/>
          <p:nvPr/>
        </p:nvSpPr>
        <p:spPr>
          <a:xfrm>
            <a:off x="304800" y="2743200"/>
            <a:ext cx="8686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3902" name="组合 33901"/>
          <p:cNvGrpSpPr/>
          <p:nvPr/>
        </p:nvGrpSpPr>
        <p:grpSpPr>
          <a:xfrm>
            <a:off x="1407160" y="925195"/>
            <a:ext cx="6007100" cy="444500"/>
            <a:chOff x="968" y="392"/>
            <a:chExt cx="3784" cy="280"/>
          </a:xfrm>
        </p:grpSpPr>
        <p:graphicFrame>
          <p:nvGraphicFramePr>
            <p:cNvPr id="33885" name="对象 33884"/>
            <p:cNvGraphicFramePr/>
            <p:nvPr/>
          </p:nvGraphicFramePr>
          <p:xfrm>
            <a:off x="968" y="392"/>
            <a:ext cx="7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1205865" imgH="444500" progId="Equation.3">
                    <p:embed/>
                  </p:oleObj>
                </mc:Choice>
                <mc:Fallback>
                  <p:oleObj name="" r:id="rId9" imgW="1205865" imgH="444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8" y="392"/>
                          <a:ext cx="76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6" name="对象 33885"/>
            <p:cNvGraphicFramePr/>
            <p:nvPr/>
          </p:nvGraphicFramePr>
          <p:xfrm>
            <a:off x="1792" y="408"/>
            <a:ext cx="9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1498600" imgH="419100" progId="Equation.3">
                    <p:embed/>
                  </p:oleObj>
                </mc:Choice>
                <mc:Fallback>
                  <p:oleObj name="" r:id="rId11" imgW="1498600" imgH="4191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92" y="408"/>
                          <a:ext cx="94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7" name="对象 33886"/>
            <p:cNvGraphicFramePr/>
            <p:nvPr/>
          </p:nvGraphicFramePr>
          <p:xfrm>
            <a:off x="2952" y="392"/>
            <a:ext cx="7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1231265" imgH="444500" progId="Equation.3">
                    <p:embed/>
                  </p:oleObj>
                </mc:Choice>
                <mc:Fallback>
                  <p:oleObj name="" r:id="rId13" imgW="1231265" imgH="4445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52" y="392"/>
                          <a:ext cx="77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8" name="对象 33887"/>
            <p:cNvGraphicFramePr/>
            <p:nvPr/>
          </p:nvGraphicFramePr>
          <p:xfrm>
            <a:off x="3768" y="408"/>
            <a:ext cx="9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5" imgW="1562100" imgH="419100" progId="Equation.3">
                    <p:embed/>
                  </p:oleObj>
                </mc:Choice>
                <mc:Fallback>
                  <p:oleObj name="" r:id="rId15" imgW="1562100" imgH="419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68" y="408"/>
                          <a:ext cx="98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01" name="组合 33900"/>
          <p:cNvGrpSpPr/>
          <p:nvPr/>
        </p:nvGrpSpPr>
        <p:grpSpPr>
          <a:xfrm>
            <a:off x="1536065" y="1504950"/>
            <a:ext cx="5410200" cy="1066800"/>
            <a:chOff x="288" y="816"/>
            <a:chExt cx="3408" cy="672"/>
          </a:xfrm>
        </p:grpSpPr>
        <p:graphicFrame>
          <p:nvGraphicFramePr>
            <p:cNvPr id="33894" name="对象 33893"/>
            <p:cNvGraphicFramePr/>
            <p:nvPr/>
          </p:nvGraphicFramePr>
          <p:xfrm>
            <a:off x="1675" y="864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7" imgW="736600" imgH="330200" progId="Equation.3">
                    <p:embed/>
                  </p:oleObj>
                </mc:Choice>
                <mc:Fallback>
                  <p:oleObj name="" r:id="rId17" imgW="736600" imgH="330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75" y="864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5" name="对象 33894"/>
            <p:cNvGraphicFramePr/>
            <p:nvPr/>
          </p:nvGraphicFramePr>
          <p:xfrm>
            <a:off x="2200" y="864"/>
            <a:ext cx="2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431800" imgH="304800" progId="Equation.3">
                    <p:embed/>
                  </p:oleObj>
                </mc:Choice>
                <mc:Fallback>
                  <p:oleObj name="" r:id="rId19" imgW="431800" imgH="3048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00" y="864"/>
                          <a:ext cx="27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6" name="对象 33895"/>
            <p:cNvGraphicFramePr/>
            <p:nvPr/>
          </p:nvGraphicFramePr>
          <p:xfrm>
            <a:off x="2488" y="816"/>
            <a:ext cx="12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1" imgW="1917700" imgH="508000" progId="Equation.3">
                    <p:embed/>
                  </p:oleObj>
                </mc:Choice>
                <mc:Fallback>
                  <p:oleObj name="" r:id="rId21" imgW="1917700" imgH="508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88" y="816"/>
                          <a:ext cx="1208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7" name="对象 33896"/>
            <p:cNvGraphicFramePr/>
            <p:nvPr/>
          </p:nvGraphicFramePr>
          <p:xfrm>
            <a:off x="1684" y="1248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3" imgW="774065" imgH="317500" progId="Equation.3">
                    <p:embed/>
                  </p:oleObj>
                </mc:Choice>
                <mc:Fallback>
                  <p:oleObj name="" r:id="rId23" imgW="774065" imgH="3175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84" y="1248"/>
                          <a:ext cx="48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98" name="左大括号 33897"/>
            <p:cNvSpPr/>
            <p:nvPr/>
          </p:nvSpPr>
          <p:spPr>
            <a:xfrm>
              <a:off x="1528" y="91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3900" name="对象 33899"/>
            <p:cNvGraphicFramePr/>
            <p:nvPr/>
          </p:nvGraphicFramePr>
          <p:xfrm>
            <a:off x="288" y="1056"/>
            <a:ext cx="11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25" imgW="1891665" imgH="444500" progId="Equation.3">
                    <p:embed/>
                  </p:oleObj>
                </mc:Choice>
                <mc:Fallback>
                  <p:oleObj name="" r:id="rId25" imgW="1891665" imgH="4445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88" y="1056"/>
                          <a:ext cx="119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4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0" grpId="0" advAuto="1000" build="p"/>
      <p:bldP spid="338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9186" name="Object 2"/>
          <p:cNvGraphicFramePr>
            <a:graphicFrameLocks noChangeAspect="1"/>
          </p:cNvGraphicFramePr>
          <p:nvPr/>
        </p:nvGraphicFramePr>
        <p:xfrm>
          <a:off x="395288" y="3429000"/>
          <a:ext cx="75819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3073400" imgH="469900" progId="Equation.3">
                  <p:embed/>
                </p:oleObj>
              </mc:Choice>
              <mc:Fallback>
                <p:oleObj name="" r:id="rId1" imgW="3073400" imgH="469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429000"/>
                        <a:ext cx="7581900" cy="114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3"/>
          <p:cNvSpPr>
            <a:spLocks noGrp="1"/>
          </p:cNvSpPr>
          <p:nvPr>
            <p:ph type="title"/>
          </p:nvPr>
        </p:nvSpPr>
        <p:spPr>
          <a:xfrm>
            <a:off x="0" y="116205"/>
            <a:ext cx="6877050" cy="685800"/>
          </a:xfrm>
        </p:spPr>
        <p:txBody>
          <a:bodyPr vert="horz" wrap="square" lIns="91440" tIns="45720" rIns="91440" bIns="45720" anchor="ctr"/>
          <a:p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一、导数概念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、导数的定义</a:t>
            </a:r>
            <a:endParaRPr lang="zh-CN" altLang="en-US" b="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6591300" y="2789238"/>
          <a:ext cx="9461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558800" imgH="254000" progId="Equation.3">
                  <p:embed/>
                </p:oleObj>
              </mc:Choice>
              <mc:Fallback>
                <p:oleObj name="" r:id="rId3" imgW="558800" imgH="254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1300" y="2789238"/>
                        <a:ext cx="9461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9" name="Text Box 5"/>
          <p:cNvSpPr txBox="1"/>
          <p:nvPr/>
        </p:nvSpPr>
        <p:spPr>
          <a:xfrm>
            <a:off x="400050" y="738188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254000" y="738505"/>
          <a:ext cx="8092440" cy="182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3136900" imgH="698500" progId="Equation.3">
                  <p:embed/>
                </p:oleObj>
              </mc:Choice>
              <mc:Fallback>
                <p:oleObj name="" r:id="rId5" imgW="3136900" imgH="698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000" y="738505"/>
                        <a:ext cx="8092440" cy="1820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2166938" y="4638675"/>
          <a:ext cx="12525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723900" imgH="355600" progId="Equation.3">
                  <p:embed/>
                </p:oleObj>
              </mc:Choice>
              <mc:Fallback>
                <p:oleObj name="" r:id="rId7" imgW="723900" imgH="355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6938" y="4638675"/>
                        <a:ext cx="12525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8"/>
          <p:cNvGraphicFramePr>
            <a:graphicFrameLocks noChangeAspect="1"/>
          </p:cNvGraphicFramePr>
          <p:nvPr/>
        </p:nvGraphicFramePr>
        <p:xfrm>
          <a:off x="685800" y="2860675"/>
          <a:ext cx="8540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495300" imgH="215900" progId="Equation.3">
                  <p:embed/>
                </p:oleObj>
              </mc:Choice>
              <mc:Fallback>
                <p:oleObj name="" r:id="rId9" imgW="495300" imgH="215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2860675"/>
                        <a:ext cx="8540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3" name="Object 9"/>
          <p:cNvGraphicFramePr>
            <a:graphicFrameLocks noChangeAspect="1"/>
          </p:cNvGraphicFramePr>
          <p:nvPr/>
        </p:nvGraphicFramePr>
        <p:xfrm>
          <a:off x="1477963" y="2573338"/>
          <a:ext cx="52117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3721100" imgH="558800" progId="Equation.3">
                  <p:embed/>
                </p:oleObj>
              </mc:Choice>
              <mc:Fallback>
                <p:oleObj name="" r:id="rId11" imgW="3721100" imgH="558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7963" y="2573338"/>
                        <a:ext cx="5211762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4" name="Object 10"/>
          <p:cNvGraphicFramePr>
            <a:graphicFrameLocks noChangeAspect="1"/>
          </p:cNvGraphicFramePr>
          <p:nvPr/>
        </p:nvGraphicFramePr>
        <p:xfrm>
          <a:off x="3600450" y="4503738"/>
          <a:ext cx="3276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3" imgW="2451100" imgH="622300" progId="Equation.3">
                  <p:embed/>
                </p:oleObj>
              </mc:Choice>
              <mc:Fallback>
                <p:oleObj name="" r:id="rId13" imgW="2451100" imgH="622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00450" y="4503738"/>
                        <a:ext cx="327660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5" name="Object 11"/>
          <p:cNvGraphicFramePr>
            <a:graphicFrameLocks noChangeAspect="1"/>
          </p:cNvGraphicFramePr>
          <p:nvPr/>
        </p:nvGraphicFramePr>
        <p:xfrm>
          <a:off x="1357313" y="5561013"/>
          <a:ext cx="61626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4724400" imgH="558800" progId="Equation.3">
                  <p:embed/>
                </p:oleObj>
              </mc:Choice>
              <mc:Fallback>
                <p:oleObj name="" r:id="rId15" imgW="4724400" imgH="558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57313" y="5561013"/>
                        <a:ext cx="6162675" cy="892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 cap="flat" cmpd="sng">
                        <a:solidFill>
                          <a:srgbClr val="99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6" name="Text Box 12"/>
          <p:cNvSpPr txBox="1"/>
          <p:nvPr/>
        </p:nvSpPr>
        <p:spPr>
          <a:xfrm>
            <a:off x="628650" y="5688013"/>
            <a:ext cx="990600" cy="519112"/>
          </a:xfrm>
          <a:prstGeom prst="rect">
            <a:avLst/>
          </a:prstGeom>
          <a:noFill/>
          <a:ln w="571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9197" name="Object 13"/>
          <p:cNvGraphicFramePr>
            <a:graphicFrameLocks noChangeAspect="1"/>
          </p:cNvGraphicFramePr>
          <p:nvPr/>
        </p:nvGraphicFramePr>
        <p:xfrm>
          <a:off x="755650" y="4700588"/>
          <a:ext cx="1289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7" imgW="749300" imgH="266700" progId="Equation.3">
                  <p:embed/>
                </p:oleObj>
              </mc:Choice>
              <mc:Fallback>
                <p:oleObj name="" r:id="rId17" imgW="749300" imgH="266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5650" y="4700588"/>
                        <a:ext cx="1289050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3491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xfrm>
            <a:off x="323850" y="692150"/>
            <a:ext cx="8135938" cy="1370013"/>
          </a:xfrm>
        </p:spPr>
        <p:txBody>
          <a:bodyPr vert="horz" wrap="square" lIns="91440" tIns="45720" rIns="91440" bIns="45720" anchor="ctr"/>
          <a:p>
            <a:r>
              <a:rPr lang="en-US" altLang="zh-CN" sz="3200" dirty="0">
                <a:solidFill>
                  <a:srgbClr val="EE2D00"/>
                </a:solidFill>
                <a:ea typeface="楷体_GB2312" pitchFamily="49" charset="-122"/>
              </a:rPr>
              <a:t>3</a:t>
            </a:r>
            <a:r>
              <a:rPr lang="zh-CN" altLang="en-US" sz="3200" dirty="0">
                <a:solidFill>
                  <a:srgbClr val="EE2D00"/>
                </a:solidFill>
                <a:ea typeface="楷体_GB2312" pitchFamily="49" charset="-122"/>
              </a:rPr>
              <a:t>、导数的几何意义</a:t>
            </a:r>
            <a:endParaRPr lang="zh-CN" altLang="en-US" sz="3200" dirty="0">
              <a:solidFill>
                <a:srgbClr val="EE2D00"/>
              </a:solidFill>
              <a:ea typeface="楷体_GB2312" pitchFamily="49" charset="-122"/>
            </a:endParaRPr>
          </a:p>
        </p:txBody>
      </p:sp>
      <p:grpSp>
        <p:nvGrpSpPr>
          <p:cNvPr id="51202" name="Group 3"/>
          <p:cNvGrpSpPr/>
          <p:nvPr/>
        </p:nvGrpSpPr>
        <p:grpSpPr>
          <a:xfrm>
            <a:off x="5364163" y="1628775"/>
            <a:ext cx="3429000" cy="2667000"/>
            <a:chOff x="3168" y="1104"/>
            <a:chExt cx="2160" cy="1680"/>
          </a:xfrm>
        </p:grpSpPr>
        <p:sp>
          <p:nvSpPr>
            <p:cNvPr id="51203" name="Line 4"/>
            <p:cNvSpPr/>
            <p:nvPr/>
          </p:nvSpPr>
          <p:spPr>
            <a:xfrm>
              <a:off x="3168" y="2533"/>
              <a:ext cx="216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1204" name="Line 5"/>
            <p:cNvSpPr/>
            <p:nvPr/>
          </p:nvSpPr>
          <p:spPr>
            <a:xfrm flipV="1">
              <a:off x="3417" y="1195"/>
              <a:ext cx="0" cy="158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aphicFrame>
          <p:nvGraphicFramePr>
            <p:cNvPr id="51205" name="Object 6"/>
            <p:cNvGraphicFramePr>
              <a:graphicFrameLocks noChangeAspect="1"/>
            </p:cNvGraphicFramePr>
            <p:nvPr/>
          </p:nvGraphicFramePr>
          <p:xfrm>
            <a:off x="3259" y="2569"/>
            <a:ext cx="117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1" imgW="215900" imgH="241300" progId="Equation.3">
                    <p:embed/>
                  </p:oleObj>
                </mc:Choice>
                <mc:Fallback>
                  <p:oleObj name="" r:id="rId1" imgW="215900" imgH="2413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59" y="2569"/>
                          <a:ext cx="117" cy="1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6" name="Object 7"/>
            <p:cNvGraphicFramePr>
              <a:graphicFrameLocks noChangeAspect="1"/>
            </p:cNvGraphicFramePr>
            <p:nvPr/>
          </p:nvGraphicFramePr>
          <p:xfrm>
            <a:off x="5190" y="2585"/>
            <a:ext cx="138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3" imgW="254000" imgH="241300" progId="Equation.3">
                    <p:embed/>
                  </p:oleObj>
                </mc:Choice>
                <mc:Fallback>
                  <p:oleObj name="" r:id="rId3" imgW="254000" imgH="2413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90" y="2585"/>
                          <a:ext cx="138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" name="Object 8"/>
            <p:cNvGraphicFramePr>
              <a:graphicFrameLocks noChangeAspect="1"/>
            </p:cNvGraphicFramePr>
            <p:nvPr/>
          </p:nvGraphicFramePr>
          <p:xfrm>
            <a:off x="3241" y="1195"/>
            <a:ext cx="13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5" imgW="254000" imgH="317500" progId="Equation.3">
                    <p:embed/>
                  </p:oleObj>
                </mc:Choice>
                <mc:Fallback>
                  <p:oleObj name="" r:id="rId5" imgW="254000" imgH="3175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41" y="1195"/>
                          <a:ext cx="137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8" name="Arc 9"/>
            <p:cNvSpPr/>
            <p:nvPr/>
          </p:nvSpPr>
          <p:spPr>
            <a:xfrm rot="1220612" flipH="1">
              <a:off x="3856" y="1104"/>
              <a:ext cx="910" cy="1399"/>
            </a:xfrm>
            <a:custGeom>
              <a:avLst/>
              <a:gdLst/>
              <a:ahLst/>
              <a:cxnLst>
                <a:cxn ang="0">
                  <a:pos x="896" y="1399"/>
                </a:cxn>
                <a:cxn ang="0">
                  <a:pos x="0" y="352"/>
                </a:cxn>
                <a:cxn ang="0">
                  <a:pos x="53" y="0"/>
                </a:cxn>
                <a:cxn ang="0">
                  <a:pos x="896" y="1399"/>
                </a:cxn>
                <a:cxn ang="0">
                  <a:pos x="0" y="352"/>
                </a:cxn>
                <a:cxn ang="0">
                  <a:pos x="53" y="0"/>
                </a:cxn>
                <a:cxn ang="0">
                  <a:pos x="910" y="352"/>
                </a:cxn>
                <a:cxn ang="0">
                  <a:pos x="896" y="1399"/>
                </a:cxn>
              </a:cxnLst>
              <a:pathLst>
                <a:path w="21600" h="28873" fill="none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lnTo>
                    <a:pt x="21278" y="28872"/>
                  </a:lnTo>
                  <a:close/>
                </a:path>
              </a:pathLst>
            </a:cu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1209" name="Object 10"/>
            <p:cNvGraphicFramePr>
              <a:graphicFrameLocks noChangeAspect="1"/>
            </p:cNvGraphicFramePr>
            <p:nvPr/>
          </p:nvGraphicFramePr>
          <p:xfrm>
            <a:off x="4251" y="1404"/>
            <a:ext cx="579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7" imgW="2286000" imgH="558800" progId="Equation.3">
                    <p:embed/>
                  </p:oleObj>
                </mc:Choice>
                <mc:Fallback>
                  <p:oleObj name="" r:id="rId7" imgW="2286000" imgH="5588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CC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51" y="1404"/>
                          <a:ext cx="579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0" name="Object 11"/>
            <p:cNvGraphicFramePr>
              <a:graphicFrameLocks noChangeAspect="1"/>
            </p:cNvGraphicFramePr>
            <p:nvPr/>
          </p:nvGraphicFramePr>
          <p:xfrm>
            <a:off x="3917" y="2428"/>
            <a:ext cx="11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9" imgW="342900" imgH="292100" progId="Equation.3">
                    <p:embed/>
                  </p:oleObj>
                </mc:Choice>
                <mc:Fallback>
                  <p:oleObj name="" r:id="rId9" imgW="342900" imgH="2921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17" y="2428"/>
                          <a:ext cx="115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11" name="Group 12"/>
            <p:cNvGrpSpPr/>
            <p:nvPr/>
          </p:nvGrpSpPr>
          <p:grpSpPr>
            <a:xfrm>
              <a:off x="3456" y="1797"/>
              <a:ext cx="1864" cy="684"/>
              <a:chOff x="3456" y="1797"/>
              <a:chExt cx="1864" cy="684"/>
            </a:xfrm>
          </p:grpSpPr>
          <p:sp>
            <p:nvSpPr>
              <p:cNvPr id="51212" name="Line 13"/>
              <p:cNvSpPr/>
              <p:nvPr/>
            </p:nvSpPr>
            <p:spPr>
              <a:xfrm rot="-425106" flipV="1">
                <a:off x="3456" y="2016"/>
                <a:ext cx="1720" cy="465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1213" name="Object 14"/>
              <p:cNvGraphicFramePr>
                <a:graphicFrameLocks noChangeAspect="1"/>
              </p:cNvGraphicFramePr>
              <p:nvPr/>
            </p:nvGraphicFramePr>
            <p:xfrm>
              <a:off x="5179" y="1797"/>
              <a:ext cx="14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4" name="" r:id="rId11" imgW="279400" imgH="292100" progId="Equation.3">
                      <p:embed/>
                    </p:oleObj>
                  </mc:Choice>
                  <mc:Fallback>
                    <p:oleObj name="" r:id="rId11" imgW="279400" imgH="292100" progId="Equation.3">
                      <p:embed/>
                      <p:pic>
                        <p:nvPicPr>
                          <p:cNvPr id="0" name="图片 324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179" y="1797"/>
                            <a:ext cx="141" cy="1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4" name="Group 15"/>
            <p:cNvGrpSpPr/>
            <p:nvPr/>
          </p:nvGrpSpPr>
          <p:grpSpPr>
            <a:xfrm>
              <a:off x="4166" y="2299"/>
              <a:ext cx="202" cy="456"/>
              <a:chOff x="4166" y="2299"/>
              <a:chExt cx="202" cy="456"/>
            </a:xfrm>
          </p:grpSpPr>
          <p:sp>
            <p:nvSpPr>
              <p:cNvPr id="51215" name="Line 16"/>
              <p:cNvSpPr/>
              <p:nvPr/>
            </p:nvSpPr>
            <p:spPr>
              <a:xfrm>
                <a:off x="4224" y="2299"/>
                <a:ext cx="1" cy="209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1216" name="Object 17"/>
              <p:cNvGraphicFramePr>
                <a:graphicFrameLocks noChangeAspect="1"/>
              </p:cNvGraphicFramePr>
              <p:nvPr/>
            </p:nvGraphicFramePr>
            <p:xfrm>
              <a:off x="4166" y="2519"/>
              <a:ext cx="20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1" name="" r:id="rId13" imgW="368300" imgH="431800" progId="Equation.3">
                      <p:embed/>
                    </p:oleObj>
                  </mc:Choice>
                  <mc:Fallback>
                    <p:oleObj name="" r:id="rId13" imgW="368300" imgH="431800" progId="Equation.3">
                      <p:embed/>
                      <p:pic>
                        <p:nvPicPr>
                          <p:cNvPr id="0" name="图片 325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166" y="2519"/>
                            <a:ext cx="202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17" name="Object 18"/>
            <p:cNvGraphicFramePr>
              <a:graphicFrameLocks noChangeAspect="1"/>
            </p:cNvGraphicFramePr>
            <p:nvPr/>
          </p:nvGraphicFramePr>
          <p:xfrm>
            <a:off x="3969" y="2032"/>
            <a:ext cx="3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5" imgW="215900" imgH="152400" progId="Equation.3">
                    <p:embed/>
                  </p:oleObj>
                </mc:Choice>
                <mc:Fallback>
                  <p:oleObj name="" r:id="rId15" imgW="215900" imgH="1524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69" y="2032"/>
                          <a:ext cx="317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Oval 19"/>
            <p:cNvSpPr/>
            <p:nvPr/>
          </p:nvSpPr>
          <p:spPr>
            <a:xfrm>
              <a:off x="4196" y="2262"/>
              <a:ext cx="42" cy="42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67636" name="Object 20"/>
          <p:cNvGraphicFramePr>
            <a:graphicFrameLocks noChangeAspect="1"/>
          </p:cNvGraphicFramePr>
          <p:nvPr/>
        </p:nvGraphicFramePr>
        <p:xfrm>
          <a:off x="755650" y="2133600"/>
          <a:ext cx="4503738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7" imgW="4368800" imgH="2260600" progId="Equation.3">
                  <p:embed/>
                </p:oleObj>
              </mc:Choice>
              <mc:Fallback>
                <p:oleObj name="" r:id="rId17" imgW="4368800" imgH="22606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5650" y="2133600"/>
                        <a:ext cx="4503738" cy="233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7" name="Text Box 21"/>
          <p:cNvSpPr txBox="1"/>
          <p:nvPr/>
        </p:nvSpPr>
        <p:spPr>
          <a:xfrm>
            <a:off x="611188" y="4581525"/>
            <a:ext cx="23653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切线方程为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7638" name="Text Box 22"/>
          <p:cNvSpPr txBox="1"/>
          <p:nvPr/>
        </p:nvSpPr>
        <p:spPr>
          <a:xfrm>
            <a:off x="539750" y="5373688"/>
            <a:ext cx="25812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法线方程为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7639" name="Object 23"/>
          <p:cNvGraphicFramePr>
            <a:graphicFrameLocks noChangeAspect="1"/>
          </p:cNvGraphicFramePr>
          <p:nvPr/>
        </p:nvGraphicFramePr>
        <p:xfrm>
          <a:off x="2987675" y="4581525"/>
          <a:ext cx="42481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9" imgW="2578100" imgH="266700" progId="Equation.DSMT4">
                  <p:embed/>
                </p:oleObj>
              </mc:Choice>
              <mc:Fallback>
                <p:oleObj name="" r:id="rId19" imgW="2578100" imgH="2667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4581525"/>
                        <a:ext cx="424815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40" name="Object 24"/>
          <p:cNvGraphicFramePr>
            <a:graphicFrameLocks noChangeAspect="1"/>
          </p:cNvGraphicFramePr>
          <p:nvPr/>
        </p:nvGraphicFramePr>
        <p:xfrm>
          <a:off x="2987675" y="5181600"/>
          <a:ext cx="42481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21" imgW="6781800" imgH="1511300" progId="Equation.3">
                  <p:embed/>
                </p:oleObj>
              </mc:Choice>
              <mc:Fallback>
                <p:oleObj name="" r:id="rId21" imgW="6781800" imgH="15113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5181600"/>
                        <a:ext cx="42481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41" name="Line 25"/>
          <p:cNvSpPr/>
          <p:nvPr/>
        </p:nvSpPr>
        <p:spPr>
          <a:xfrm>
            <a:off x="6659563" y="2565400"/>
            <a:ext cx="792162" cy="1873250"/>
          </a:xfrm>
          <a:prstGeom prst="line">
            <a:avLst/>
          </a:prstGeom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7" grpId="0"/>
      <p:bldP spid="3676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Text Box 2"/>
          <p:cNvSpPr txBox="1"/>
          <p:nvPr/>
        </p:nvSpPr>
        <p:spPr>
          <a:xfrm>
            <a:off x="760413" y="1020763"/>
            <a:ext cx="52943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特别，(i)当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'(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)=0时，即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0. 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Text Box 3"/>
          <p:cNvSpPr txBox="1"/>
          <p:nvPr/>
        </p:nvSpPr>
        <p:spPr>
          <a:xfrm>
            <a:off x="5719763" y="1020763"/>
            <a:ext cx="28051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从而切线平行于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Text Box 4"/>
          <p:cNvSpPr txBox="1"/>
          <p:nvPr/>
        </p:nvSpPr>
        <p:spPr>
          <a:xfrm>
            <a:off x="2206625" y="1800225"/>
            <a:ext cx="59832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轴. 因此，法线垂直于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轴.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5"/>
          <p:cNvSpPr txBox="1"/>
          <p:nvPr/>
        </p:nvSpPr>
        <p:spPr>
          <a:xfrm>
            <a:off x="6416675" y="1763713"/>
            <a:ext cx="9826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Text Box 6"/>
          <p:cNvSpPr txBox="1"/>
          <p:nvPr/>
        </p:nvSpPr>
        <p:spPr>
          <a:xfrm>
            <a:off x="4970463" y="3635375"/>
            <a:ext cx="34861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切线方程：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Text Box 7"/>
          <p:cNvSpPr txBox="1"/>
          <p:nvPr/>
        </p:nvSpPr>
        <p:spPr>
          <a:xfrm>
            <a:off x="4970463" y="4519613"/>
            <a:ext cx="34861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2231" name="Group 8"/>
          <p:cNvGrpSpPr/>
          <p:nvPr/>
        </p:nvGrpSpPr>
        <p:grpSpPr>
          <a:xfrm>
            <a:off x="966788" y="2636838"/>
            <a:ext cx="3808412" cy="3414712"/>
            <a:chOff x="-3" y="0"/>
            <a:chExt cx="2399" cy="2151"/>
          </a:xfrm>
        </p:grpSpPr>
        <p:sp>
          <p:nvSpPr>
            <p:cNvPr id="52232" name="Rectangle 9"/>
            <p:cNvSpPr/>
            <p:nvPr/>
          </p:nvSpPr>
          <p:spPr>
            <a:xfrm>
              <a:off x="-3" y="0"/>
              <a:ext cx="2399" cy="2151"/>
            </a:xfrm>
            <a:prstGeom prst="rect">
              <a:avLst/>
            </a:prstGeom>
            <a:solidFill>
              <a:srgbClr val="FEF9E2"/>
            </a:solidFill>
            <a:ln w="9525" cap="flat" cmpd="sng">
              <a:solidFill>
                <a:srgbClr val="FFB74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2233" name="Text Box 10"/>
            <p:cNvSpPr txBox="1"/>
            <p:nvPr/>
          </p:nvSpPr>
          <p:spPr>
            <a:xfrm>
              <a:off x="1335" y="103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4" name="Text Box 11"/>
            <p:cNvSpPr txBox="1"/>
            <p:nvPr/>
          </p:nvSpPr>
          <p:spPr>
            <a:xfrm>
              <a:off x="406" y="1578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5" name="Text Box 12"/>
            <p:cNvSpPr txBox="1"/>
            <p:nvPr/>
          </p:nvSpPr>
          <p:spPr>
            <a:xfrm>
              <a:off x="2097" y="1485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Text Box 13"/>
            <p:cNvSpPr txBox="1"/>
            <p:nvPr/>
          </p:nvSpPr>
          <p:spPr>
            <a:xfrm>
              <a:off x="363" y="19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Line 14"/>
            <p:cNvSpPr/>
            <p:nvPr/>
          </p:nvSpPr>
          <p:spPr>
            <a:xfrm>
              <a:off x="331" y="1615"/>
              <a:ext cx="1731" cy="0"/>
            </a:xfrm>
            <a:prstGeom prst="line">
              <a:avLst/>
            </a:prstGeom>
            <a:ln w="9525" cap="flat" cmpd="sng">
              <a:solidFill>
                <a:srgbClr val="1C1C1C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2238" name="Line 15"/>
            <p:cNvSpPr/>
            <p:nvPr/>
          </p:nvSpPr>
          <p:spPr>
            <a:xfrm>
              <a:off x="603" y="268"/>
              <a:ext cx="0" cy="16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stealth" w="med" len="lg"/>
              <a:tailEnd type="none" w="med" len="med"/>
            </a:ln>
          </p:spPr>
        </p:sp>
        <p:grpSp>
          <p:nvGrpSpPr>
            <p:cNvPr id="52239" name="Group 16"/>
            <p:cNvGrpSpPr/>
            <p:nvPr/>
          </p:nvGrpSpPr>
          <p:grpSpPr>
            <a:xfrm>
              <a:off x="789" y="369"/>
              <a:ext cx="1073" cy="830"/>
              <a:chOff x="0" y="0"/>
              <a:chExt cx="1093" cy="807"/>
            </a:xfrm>
          </p:grpSpPr>
          <p:sp>
            <p:nvSpPr>
              <p:cNvPr id="52240" name="未知"/>
              <p:cNvSpPr/>
              <p:nvPr/>
            </p:nvSpPr>
            <p:spPr>
              <a:xfrm rot="5400000" flipH="1" flipV="1">
                <a:off x="-132" y="132"/>
                <a:ext cx="807" cy="543"/>
              </a:xfrm>
              <a:custGeom>
                <a:avLst/>
                <a:gdLst/>
                <a:ahLst/>
                <a:cxnLst>
                  <a:cxn ang="0">
                    <a:pos x="807" y="0"/>
                  </a:cxn>
                  <a:cxn ang="0">
                    <a:pos x="0" y="543"/>
                  </a:cxn>
                </a:cxnLst>
                <a:pathLst>
                  <a:path w="2064" h="1296">
                    <a:moveTo>
                      <a:pt x="2064" y="0"/>
                    </a:moveTo>
                    <a:cubicBezTo>
                      <a:pt x="1044" y="352"/>
                      <a:pt x="24" y="704"/>
                      <a:pt x="0" y="1296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41" name="未知"/>
              <p:cNvSpPr/>
              <p:nvPr/>
            </p:nvSpPr>
            <p:spPr>
              <a:xfrm rot="-5400000" flipV="1">
                <a:off x="411" y="132"/>
                <a:ext cx="807" cy="543"/>
              </a:xfrm>
              <a:custGeom>
                <a:avLst/>
                <a:gdLst/>
                <a:ahLst/>
                <a:cxnLst>
                  <a:cxn ang="0">
                    <a:pos x="807" y="0"/>
                  </a:cxn>
                  <a:cxn ang="0">
                    <a:pos x="0" y="543"/>
                  </a:cxn>
                </a:cxnLst>
                <a:pathLst>
                  <a:path w="2064" h="1296">
                    <a:moveTo>
                      <a:pt x="2064" y="0"/>
                    </a:moveTo>
                    <a:cubicBezTo>
                      <a:pt x="1044" y="352"/>
                      <a:pt x="24" y="704"/>
                      <a:pt x="0" y="1296"/>
                    </a:cubicBezTo>
                  </a:path>
                </a:pathLst>
              </a:custGeom>
              <a:noFill/>
              <a:ln w="31750" cap="flat" cmpd="sng">
                <a:solidFill>
                  <a:srgbClr val="1C1C1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2242" name="Line 19"/>
            <p:cNvSpPr/>
            <p:nvPr/>
          </p:nvSpPr>
          <p:spPr>
            <a:xfrm>
              <a:off x="414" y="1197"/>
              <a:ext cx="1468" cy="0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3" name="Line 20"/>
            <p:cNvSpPr/>
            <p:nvPr/>
          </p:nvSpPr>
          <p:spPr>
            <a:xfrm>
              <a:off x="1335" y="1206"/>
              <a:ext cx="0" cy="424"/>
            </a:xfrm>
            <a:prstGeom prst="line">
              <a:avLst/>
            </a:prstGeom>
            <a:ln w="9525" cap="flat" cmpd="sng">
              <a:solidFill>
                <a:srgbClr val="1C1C1C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44" name="Rectangle 21"/>
            <p:cNvSpPr/>
            <p:nvPr/>
          </p:nvSpPr>
          <p:spPr>
            <a:xfrm>
              <a:off x="1202" y="907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5" name="Rectangle 22"/>
            <p:cNvSpPr/>
            <p:nvPr/>
          </p:nvSpPr>
          <p:spPr>
            <a:xfrm>
              <a:off x="153" y="1178"/>
              <a:ext cx="5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6" name="Rectangle 23"/>
            <p:cNvSpPr/>
            <p:nvPr/>
          </p:nvSpPr>
          <p:spPr>
            <a:xfrm>
              <a:off x="1238" y="1544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i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7" name="Oval 24"/>
            <p:cNvSpPr/>
            <p:nvPr/>
          </p:nvSpPr>
          <p:spPr>
            <a:xfrm>
              <a:off x="1314" y="1165"/>
              <a:ext cx="47" cy="47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"/>
          <p:cNvSpPr txBox="1"/>
          <p:nvPr/>
        </p:nvSpPr>
        <p:spPr>
          <a:xfrm>
            <a:off x="1031875" y="1579563"/>
            <a:ext cx="63134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 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'(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(不存在). 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tg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=. 故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7092950" y="1412875"/>
          <a:ext cx="939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" imgW="419735" imgH="394335" progId="Equation.3">
                  <p:embed/>
                </p:oleObj>
              </mc:Choice>
              <mc:Fallback>
                <p:oleObj name="" r:id="rId1" imgW="419735" imgH="39433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92950" y="1412875"/>
                        <a:ext cx="9398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4"/>
          <p:cNvSpPr txBox="1"/>
          <p:nvPr/>
        </p:nvSpPr>
        <p:spPr>
          <a:xfrm>
            <a:off x="1612900" y="2468563"/>
            <a:ext cx="66516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从而切线垂直于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轴，而法线平行于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轴.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Text Box 5"/>
          <p:cNvSpPr txBox="1"/>
          <p:nvPr/>
        </p:nvSpPr>
        <p:spPr>
          <a:xfrm>
            <a:off x="2112963" y="3794125"/>
            <a:ext cx="37576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切线方程：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3" name="Text Box 6"/>
          <p:cNvSpPr txBox="1"/>
          <p:nvPr/>
        </p:nvSpPr>
        <p:spPr>
          <a:xfrm>
            <a:off x="2112963" y="4779963"/>
            <a:ext cx="37576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法线方程：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ext Box 2"/>
          <p:cNvSpPr txBox="1"/>
          <p:nvPr/>
        </p:nvSpPr>
        <p:spPr>
          <a:xfrm>
            <a:off x="1031875" y="1579563"/>
            <a:ext cx="63134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'(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(</a:t>
            </a:r>
            <a:r>
              <a:rPr lang="zh-CN" altLang="zh-CN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不存在). 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tg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=. </a:t>
            </a:r>
            <a:r>
              <a:rPr lang="zh-CN" altLang="zh-CN" sz="2800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故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4274" name="Object 3"/>
          <p:cNvGraphicFramePr>
            <a:graphicFrameLocks noChangeAspect="1"/>
          </p:cNvGraphicFramePr>
          <p:nvPr/>
        </p:nvGraphicFramePr>
        <p:xfrm>
          <a:off x="7092950" y="1412875"/>
          <a:ext cx="939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" imgW="609600" imgH="558800" progId="Equation.3">
                  <p:embed/>
                </p:oleObj>
              </mc:Choice>
              <mc:Fallback>
                <p:oleObj name="" r:id="rId1" imgW="609600" imgH="5588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92950" y="1412875"/>
                        <a:ext cx="9398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4"/>
          <p:cNvSpPr txBox="1"/>
          <p:nvPr/>
        </p:nvSpPr>
        <p:spPr>
          <a:xfrm>
            <a:off x="1612900" y="2468563"/>
            <a:ext cx="66516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从而切线垂直于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轴，而法线平行于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轴.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Text Box 5"/>
          <p:cNvSpPr txBox="1"/>
          <p:nvPr/>
        </p:nvSpPr>
        <p:spPr>
          <a:xfrm>
            <a:off x="2112963" y="3794125"/>
            <a:ext cx="37576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切线方程：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Text Box 6"/>
          <p:cNvSpPr txBox="1"/>
          <p:nvPr/>
        </p:nvSpPr>
        <p:spPr>
          <a:xfrm>
            <a:off x="2112963" y="4779963"/>
            <a:ext cx="37576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法线方程：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/>
          <p:nvPr/>
        </p:nvSpPr>
        <p:spPr>
          <a:xfrm>
            <a:off x="2719388" y="1120775"/>
            <a:ext cx="4105275" cy="2611438"/>
          </a:xfrm>
          <a:prstGeom prst="rect">
            <a:avLst/>
          </a:prstGeom>
          <a:solidFill>
            <a:schemeClr val="bg1"/>
          </a:solidFill>
          <a:ln w="57150" cap="flat" cmpd="thinThick">
            <a:solidFill>
              <a:srgbClr val="FFB74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55298" name="Text Box 3"/>
          <p:cNvSpPr txBox="1"/>
          <p:nvPr/>
        </p:nvSpPr>
        <p:spPr>
          <a:xfrm>
            <a:off x="717550" y="663575"/>
            <a:ext cx="18192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Text Box 4"/>
          <p:cNvSpPr txBox="1"/>
          <p:nvPr/>
        </p:nvSpPr>
        <p:spPr>
          <a:xfrm>
            <a:off x="635000" y="4064000"/>
            <a:ext cx="36639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由于在原点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处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Freeform 5"/>
          <p:cNvSpPr/>
          <p:nvPr/>
        </p:nvSpPr>
        <p:spPr>
          <a:xfrm>
            <a:off x="4565650" y="2146300"/>
            <a:ext cx="1390650" cy="949325"/>
          </a:xfrm>
          <a:custGeom>
            <a:avLst/>
            <a:gdLst/>
            <a:ahLst/>
            <a:cxnLst>
              <a:cxn ang="0">
                <a:pos x="0" y="949325"/>
              </a:cxn>
              <a:cxn ang="0">
                <a:pos x="212460" y="632883"/>
              </a:cxn>
              <a:cxn ang="0">
                <a:pos x="849842" y="237331"/>
              </a:cxn>
              <a:cxn ang="0">
                <a:pos x="1390650" y="0"/>
              </a:cxn>
            </a:cxnLst>
            <a:pathLst>
              <a:path w="432" h="432">
                <a:moveTo>
                  <a:pt x="0" y="432"/>
                </a:moveTo>
                <a:cubicBezTo>
                  <a:pt x="10" y="408"/>
                  <a:pt x="22" y="342"/>
                  <a:pt x="66" y="288"/>
                </a:cubicBezTo>
                <a:cubicBezTo>
                  <a:pt x="110" y="234"/>
                  <a:pt x="203" y="156"/>
                  <a:pt x="264" y="108"/>
                </a:cubicBezTo>
                <a:cubicBezTo>
                  <a:pt x="325" y="60"/>
                  <a:pt x="397" y="22"/>
                  <a:pt x="43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5301" name="Line 6"/>
          <p:cNvSpPr/>
          <p:nvPr/>
        </p:nvSpPr>
        <p:spPr>
          <a:xfrm>
            <a:off x="3148013" y="3089275"/>
            <a:ext cx="30051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2" name="Line 7"/>
          <p:cNvSpPr/>
          <p:nvPr/>
        </p:nvSpPr>
        <p:spPr>
          <a:xfrm flipV="1">
            <a:off x="4565650" y="1504950"/>
            <a:ext cx="0" cy="191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3" name="Freeform 8"/>
          <p:cNvSpPr/>
          <p:nvPr/>
        </p:nvSpPr>
        <p:spPr>
          <a:xfrm flipH="1">
            <a:off x="3149600" y="2141538"/>
            <a:ext cx="1408113" cy="949325"/>
          </a:xfrm>
          <a:custGeom>
            <a:avLst/>
            <a:gdLst/>
            <a:ahLst/>
            <a:cxnLst>
              <a:cxn ang="0">
                <a:pos x="0" y="949325"/>
              </a:cxn>
              <a:cxn ang="0">
                <a:pos x="215128" y="632883"/>
              </a:cxn>
              <a:cxn ang="0">
                <a:pos x="860514" y="237331"/>
              </a:cxn>
              <a:cxn ang="0">
                <a:pos x="1408113" y="0"/>
              </a:cxn>
            </a:cxnLst>
            <a:pathLst>
              <a:path w="432" h="432">
                <a:moveTo>
                  <a:pt x="0" y="432"/>
                </a:moveTo>
                <a:cubicBezTo>
                  <a:pt x="10" y="408"/>
                  <a:pt x="22" y="342"/>
                  <a:pt x="66" y="288"/>
                </a:cubicBezTo>
                <a:cubicBezTo>
                  <a:pt x="110" y="234"/>
                  <a:pt x="203" y="156"/>
                  <a:pt x="264" y="108"/>
                </a:cubicBezTo>
                <a:cubicBezTo>
                  <a:pt x="325" y="60"/>
                  <a:pt x="397" y="22"/>
                  <a:pt x="43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5304" name="Text Box 9"/>
          <p:cNvSpPr txBox="1"/>
          <p:nvPr/>
        </p:nvSpPr>
        <p:spPr>
          <a:xfrm>
            <a:off x="2889250" y="1381125"/>
            <a:ext cx="12525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5" name="Rectangle 10"/>
          <p:cNvSpPr/>
          <p:nvPr/>
        </p:nvSpPr>
        <p:spPr>
          <a:xfrm>
            <a:off x="6149975" y="2833688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6" name="Rectangle 11"/>
          <p:cNvSpPr/>
          <p:nvPr/>
        </p:nvSpPr>
        <p:spPr>
          <a:xfrm>
            <a:off x="4243388" y="1400175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7" name="Rectangle 12"/>
          <p:cNvSpPr/>
          <p:nvPr/>
        </p:nvSpPr>
        <p:spPr>
          <a:xfrm>
            <a:off x="4260850" y="29940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308" name="Object 13"/>
          <p:cNvGraphicFramePr>
            <a:graphicFrameLocks noChangeAspect="1"/>
          </p:cNvGraphicFramePr>
          <p:nvPr/>
        </p:nvGraphicFramePr>
        <p:xfrm>
          <a:off x="5097145" y="1399858"/>
          <a:ext cx="8588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1282700" imgH="927100" progId="Equation.3">
                  <p:embed/>
                </p:oleObj>
              </mc:Choice>
              <mc:Fallback>
                <p:oleObj name="" r:id="rId1" imgW="1282700" imgH="9271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7145" y="1399858"/>
                        <a:ext cx="85883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4"/>
          <p:cNvGraphicFramePr>
            <a:graphicFrameLocks noChangeAspect="1"/>
          </p:cNvGraphicFramePr>
          <p:nvPr/>
        </p:nvGraphicFramePr>
        <p:xfrm>
          <a:off x="684213" y="4868863"/>
          <a:ext cx="32273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" imgW="4991100" imgH="1079500" progId="Equation.3">
                  <p:embed/>
                </p:oleObj>
              </mc:Choice>
              <mc:Fallback>
                <p:oleObj name="" r:id="rId3" imgW="4991100" imgH="10795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4868863"/>
                        <a:ext cx="3227387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5"/>
          <p:cNvGraphicFramePr>
            <a:graphicFrameLocks noChangeAspect="1"/>
          </p:cNvGraphicFramePr>
          <p:nvPr/>
        </p:nvGraphicFramePr>
        <p:xfrm>
          <a:off x="3924300" y="4868863"/>
          <a:ext cx="14922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2235200" imgH="1079500" progId="Equation.3">
                  <p:embed/>
                </p:oleObj>
              </mc:Choice>
              <mc:Fallback>
                <p:oleObj name="" r:id="rId5" imgW="2235200" imgH="10795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4300" y="4868863"/>
                        <a:ext cx="149225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6"/>
          <p:cNvGraphicFramePr>
            <a:graphicFrameLocks noChangeAspect="1"/>
          </p:cNvGraphicFramePr>
          <p:nvPr/>
        </p:nvGraphicFramePr>
        <p:xfrm>
          <a:off x="5364163" y="4581525"/>
          <a:ext cx="17764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7" imgW="2692400" imgH="1511300" progId="Equation.3">
                  <p:embed/>
                </p:oleObj>
              </mc:Choice>
              <mc:Fallback>
                <p:oleObj name="" r:id="rId7" imgW="2692400" imgH="15113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4163" y="4581525"/>
                        <a:ext cx="1776412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Text Box 17"/>
          <p:cNvSpPr txBox="1"/>
          <p:nvPr/>
        </p:nvSpPr>
        <p:spPr>
          <a:xfrm>
            <a:off x="7051675" y="4967288"/>
            <a:ext cx="1592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不存在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3" name="Text Box 18"/>
          <p:cNvSpPr txBox="1"/>
          <p:nvPr/>
        </p:nvSpPr>
        <p:spPr>
          <a:xfrm>
            <a:off x="635000" y="5737225"/>
            <a:ext cx="58785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从而切线方程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=0, </a:t>
            </a:r>
            <a:r>
              <a:rPr lang="zh-CN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法线方程: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 0.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6321" name="Text Box 2"/>
          <p:cNvSpPr txBox="1"/>
          <p:nvPr/>
        </p:nvSpPr>
        <p:spPr>
          <a:xfrm>
            <a:off x="179388" y="620713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3200" b="1" i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2740" name="Text Box 4"/>
          <p:cNvSpPr txBox="1"/>
          <p:nvPr/>
        </p:nvSpPr>
        <p:spPr>
          <a:xfrm>
            <a:off x="323850" y="19161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741" name="Text Box 5"/>
          <p:cNvSpPr txBox="1"/>
          <p:nvPr/>
        </p:nvSpPr>
        <p:spPr>
          <a:xfrm>
            <a:off x="1042988" y="198913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由导数的几何意义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得切线斜率为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1042988" y="2349500"/>
          <a:ext cx="1600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" imgW="647700" imgH="482600" progId="Equation.3">
                  <p:embed/>
                </p:oleObj>
              </mc:Choice>
              <mc:Fallback>
                <p:oleObj name="" r:id="rId1" imgW="647700" imgH="4826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349500"/>
                        <a:ext cx="16002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2686050" y="2441575"/>
          <a:ext cx="1524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660400" imgH="482600" progId="Equation.3">
                  <p:embed/>
                </p:oleObj>
              </mc:Choice>
              <mc:Fallback>
                <p:oleObj name="" r:id="rId3" imgW="660400" imgH="482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6050" y="2441575"/>
                        <a:ext cx="1524000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4210050" y="2427288"/>
          <a:ext cx="16764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5" imgW="711200" imgH="482600" progId="Equation.3">
                  <p:embed/>
                </p:oleObj>
              </mc:Choice>
              <mc:Fallback>
                <p:oleObj name="" r:id="rId5" imgW="711200" imgH="4826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050" y="2427288"/>
                        <a:ext cx="1676400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5962650" y="2752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7" imgW="368300" imgH="177800" progId="Equation.3">
                  <p:embed/>
                </p:oleObj>
              </mc:Choice>
              <mc:Fallback>
                <p:oleObj name="" r:id="rId7" imgW="368300" imgH="1778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2650" y="2752725"/>
                        <a:ext cx="806450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6" name="Text Box 10"/>
          <p:cNvSpPr txBox="1"/>
          <p:nvPr/>
        </p:nvSpPr>
        <p:spPr>
          <a:xfrm>
            <a:off x="641350" y="3859213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所求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切线方程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2747" name="Text Box 11"/>
          <p:cNvSpPr txBox="1"/>
          <p:nvPr/>
        </p:nvSpPr>
        <p:spPr>
          <a:xfrm>
            <a:off x="611188" y="4621213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法线方程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endParaRPr lang="zh-CN" altLang="en-US" sz="28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3276600" y="3716338"/>
          <a:ext cx="25193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9" imgW="1143000" imgH="393700" progId="Equation.3">
                  <p:embed/>
                </p:oleObj>
              </mc:Choice>
              <mc:Fallback>
                <p:oleObj name="" r:id="rId9" imgW="1143000" imgH="393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3716338"/>
                        <a:ext cx="251936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2668588" y="4583113"/>
          <a:ext cx="2209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1" imgW="1104900" imgH="393700" progId="Equation.3">
                  <p:embed/>
                </p:oleObj>
              </mc:Choice>
              <mc:Fallback>
                <p:oleObj name="" r:id="rId11" imgW="1104900" imgH="3937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8588" y="4583113"/>
                        <a:ext cx="22098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0" name="Object 14"/>
          <p:cNvGraphicFramePr>
            <a:graphicFrameLocks noChangeAspect="1"/>
          </p:cNvGraphicFramePr>
          <p:nvPr/>
        </p:nvGraphicFramePr>
        <p:xfrm>
          <a:off x="6021388" y="3973513"/>
          <a:ext cx="25828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3" imgW="1816100" imgH="254000" progId="Equation.3">
                  <p:embed/>
                </p:oleObj>
              </mc:Choice>
              <mc:Fallback>
                <p:oleObj name="" r:id="rId13" imgW="1816100" imgH="2540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21388" y="3973513"/>
                        <a:ext cx="2582862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1" name="Object 15"/>
          <p:cNvGraphicFramePr>
            <a:graphicFrameLocks noChangeAspect="1"/>
          </p:cNvGraphicFramePr>
          <p:nvPr/>
        </p:nvGraphicFramePr>
        <p:xfrm>
          <a:off x="5292725" y="4797425"/>
          <a:ext cx="2819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5" imgW="2044700" imgH="254000" progId="Equation.3">
                  <p:embed/>
                </p:oleObj>
              </mc:Choice>
              <mc:Fallback>
                <p:oleObj name="" r:id="rId15" imgW="2044700" imgH="254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2725" y="4797425"/>
                        <a:ext cx="2819400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3"/>
          <p:cNvGraphicFramePr>
            <a:graphicFrameLocks noChangeAspect="1"/>
          </p:cNvGraphicFramePr>
          <p:nvPr/>
        </p:nvGraphicFramePr>
        <p:xfrm>
          <a:off x="931545" y="506095"/>
          <a:ext cx="7888605" cy="148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7" imgW="3377565" imgH="609600" progId="Equation.3">
                  <p:embed/>
                </p:oleObj>
              </mc:Choice>
              <mc:Fallback>
                <p:oleObj name="" r:id="rId17" imgW="3377565" imgH="6096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1545" y="506095"/>
                        <a:ext cx="7888605" cy="1483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3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0" grpId="0"/>
      <p:bldP spid="372741" grpId="0"/>
      <p:bldP spid="372746" grpId="0"/>
      <p:bldP spid="3727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69667" name="组合 369666"/>
          <p:cNvGrpSpPr/>
          <p:nvPr/>
        </p:nvGrpSpPr>
        <p:grpSpPr>
          <a:xfrm>
            <a:off x="228600" y="228600"/>
            <a:ext cx="8001000" cy="698500"/>
            <a:chOff x="144" y="144"/>
            <a:chExt cx="5040" cy="440"/>
          </a:xfrm>
        </p:grpSpPr>
        <p:pic>
          <p:nvPicPr>
            <p:cNvPr id="369668" name="图片 369667"/>
            <p:cNvPicPr>
              <a:picLocks noChangeAspect="1"/>
            </p:cNvPicPr>
            <p:nvPr/>
          </p:nvPicPr>
          <p:blipFill>
            <a:blip r:embed="rId1"/>
            <a:srcRect l="11278" t="14285" r="36801" b="14285"/>
            <a:stretch>
              <a:fillRect/>
            </a:stretch>
          </p:blipFill>
          <p:spPr>
            <a:xfrm>
              <a:off x="1008" y="144"/>
              <a:ext cx="4176" cy="440"/>
            </a:xfrm>
            <a:prstGeom prst="rect">
              <a:avLst/>
            </a:prstGeom>
          </p:spPr>
        </p:pic>
        <p:sp>
          <p:nvSpPr>
            <p:cNvPr id="369669" name="文本框 369668"/>
            <p:cNvSpPr txBox="1"/>
            <p:nvPr/>
          </p:nvSpPr>
          <p:spPr>
            <a:xfrm>
              <a:off x="144" y="180"/>
              <a:ext cx="668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60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</a:t>
              </a:r>
              <a:r>
                <a:rPr lang="zh-CN" altLang="en-US" sz="2600" i="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600" i="0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11</a:t>
              </a:r>
              <a:r>
                <a:rPr lang="zh-CN" altLang="en-US" sz="260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zh-CN" altLang="en-US" sz="26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69670" name="文本框 369669"/>
          <p:cNvSpPr txBox="1"/>
          <p:nvPr/>
        </p:nvSpPr>
        <p:spPr>
          <a:xfrm>
            <a:off x="1371600" y="838200"/>
            <a:ext cx="33401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设切点的横坐标为</a:t>
            </a:r>
            <a:r>
              <a:rPr lang="en-US" altLang="zh-CN" sz="26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    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9671" name="矩形 369670"/>
          <p:cNvSpPr/>
          <p:nvPr/>
        </p:nvSpPr>
        <p:spPr>
          <a:xfrm>
            <a:off x="228600" y="838200"/>
            <a:ext cx="11557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600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 </a:t>
            </a:r>
            <a:r>
              <a:rPr lang="zh-CN" altLang="en-US" sz="26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69672" name="图片 369671"/>
          <p:cNvPicPr>
            <a:picLocks noChangeAspect="1"/>
          </p:cNvPicPr>
          <p:nvPr/>
        </p:nvPicPr>
        <p:blipFill>
          <a:blip r:embed="rId2"/>
          <a:srcRect t="21739" r="86731" b="21739"/>
          <a:stretch>
            <a:fillRect/>
          </a:stretch>
        </p:blipFill>
        <p:spPr>
          <a:xfrm>
            <a:off x="1524000" y="1460500"/>
            <a:ext cx="1692275" cy="825500"/>
          </a:xfrm>
          <a:prstGeom prst="rect">
            <a:avLst/>
          </a:prstGeom>
        </p:spPr>
      </p:pic>
      <p:sp>
        <p:nvSpPr>
          <p:cNvPr id="369673" name="文本框 369672"/>
          <p:cNvSpPr txBox="1"/>
          <p:nvPr/>
        </p:nvSpPr>
        <p:spPr>
          <a:xfrm>
            <a:off x="827088" y="2276475"/>
            <a:ext cx="431165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于是所求切线的方程可设为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69674" name="图片 369673"/>
          <p:cNvPicPr>
            <a:picLocks noChangeAspect="1"/>
          </p:cNvPicPr>
          <p:nvPr/>
        </p:nvPicPr>
        <p:blipFill>
          <a:blip r:embed="rId3"/>
          <a:srcRect r="72073"/>
          <a:stretch>
            <a:fillRect/>
          </a:stretch>
        </p:blipFill>
        <p:spPr>
          <a:xfrm>
            <a:off x="1524000" y="2605088"/>
            <a:ext cx="3562350" cy="976312"/>
          </a:xfrm>
          <a:prstGeom prst="rect">
            <a:avLst/>
          </a:prstGeom>
        </p:spPr>
      </p:pic>
      <p:sp>
        <p:nvSpPr>
          <p:cNvPr id="369675" name="文本框 369674"/>
          <p:cNvSpPr txBox="1"/>
          <p:nvPr/>
        </p:nvSpPr>
        <p:spPr>
          <a:xfrm>
            <a:off x="228600" y="3429000"/>
            <a:ext cx="5037138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已知点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4)</a:t>
            </a: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在切线上</a:t>
            </a:r>
            <a:r>
              <a:rPr lang="en-US" altLang="zh-CN" sz="2600" i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所以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69676" name="图片 369675"/>
          <p:cNvPicPr>
            <a:picLocks noChangeAspect="1"/>
          </p:cNvPicPr>
          <p:nvPr/>
        </p:nvPicPr>
        <p:blipFill>
          <a:blip r:embed="rId4"/>
          <a:srcRect r="69157"/>
          <a:stretch>
            <a:fillRect/>
          </a:stretch>
        </p:blipFill>
        <p:spPr>
          <a:xfrm>
            <a:off x="1531938" y="3810000"/>
            <a:ext cx="3944937" cy="979488"/>
          </a:xfrm>
          <a:prstGeom prst="rect">
            <a:avLst/>
          </a:prstGeom>
        </p:spPr>
      </p:pic>
      <p:sp>
        <p:nvSpPr>
          <p:cNvPr id="369677" name="文本框 369676"/>
          <p:cNvSpPr txBox="1"/>
          <p:nvPr/>
        </p:nvSpPr>
        <p:spPr>
          <a:xfrm>
            <a:off x="971550" y="4652963"/>
            <a:ext cx="1697038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解之得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i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600" i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69678" name="图片 369677"/>
          <p:cNvPicPr>
            <a:picLocks noChangeAspect="1"/>
          </p:cNvPicPr>
          <p:nvPr/>
        </p:nvPicPr>
        <p:blipFill>
          <a:blip r:embed="rId5"/>
          <a:srcRect r="77351"/>
          <a:stretch>
            <a:fillRect/>
          </a:stretch>
        </p:blipFill>
        <p:spPr>
          <a:xfrm>
            <a:off x="1403350" y="5300663"/>
            <a:ext cx="2895600" cy="979487"/>
          </a:xfrm>
          <a:prstGeom prst="rect">
            <a:avLst/>
          </a:prstGeom>
        </p:spPr>
      </p:pic>
      <p:sp>
        <p:nvSpPr>
          <p:cNvPr id="369679" name="矩形 369678"/>
          <p:cNvSpPr/>
          <p:nvPr/>
        </p:nvSpPr>
        <p:spPr>
          <a:xfrm>
            <a:off x="2843213" y="4652963"/>
            <a:ext cx="3317875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于是所求切线的方程为</a:t>
            </a:r>
            <a:endParaRPr lang="zh-CN" altLang="en-US" sz="2600" i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680" name="矩形 369679"/>
          <p:cNvSpPr/>
          <p:nvPr/>
        </p:nvSpPr>
        <p:spPr>
          <a:xfrm>
            <a:off x="4495800" y="838200"/>
            <a:ext cx="2652713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6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则切线的斜率为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69681" name="图片 369680"/>
          <p:cNvPicPr>
            <a:picLocks noChangeAspect="1"/>
          </p:cNvPicPr>
          <p:nvPr/>
        </p:nvPicPr>
        <p:blipFill>
          <a:blip r:embed="rId2"/>
          <a:srcRect l="13269" t="21739" r="76027" b="21739"/>
          <a:stretch>
            <a:fillRect/>
          </a:stretch>
        </p:blipFill>
        <p:spPr>
          <a:xfrm>
            <a:off x="3216275" y="1460500"/>
            <a:ext cx="1365250" cy="825500"/>
          </a:xfrm>
          <a:prstGeom prst="rect">
            <a:avLst/>
          </a:prstGeom>
        </p:spPr>
      </p:pic>
      <p:pic>
        <p:nvPicPr>
          <p:cNvPr id="369682" name="图片 369681"/>
          <p:cNvPicPr>
            <a:picLocks noChangeAspect="1"/>
          </p:cNvPicPr>
          <p:nvPr/>
        </p:nvPicPr>
        <p:blipFill>
          <a:blip r:embed="rId2"/>
          <a:srcRect l="23763" t="21739" r="63255" b="21739"/>
          <a:stretch>
            <a:fillRect/>
          </a:stretch>
        </p:blipFill>
        <p:spPr>
          <a:xfrm>
            <a:off x="4554538" y="1460500"/>
            <a:ext cx="1655762" cy="825500"/>
          </a:xfrm>
          <a:prstGeom prst="rect">
            <a:avLst/>
          </a:prstGeom>
        </p:spPr>
      </p:pic>
      <p:pic>
        <p:nvPicPr>
          <p:cNvPr id="369683" name="图片 369682"/>
          <p:cNvPicPr>
            <a:picLocks noChangeAspect="1"/>
          </p:cNvPicPr>
          <p:nvPr/>
        </p:nvPicPr>
        <p:blipFill>
          <a:blip r:embed="rId5"/>
          <a:srcRect l="22649" r="60339"/>
          <a:stretch>
            <a:fillRect/>
          </a:stretch>
        </p:blipFill>
        <p:spPr>
          <a:xfrm>
            <a:off x="4500563" y="5300663"/>
            <a:ext cx="2174875" cy="9794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7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7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8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67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967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967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967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build="p"/>
      <p:bldP spid="369671" grpId="0" build="p"/>
      <p:bldP spid="369673" grpId="0" build="p"/>
      <p:bldP spid="369675" grpId="0" build="p"/>
      <p:bldP spid="369677" grpId="0" build="p"/>
      <p:bldP spid="369679" grpId="0" build="p"/>
      <p:bldP spid="36968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365" name="文本框 399364"/>
          <p:cNvSpPr txBox="1"/>
          <p:nvPr/>
        </p:nvSpPr>
        <p:spPr>
          <a:xfrm>
            <a:off x="115570" y="245618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366" name="文本框 399365"/>
          <p:cNvSpPr txBox="1"/>
          <p:nvPr/>
        </p:nvSpPr>
        <p:spPr>
          <a:xfrm>
            <a:off x="115570" y="1057275"/>
            <a:ext cx="133604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800" b="0" i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67" name="对象 399366"/>
          <p:cNvGraphicFramePr/>
          <p:nvPr/>
        </p:nvGraphicFramePr>
        <p:xfrm>
          <a:off x="1295400" y="1066800"/>
          <a:ext cx="917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367665" imgH="203200" progId="Equation.3">
                  <p:embed/>
                </p:oleObj>
              </mc:Choice>
              <mc:Fallback>
                <p:oleObj name="" r:id="rId1" imgW="367665" imgH="203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066800"/>
                        <a:ext cx="9175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8" name="文本框 399367"/>
          <p:cNvSpPr txBox="1"/>
          <p:nvPr/>
        </p:nvSpPr>
        <p:spPr>
          <a:xfrm>
            <a:off x="2170113" y="105727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69" name="对象 399368"/>
          <p:cNvGraphicFramePr/>
          <p:nvPr/>
        </p:nvGraphicFramePr>
        <p:xfrm>
          <a:off x="3340100" y="825500"/>
          <a:ext cx="39354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" imgW="1574165" imgH="393700" progId="Equation.3">
                  <p:embed/>
                </p:oleObj>
              </mc:Choice>
              <mc:Fallback>
                <p:oleObj name="" r:id="rId3" imgW="1574165" imgH="3937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100" y="825500"/>
                        <a:ext cx="393541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文本框 399369"/>
          <p:cNvSpPr txBox="1"/>
          <p:nvPr/>
        </p:nvSpPr>
        <p:spPr>
          <a:xfrm>
            <a:off x="7180898" y="101790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71" name="对象 399370"/>
          <p:cNvGraphicFramePr/>
          <p:nvPr/>
        </p:nvGraphicFramePr>
        <p:xfrm>
          <a:off x="7660482" y="975836"/>
          <a:ext cx="148336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5" imgW="571500" imgH="215900" progId="Equation.3">
                  <p:embed/>
                </p:oleObj>
              </mc:Choice>
              <mc:Fallback>
                <p:oleObj name="" r:id="rId5" imgW="5715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0482" y="975836"/>
                        <a:ext cx="1483360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对象 399371"/>
          <p:cNvGraphicFramePr/>
          <p:nvPr/>
        </p:nvGraphicFramePr>
        <p:xfrm>
          <a:off x="1450975" y="2224088"/>
          <a:ext cx="30146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7" imgW="1205865" imgH="393700" progId="Equation.3">
                  <p:embed/>
                </p:oleObj>
              </mc:Choice>
              <mc:Fallback>
                <p:oleObj name="" r:id="rId7" imgW="1205865" imgH="3937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0975" y="2224088"/>
                        <a:ext cx="301466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3" name="文本框 399372"/>
          <p:cNvSpPr txBox="1"/>
          <p:nvPr/>
        </p:nvSpPr>
        <p:spPr>
          <a:xfrm>
            <a:off x="539750" y="5410200"/>
            <a:ext cx="16300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所以斜率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74" name="对象 399373"/>
          <p:cNvGraphicFramePr/>
          <p:nvPr/>
        </p:nvGraphicFramePr>
        <p:xfrm>
          <a:off x="2270760" y="5410200"/>
          <a:ext cx="228854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9" imgW="914400" imgH="203200" progId="Equation.3">
                  <p:embed/>
                </p:oleObj>
              </mc:Choice>
              <mc:Fallback>
                <p:oleObj name="" r:id="rId9" imgW="914400" imgH="2032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0760" y="5410200"/>
                        <a:ext cx="228854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5" name="对象 399374"/>
          <p:cNvGraphicFramePr/>
          <p:nvPr/>
        </p:nvGraphicFramePr>
        <p:xfrm>
          <a:off x="4495800" y="2219325"/>
          <a:ext cx="3459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1" imgW="1383665" imgH="393700" progId="Equation.3">
                  <p:embed/>
                </p:oleObj>
              </mc:Choice>
              <mc:Fallback>
                <p:oleObj name="" r:id="rId11" imgW="1383665" imgH="3937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2219325"/>
                        <a:ext cx="345916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6" name="对象 399375"/>
          <p:cNvGraphicFramePr/>
          <p:nvPr/>
        </p:nvGraphicFramePr>
        <p:xfrm>
          <a:off x="2370138" y="3303905"/>
          <a:ext cx="39989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3" imgW="1600200" imgH="419100" progId="Equation.3">
                  <p:embed/>
                </p:oleObj>
              </mc:Choice>
              <mc:Fallback>
                <p:oleObj name="" r:id="rId13" imgW="1600200" imgH="4191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70138" y="3303905"/>
                        <a:ext cx="399891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7" name="对象 399376"/>
          <p:cNvGraphicFramePr/>
          <p:nvPr/>
        </p:nvGraphicFramePr>
        <p:xfrm>
          <a:off x="2370138" y="4351338"/>
          <a:ext cx="21891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5" imgW="875665" imgH="393700" progId="Equation.3">
                  <p:embed/>
                </p:oleObj>
              </mc:Choice>
              <mc:Fallback>
                <p:oleObj name="" r:id="rId15" imgW="875665" imgH="3937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0138" y="4351338"/>
                        <a:ext cx="2189162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7830" y="180848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566069" y="1768951"/>
          <a:ext cx="125285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482600" imgH="215900" progId="Equation.3">
                  <p:embed/>
                </p:oleObj>
              </mc:Choice>
              <mc:Fallback>
                <p:oleObj name="" r:id="rId17" imgW="4826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66069" y="1768951"/>
                        <a:ext cx="1252855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18765" y="1808480"/>
            <a:ext cx="30340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处的切线斜率。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6" grpId="0"/>
      <p:bldP spid="399368" grpId="0"/>
      <p:bldP spid="399370" grpId="0"/>
      <p:bldP spid="399373" grpId="0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365" name="文本框 399364"/>
          <p:cNvSpPr txBox="1"/>
          <p:nvPr/>
        </p:nvSpPr>
        <p:spPr>
          <a:xfrm>
            <a:off x="115570" y="2456180"/>
            <a:ext cx="2054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由已知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366" name="文本框 399365"/>
          <p:cNvSpPr txBox="1"/>
          <p:nvPr/>
        </p:nvSpPr>
        <p:spPr>
          <a:xfrm>
            <a:off x="0" y="1057275"/>
            <a:ext cx="14516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13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800" b="0" i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b="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67" name="对象 399366"/>
          <p:cNvGraphicFramePr/>
          <p:nvPr/>
        </p:nvGraphicFramePr>
        <p:xfrm>
          <a:off x="1331278" y="1042670"/>
          <a:ext cx="320294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1282700" imgH="215900" progId="Equation.3">
                  <p:embed/>
                </p:oleObj>
              </mc:Choice>
              <mc:Fallback>
                <p:oleObj name="" r:id="rId1" imgW="1282700" imgH="2159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278" y="1042670"/>
                        <a:ext cx="320294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9" name="对象 399368"/>
          <p:cNvGraphicFramePr/>
          <p:nvPr/>
        </p:nvGraphicFramePr>
        <p:xfrm>
          <a:off x="4534694" y="596106"/>
          <a:ext cx="2318385" cy="9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" imgW="927100" imgH="393700" progId="Equation.3">
                  <p:embed/>
                </p:oleObj>
              </mc:Choice>
              <mc:Fallback>
                <p:oleObj name="" r:id="rId3" imgW="927100" imgH="3937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4694" y="596106"/>
                        <a:ext cx="2318385" cy="982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3" name="文本框 399372"/>
          <p:cNvSpPr txBox="1"/>
          <p:nvPr/>
        </p:nvSpPr>
        <p:spPr>
          <a:xfrm>
            <a:off x="212090" y="4314190"/>
            <a:ext cx="16300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所以斜率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374" name="对象 399373"/>
          <p:cNvGraphicFramePr/>
          <p:nvPr/>
        </p:nvGraphicFramePr>
        <p:xfrm>
          <a:off x="1957705" y="4137025"/>
          <a:ext cx="706310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5" imgW="3644900" imgH="393700" progId="Equation.3">
                  <p:embed/>
                </p:oleObj>
              </mc:Choice>
              <mc:Fallback>
                <p:oleObj name="" r:id="rId5" imgW="3644900" imgH="393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7705" y="4137025"/>
                        <a:ext cx="706310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5" name="对象 399374"/>
          <p:cNvGraphicFramePr/>
          <p:nvPr/>
        </p:nvGraphicFramePr>
        <p:xfrm>
          <a:off x="560705" y="2978150"/>
          <a:ext cx="8354695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3873500" imgH="393700" progId="Equation.3">
                  <p:embed/>
                </p:oleObj>
              </mc:Choice>
              <mc:Fallback>
                <p:oleObj name="" r:id="rId7" imgW="3873500" imgH="3937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705" y="2978150"/>
                        <a:ext cx="8354695" cy="926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 flipH="1">
            <a:off x="2270760" y="1769110"/>
            <a:ext cx="927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031649" y="1788636"/>
          <a:ext cx="138493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533400" imgH="215900" progId="Equation.3">
                  <p:embed/>
                </p:oleObj>
              </mc:Choice>
              <mc:Fallback>
                <p:oleObj name="" r:id="rId9" imgW="5334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1649" y="1788636"/>
                        <a:ext cx="1384935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50385" y="1808480"/>
            <a:ext cx="30340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 i="0">
                <a:latin typeface="Times New Roman" panose="02020603050405020304" pitchFamily="18" charset="0"/>
                <a:ea typeface="楷体_GB2312" pitchFamily="49" charset="-122"/>
              </a:rPr>
              <a:t>处的切线方程</a:t>
            </a:r>
            <a:r>
              <a:rPr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886937" y="1729581"/>
          <a:ext cx="148336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571500" imgH="215900" progId="Equation.3">
                  <p:embed/>
                </p:oleObj>
              </mc:Choice>
              <mc:Fallback>
                <p:oleObj name="" r:id="rId11" imgW="5715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6937" y="1729581"/>
                        <a:ext cx="1483360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82588" y="176911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650" y="5143500"/>
            <a:ext cx="29502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49" charset="-122"/>
              </a:rPr>
              <a:t>所以切线方程为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3448210" y="4892516"/>
          <a:ext cx="1252855" cy="10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482600" imgH="393700" progId="Equation.3">
                  <p:embed/>
                </p:oleObj>
              </mc:Choice>
              <mc:Fallback>
                <p:oleObj name="" r:id="rId13" imgW="482600" imgH="3937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48210" y="4892516"/>
                        <a:ext cx="1252855" cy="1023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6" grpId="0"/>
      <p:bldP spid="399373" grpId="0"/>
      <p:bldP spid="4" grpId="0"/>
      <p:bldP spid="7" grpId="0"/>
      <p:bldP spid="11" grpId="0"/>
      <p:bldP spid="3" grpId="0"/>
      <p:bldP spid="7" grpId="1"/>
      <p:bldP spid="7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>
          <a:xfrm>
            <a:off x="179705" y="-13970"/>
            <a:ext cx="6480175" cy="692150"/>
          </a:xfrm>
        </p:spPr>
        <p:txBody>
          <a:bodyPr vert="horz" wrap="square" lIns="91440" tIns="45720" rIns="91440" bIns="45720" anchor="ctr"/>
          <a:p>
            <a:r>
              <a:rPr lang="zh-CN" altLang="en-US" sz="3600" dirty="0">
                <a:solidFill>
                  <a:srgbClr val="CC0000"/>
                </a:solidFill>
                <a:ea typeface="宋体" panose="02010600030101010101" pitchFamily="2" charset="-122"/>
              </a:rPr>
              <a:t>二、求导基本公式与求导法则</a:t>
            </a:r>
            <a:endParaRPr lang="zh-CN" altLang="en-US" sz="36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1963738" y="4438650"/>
          <a:ext cx="1743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1" imgW="698500" imgH="165100" progId="Equation.3">
                  <p:embed/>
                </p:oleObj>
              </mc:Choice>
              <mc:Fallback>
                <p:oleObj name="" r:id="rId1" imgW="698500" imgH="1651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738" y="4438650"/>
                        <a:ext cx="17430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6" name="Text Box 4"/>
          <p:cNvSpPr txBox="1"/>
          <p:nvPr/>
        </p:nvSpPr>
        <p:spPr>
          <a:xfrm>
            <a:off x="300038" y="598488"/>
            <a:ext cx="54546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常数和基本初等函数的导数公式</a:t>
            </a:r>
            <a:endParaRPr lang="zh-CN" altLang="en-US" sz="24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5792788" y="4449763"/>
          <a:ext cx="17764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3" imgW="786765" imgH="165100" progId="Equation.3">
                  <p:embed/>
                </p:oleObj>
              </mc:Choice>
              <mc:Fallback>
                <p:oleObj name="" r:id="rId3" imgW="786765" imgH="1651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2788" y="4449763"/>
                        <a:ext cx="1776412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8" name="Object 6"/>
          <p:cNvGraphicFramePr>
            <a:graphicFrameLocks noChangeAspect="1"/>
          </p:cNvGraphicFramePr>
          <p:nvPr/>
        </p:nvGraphicFramePr>
        <p:xfrm>
          <a:off x="1827213" y="2076450"/>
          <a:ext cx="889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5" imgW="405765" imgH="393065" progId="Equation.3">
                  <p:embed/>
                </p:oleObj>
              </mc:Choice>
              <mc:Fallback>
                <p:oleObj name="" r:id="rId5" imgW="405765" imgH="393065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7213" y="2076450"/>
                        <a:ext cx="8890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5414963" y="2225675"/>
          <a:ext cx="1244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7" imgW="635000" imgH="406400" progId="Equation.3">
                  <p:embed/>
                </p:oleObj>
              </mc:Choice>
              <mc:Fallback>
                <p:oleObj name="" r:id="rId7" imgW="635000" imgH="4064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4963" y="2225675"/>
                        <a:ext cx="1244600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0" name="Object 8"/>
          <p:cNvGraphicFramePr>
            <a:graphicFrameLocks noChangeAspect="1"/>
          </p:cNvGraphicFramePr>
          <p:nvPr/>
        </p:nvGraphicFramePr>
        <p:xfrm>
          <a:off x="1474788" y="1106488"/>
          <a:ext cx="2905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9" imgW="127000" imgH="177165" progId="Equation.3">
                  <p:embed/>
                </p:oleObj>
              </mc:Choice>
              <mc:Fallback>
                <p:oleObj name="" r:id="rId9" imgW="127000" imgH="177165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788" y="1106488"/>
                        <a:ext cx="290512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/>
          <p:cNvGraphicFramePr>
            <a:graphicFrameLocks noChangeAspect="1"/>
          </p:cNvGraphicFramePr>
          <p:nvPr/>
        </p:nvGraphicFramePr>
        <p:xfrm>
          <a:off x="1903413" y="3295650"/>
          <a:ext cx="9382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11" imgW="355600" imgH="139700" progId="Equation.3">
                  <p:embed/>
                </p:oleObj>
              </mc:Choice>
              <mc:Fallback>
                <p:oleObj name="" r:id="rId11" imgW="355600" imgH="139700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3413" y="3295650"/>
                        <a:ext cx="938212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2" name="Object 10"/>
          <p:cNvGraphicFramePr>
            <a:graphicFrameLocks noChangeAspect="1"/>
          </p:cNvGraphicFramePr>
          <p:nvPr/>
        </p:nvGraphicFramePr>
        <p:xfrm>
          <a:off x="1979613" y="3752850"/>
          <a:ext cx="993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13" imgW="419100" imgH="203200" progId="Equation.3">
                  <p:embed/>
                </p:oleObj>
              </mc:Choice>
              <mc:Fallback>
                <p:oleObj name="" r:id="rId13" imgW="419100" imgH="203200" progId="Equation.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9613" y="3752850"/>
                        <a:ext cx="9937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3" name="Object 11"/>
          <p:cNvGraphicFramePr>
            <a:graphicFrameLocks noChangeAspect="1"/>
          </p:cNvGraphicFramePr>
          <p:nvPr/>
        </p:nvGraphicFramePr>
        <p:xfrm>
          <a:off x="5362575" y="1033463"/>
          <a:ext cx="914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15" imgW="381000" imgH="228600" progId="Equation.3">
                  <p:embed/>
                </p:oleObj>
              </mc:Choice>
              <mc:Fallback>
                <p:oleObj name="" r:id="rId15" imgW="381000" imgH="228600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2575" y="1033463"/>
                        <a:ext cx="9144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4" name="Object 12"/>
          <p:cNvGraphicFramePr>
            <a:graphicFrameLocks noChangeAspect="1"/>
          </p:cNvGraphicFramePr>
          <p:nvPr/>
        </p:nvGraphicFramePr>
        <p:xfrm>
          <a:off x="5630863" y="3271838"/>
          <a:ext cx="11096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17" imgW="457200" imgH="177800" progId="Equation.3">
                  <p:embed/>
                </p:oleObj>
              </mc:Choice>
              <mc:Fallback>
                <p:oleObj name="" r:id="rId17" imgW="457200" imgH="1778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30863" y="3271838"/>
                        <a:ext cx="110966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5" name="Object 13"/>
          <p:cNvGraphicFramePr>
            <a:graphicFrameLocks noChangeAspect="1"/>
          </p:cNvGraphicFramePr>
          <p:nvPr/>
        </p:nvGraphicFramePr>
        <p:xfrm>
          <a:off x="5702300" y="3768725"/>
          <a:ext cx="1114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9" imgW="533400" imgH="203200" progId="Equation.3">
                  <p:embed/>
                </p:oleObj>
              </mc:Choice>
              <mc:Fallback>
                <p:oleObj name="" r:id="rId19" imgW="533400" imgH="203200" progId="Equation.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02300" y="3768725"/>
                        <a:ext cx="11144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6" name="Object 14"/>
          <p:cNvGraphicFramePr>
            <a:graphicFrameLocks noChangeAspect="1"/>
          </p:cNvGraphicFramePr>
          <p:nvPr/>
        </p:nvGraphicFramePr>
        <p:xfrm>
          <a:off x="1509713" y="1466850"/>
          <a:ext cx="10033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21" imgW="457200" imgH="203200" progId="Equation.3">
                  <p:embed/>
                </p:oleObj>
              </mc:Choice>
              <mc:Fallback>
                <p:oleObj name="" r:id="rId21" imgW="457200" imgH="203200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09713" y="1466850"/>
                        <a:ext cx="10033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7" name="Object 15"/>
          <p:cNvGraphicFramePr>
            <a:graphicFrameLocks noChangeAspect="1"/>
          </p:cNvGraphicFramePr>
          <p:nvPr/>
        </p:nvGraphicFramePr>
        <p:xfrm>
          <a:off x="5386388" y="1719263"/>
          <a:ext cx="4048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23" imgW="177800" imgH="203200" progId="Equation.3">
                  <p:embed/>
                </p:oleObj>
              </mc:Choice>
              <mc:Fallback>
                <p:oleObj name="" r:id="rId23" imgW="177800" imgH="2032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86388" y="1719263"/>
                        <a:ext cx="404812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8" name="Object 16"/>
          <p:cNvGraphicFramePr>
            <a:graphicFrameLocks noChangeAspect="1"/>
          </p:cNvGraphicFramePr>
          <p:nvPr/>
        </p:nvGraphicFramePr>
        <p:xfrm>
          <a:off x="538163" y="1106488"/>
          <a:ext cx="9366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" r:id="rId25" imgW="419100" imgH="203200" progId="Equation.3">
                  <p:embed/>
                </p:oleObj>
              </mc:Choice>
              <mc:Fallback>
                <p:oleObj name="" r:id="rId25" imgW="419100" imgH="203200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8163" y="1106488"/>
                        <a:ext cx="936625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9" name="Object 17"/>
          <p:cNvGraphicFramePr>
            <a:graphicFrameLocks noChangeAspect="1"/>
          </p:cNvGraphicFramePr>
          <p:nvPr/>
        </p:nvGraphicFramePr>
        <p:xfrm>
          <a:off x="4125913" y="1033463"/>
          <a:ext cx="1184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27" imgW="482600" imgH="228600" progId="Equation.3">
                  <p:embed/>
                </p:oleObj>
              </mc:Choice>
              <mc:Fallback>
                <p:oleObj name="" r:id="rId27" imgW="482600" imgH="2286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125913" y="1033463"/>
                        <a:ext cx="11842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0" name="Object 18"/>
          <p:cNvGraphicFramePr>
            <a:graphicFrameLocks noChangeAspect="1"/>
          </p:cNvGraphicFramePr>
          <p:nvPr/>
        </p:nvGraphicFramePr>
        <p:xfrm>
          <a:off x="412750" y="1466850"/>
          <a:ext cx="10334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29" imgW="469900" imgH="228600" progId="Equation.3">
                  <p:embed/>
                </p:oleObj>
              </mc:Choice>
              <mc:Fallback>
                <p:oleObj name="" r:id="rId29" imgW="469900" imgH="2286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2750" y="1466850"/>
                        <a:ext cx="10334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1" name="Object 19"/>
          <p:cNvGraphicFramePr>
            <a:graphicFrameLocks noChangeAspect="1"/>
          </p:cNvGraphicFramePr>
          <p:nvPr/>
        </p:nvGraphicFramePr>
        <p:xfrm>
          <a:off x="4167188" y="1719263"/>
          <a:ext cx="1041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31" imgW="457200" imgH="228600" progId="Equation.3">
                  <p:embed/>
                </p:oleObj>
              </mc:Choice>
              <mc:Fallback>
                <p:oleObj name="" r:id="rId31" imgW="457200" imgH="228600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167188" y="1719263"/>
                        <a:ext cx="1041400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2" name="Object 20"/>
          <p:cNvGraphicFramePr>
            <a:graphicFrameLocks noChangeAspect="1"/>
          </p:cNvGraphicFramePr>
          <p:nvPr/>
        </p:nvGraphicFramePr>
        <p:xfrm>
          <a:off x="395288" y="2276475"/>
          <a:ext cx="1571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33" imgW="481965" imgH="177800" progId="Equation.3">
                  <p:embed/>
                </p:oleObj>
              </mc:Choice>
              <mc:Fallback>
                <p:oleObj name="" r:id="rId33" imgW="481965" imgH="1778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95288" y="2276475"/>
                        <a:ext cx="15716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3" name="Object 21"/>
          <p:cNvGraphicFramePr>
            <a:graphicFrameLocks noChangeAspect="1"/>
          </p:cNvGraphicFramePr>
          <p:nvPr/>
        </p:nvGraphicFramePr>
        <p:xfrm>
          <a:off x="4206875" y="2428875"/>
          <a:ext cx="11477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35" imgW="584200" imgH="241300" progId="Equation.3">
                  <p:embed/>
                </p:oleObj>
              </mc:Choice>
              <mc:Fallback>
                <p:oleObj name="" r:id="rId35" imgW="584200" imgH="2413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206875" y="2428875"/>
                        <a:ext cx="114776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4" name="Object 22"/>
          <p:cNvGraphicFramePr>
            <a:graphicFrameLocks noChangeAspect="1"/>
          </p:cNvGraphicFramePr>
          <p:nvPr/>
        </p:nvGraphicFramePr>
        <p:xfrm>
          <a:off x="379413" y="3219450"/>
          <a:ext cx="1533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7" imgW="609600" imgH="203200" progId="Equation.3">
                  <p:embed/>
                </p:oleObj>
              </mc:Choice>
              <mc:Fallback>
                <p:oleObj name="" r:id="rId37" imgW="609600" imgH="2032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79413" y="3219450"/>
                        <a:ext cx="153352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5" name="Object 23"/>
          <p:cNvGraphicFramePr>
            <a:graphicFrameLocks noChangeAspect="1"/>
          </p:cNvGraphicFramePr>
          <p:nvPr/>
        </p:nvGraphicFramePr>
        <p:xfrm>
          <a:off x="4262438" y="3271838"/>
          <a:ext cx="14351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39" imgW="622300" imgH="203200" progId="Equation.3">
                  <p:embed/>
                </p:oleObj>
              </mc:Choice>
              <mc:Fallback>
                <p:oleObj name="" r:id="rId39" imgW="622300" imgH="203200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262438" y="3271838"/>
                        <a:ext cx="143510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6" name="Object 24"/>
          <p:cNvGraphicFramePr>
            <a:graphicFrameLocks noChangeAspect="1"/>
          </p:cNvGraphicFramePr>
          <p:nvPr/>
        </p:nvGraphicFramePr>
        <p:xfrm>
          <a:off x="4333875" y="3840163"/>
          <a:ext cx="13001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41" imgW="622300" imgH="203200" progId="Equation.3">
                  <p:embed/>
                </p:oleObj>
              </mc:Choice>
              <mc:Fallback>
                <p:oleObj name="" r:id="rId41" imgW="622300" imgH="2032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333875" y="3840163"/>
                        <a:ext cx="1300163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7" name="Object 25"/>
          <p:cNvGraphicFramePr>
            <a:graphicFrameLocks noChangeAspect="1"/>
          </p:cNvGraphicFramePr>
          <p:nvPr/>
        </p:nvGraphicFramePr>
        <p:xfrm>
          <a:off x="379413" y="3829050"/>
          <a:ext cx="1504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43" imgW="635000" imgH="203200" progId="Equation.3">
                  <p:embed/>
                </p:oleObj>
              </mc:Choice>
              <mc:Fallback>
                <p:oleObj name="" r:id="rId43" imgW="635000" imgH="2032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79413" y="3829050"/>
                        <a:ext cx="150495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8" name="Object 26"/>
          <p:cNvGraphicFramePr>
            <a:graphicFrameLocks noChangeAspect="1"/>
          </p:cNvGraphicFramePr>
          <p:nvPr/>
        </p:nvGraphicFramePr>
        <p:xfrm>
          <a:off x="379413" y="4438650"/>
          <a:ext cx="15224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45" imgW="609600" imgH="203200" progId="Equation.3">
                  <p:embed/>
                </p:oleObj>
              </mc:Choice>
              <mc:Fallback>
                <p:oleObj name="" r:id="rId45" imgW="609600" imgH="2032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79413" y="4438650"/>
                        <a:ext cx="1522412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9" name="Object 27"/>
          <p:cNvGraphicFramePr>
            <a:graphicFrameLocks noChangeAspect="1"/>
          </p:cNvGraphicFramePr>
          <p:nvPr/>
        </p:nvGraphicFramePr>
        <p:xfrm>
          <a:off x="4262438" y="4416425"/>
          <a:ext cx="13747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47" imgW="609600" imgH="203200" progId="Equation.3">
                  <p:embed/>
                </p:oleObj>
              </mc:Choice>
              <mc:Fallback>
                <p:oleObj name="" r:id="rId47" imgW="609600" imgH="203200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62438" y="4416425"/>
                        <a:ext cx="137477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0" name="Object 28"/>
          <p:cNvGraphicFramePr>
            <a:graphicFrameLocks noChangeAspect="1"/>
          </p:cNvGraphicFramePr>
          <p:nvPr/>
        </p:nvGraphicFramePr>
        <p:xfrm>
          <a:off x="2376488" y="5514975"/>
          <a:ext cx="10350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49" imgW="431800" imgH="393700" progId="Equation.3">
                  <p:embed/>
                </p:oleObj>
              </mc:Choice>
              <mc:Fallback>
                <p:oleObj name="" r:id="rId49" imgW="431800" imgH="3937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376488" y="5514975"/>
                        <a:ext cx="103505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1" name="Object 29"/>
          <p:cNvGraphicFramePr>
            <a:graphicFrameLocks noChangeAspect="1"/>
          </p:cNvGraphicFramePr>
          <p:nvPr/>
        </p:nvGraphicFramePr>
        <p:xfrm>
          <a:off x="395288" y="4957763"/>
          <a:ext cx="17367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" r:id="rId51" imgW="812165" imgH="203200" progId="Equation.3">
                  <p:embed/>
                </p:oleObj>
              </mc:Choice>
              <mc:Fallback>
                <p:oleObj name="" r:id="rId51" imgW="812165" imgH="203200" progId="Equation.3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95288" y="4957763"/>
                        <a:ext cx="1736725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2" name="Object 30"/>
          <p:cNvGraphicFramePr>
            <a:graphicFrameLocks noChangeAspect="1"/>
          </p:cNvGraphicFramePr>
          <p:nvPr/>
        </p:nvGraphicFramePr>
        <p:xfrm>
          <a:off x="2208213" y="4729163"/>
          <a:ext cx="1295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" r:id="rId53" imgW="558800" imgH="431800" progId="Equation.3">
                  <p:embed/>
                </p:oleObj>
              </mc:Choice>
              <mc:Fallback>
                <p:oleObj name="" r:id="rId53" imgW="558800" imgH="4318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208213" y="4729163"/>
                        <a:ext cx="12954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3" name="Object 31"/>
          <p:cNvGraphicFramePr>
            <a:graphicFrameLocks noChangeAspect="1"/>
          </p:cNvGraphicFramePr>
          <p:nvPr/>
        </p:nvGraphicFramePr>
        <p:xfrm>
          <a:off x="379413" y="5667375"/>
          <a:ext cx="1828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55" imgW="837565" imgH="203200" progId="Equation.3">
                  <p:embed/>
                </p:oleObj>
              </mc:Choice>
              <mc:Fallback>
                <p:oleObj name="" r:id="rId55" imgW="837565" imgH="2032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79413" y="5667375"/>
                        <a:ext cx="1828800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4" name="Object 32"/>
          <p:cNvGraphicFramePr>
            <a:graphicFrameLocks noChangeAspect="1"/>
          </p:cNvGraphicFramePr>
          <p:nvPr/>
        </p:nvGraphicFramePr>
        <p:xfrm>
          <a:off x="4262438" y="5033963"/>
          <a:ext cx="1676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57" imgW="837565" imgH="203200" progId="Equation.3">
                  <p:embed/>
                </p:oleObj>
              </mc:Choice>
              <mc:Fallback>
                <p:oleObj name="" r:id="rId57" imgW="837565" imgH="2032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262438" y="5033963"/>
                        <a:ext cx="16764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5" name="Object 33"/>
          <p:cNvGraphicFramePr>
            <a:graphicFrameLocks noChangeAspect="1"/>
          </p:cNvGraphicFramePr>
          <p:nvPr/>
        </p:nvGraphicFramePr>
        <p:xfrm>
          <a:off x="6011863" y="4778375"/>
          <a:ext cx="11525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59" imgW="673100" imgH="431800" progId="Equation.3">
                  <p:embed/>
                </p:oleObj>
              </mc:Choice>
              <mc:Fallback>
                <p:oleObj name="" r:id="rId59" imgW="673100" imgH="4318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6011863" y="4778375"/>
                        <a:ext cx="1152525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6" name="Object 34"/>
          <p:cNvGraphicFramePr>
            <a:graphicFrameLocks noChangeAspect="1"/>
          </p:cNvGraphicFramePr>
          <p:nvPr/>
        </p:nvGraphicFramePr>
        <p:xfrm>
          <a:off x="4262438" y="5819775"/>
          <a:ext cx="160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" r:id="rId61" imgW="837565" imgH="203200" progId="Equation.3">
                  <p:embed/>
                </p:oleObj>
              </mc:Choice>
              <mc:Fallback>
                <p:oleObj name="" r:id="rId61" imgW="837565" imgH="203200" progId="Equation.3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4262438" y="5819775"/>
                        <a:ext cx="160020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7" name="Object 35"/>
          <p:cNvGraphicFramePr>
            <a:graphicFrameLocks noChangeAspect="1"/>
          </p:cNvGraphicFramePr>
          <p:nvPr/>
        </p:nvGraphicFramePr>
        <p:xfrm>
          <a:off x="5903913" y="5499100"/>
          <a:ext cx="11160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" r:id="rId63" imgW="558800" imgH="393700" progId="Equation.3">
                  <p:embed/>
                </p:oleObj>
              </mc:Choice>
              <mc:Fallback>
                <p:oleObj name="" r:id="rId63" imgW="558800" imgH="393700" progId="Equation.3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903913" y="5499100"/>
                        <a:ext cx="1116012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7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2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7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2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7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2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7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2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7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2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7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2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2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7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2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7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"/>
          <p:cNvSpPr txBox="1"/>
          <p:nvPr/>
        </p:nvSpPr>
        <p:spPr>
          <a:xfrm>
            <a:off x="539750" y="457200"/>
            <a:ext cx="34226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运动质点的位置函数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6" name="Object 3"/>
          <p:cNvGraphicFramePr/>
          <p:nvPr/>
        </p:nvGraphicFramePr>
        <p:xfrm>
          <a:off x="3910013" y="582613"/>
          <a:ext cx="1195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192530" imgH="405765" progId="Equation.3">
                  <p:embed/>
                </p:oleObj>
              </mc:Choice>
              <mc:Fallback>
                <p:oleObj name="" r:id="rId1" imgW="1192530" imgH="40576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0013" y="582613"/>
                        <a:ext cx="119538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914400" y="1028700"/>
            <a:ext cx="4038600" cy="571500"/>
            <a:chOff x="226" y="593"/>
            <a:chExt cx="2544" cy="360"/>
          </a:xfrm>
        </p:grpSpPr>
        <p:sp>
          <p:nvSpPr>
            <p:cNvPr id="36868" name="Text Box 5"/>
            <p:cNvSpPr txBox="1"/>
            <p:nvPr/>
          </p:nvSpPr>
          <p:spPr>
            <a:xfrm>
              <a:off x="226" y="621"/>
              <a:ext cx="2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i="0" dirty="0">
                  <a:latin typeface="Times New Roman" panose="02020603050405020304" pitchFamily="18" charset="0"/>
                  <a:ea typeface="楷体_GB2312" pitchFamily="49" charset="-122"/>
                </a:rPr>
                <a:t>在    时刻的瞬时速度</a:t>
              </a:r>
              <a:endParaRPr lang="zh-CN" altLang="en-US" sz="2800" i="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69" name="Object 6"/>
            <p:cNvGraphicFramePr/>
            <p:nvPr/>
          </p:nvGraphicFramePr>
          <p:xfrm>
            <a:off x="528" y="593"/>
            <a:ext cx="2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" imgW="139700" imgH="228600" progId="Equation.3">
                    <p:embed/>
                  </p:oleObj>
                </mc:Choice>
                <mc:Fallback>
                  <p:oleObj name="" r:id="rId3" imgW="139700" imgH="2286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" y="593"/>
                          <a:ext cx="22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>
          <a:xfrm>
            <a:off x="1082675" y="1704975"/>
            <a:ext cx="3236913" cy="1114425"/>
            <a:chOff x="682" y="1034"/>
            <a:chExt cx="2039" cy="702"/>
          </a:xfrm>
        </p:grpSpPr>
        <p:graphicFrame>
          <p:nvGraphicFramePr>
            <p:cNvPr id="36871" name="Object 8"/>
            <p:cNvGraphicFramePr/>
            <p:nvPr/>
          </p:nvGraphicFramePr>
          <p:xfrm>
            <a:off x="682" y="1056"/>
            <a:ext cx="203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5" imgW="1294765" imgH="431800" progId="Equation.3">
                    <p:embed/>
                  </p:oleObj>
                </mc:Choice>
                <mc:Fallback>
                  <p:oleObj name="" r:id="rId5" imgW="1294765" imgH="4318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2" y="1056"/>
                          <a:ext cx="203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9"/>
            <p:cNvGraphicFramePr/>
            <p:nvPr/>
          </p:nvGraphicFramePr>
          <p:xfrm>
            <a:off x="1488" y="1034"/>
            <a:ext cx="119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7" imgW="761365" imgH="228600" progId="Equation.3">
                    <p:embed/>
                  </p:oleObj>
                </mc:Choice>
                <mc:Fallback>
                  <p:oleObj name="" r:id="rId7" imgW="761365" imgH="2286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88" y="1034"/>
                          <a:ext cx="119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10"/>
            <p:cNvGraphicFramePr/>
            <p:nvPr/>
          </p:nvGraphicFramePr>
          <p:xfrm>
            <a:off x="1849" y="1344"/>
            <a:ext cx="49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9" imgW="317500" imgH="228600" progId="Equation.3">
                    <p:embed/>
                  </p:oleObj>
                </mc:Choice>
                <mc:Fallback>
                  <p:oleObj name="" r:id="rId9" imgW="317500" imgH="2286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49" y="1344"/>
                          <a:ext cx="49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5" name="Text Box 11"/>
          <p:cNvSpPr txBox="1"/>
          <p:nvPr/>
        </p:nvSpPr>
        <p:spPr>
          <a:xfrm>
            <a:off x="539750" y="31623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曲线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996" name="Object 12"/>
          <p:cNvGraphicFramePr/>
          <p:nvPr/>
        </p:nvGraphicFramePr>
        <p:xfrm>
          <a:off x="1403350" y="3295650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1739265" imgH="393700" progId="Equation.3">
                  <p:embed/>
                </p:oleObj>
              </mc:Choice>
              <mc:Fallback>
                <p:oleObj name="" r:id="rId11" imgW="1739265" imgH="393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3350" y="3295650"/>
                        <a:ext cx="173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/>
          <p:nvPr/>
        </p:nvSpPr>
        <p:spPr>
          <a:xfrm>
            <a:off x="3048000" y="32131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点处的切线斜率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371600" y="3746500"/>
            <a:ext cx="3967163" cy="1106488"/>
            <a:chOff x="528" y="2376"/>
            <a:chExt cx="2499" cy="697"/>
          </a:xfrm>
        </p:grpSpPr>
        <p:graphicFrame>
          <p:nvGraphicFramePr>
            <p:cNvPr id="36878" name="Object 15"/>
            <p:cNvGraphicFramePr/>
            <p:nvPr/>
          </p:nvGraphicFramePr>
          <p:xfrm>
            <a:off x="528" y="2393"/>
            <a:ext cx="249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3" imgW="1586865" imgH="431800" progId="Equation.3">
                    <p:embed/>
                  </p:oleObj>
                </mc:Choice>
                <mc:Fallback>
                  <p:oleObj name="" r:id="rId13" imgW="1586865" imgH="4318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8" y="2393"/>
                          <a:ext cx="249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6"/>
            <p:cNvGraphicFramePr/>
            <p:nvPr/>
          </p:nvGraphicFramePr>
          <p:xfrm>
            <a:off x="1584" y="2376"/>
            <a:ext cx="131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5" imgW="838200" imgH="228600" progId="Equation.3">
                    <p:embed/>
                  </p:oleObj>
                </mc:Choice>
                <mc:Fallback>
                  <p:oleObj name="" r:id="rId15" imgW="838200" imgH="2286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84" y="2376"/>
                          <a:ext cx="131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17"/>
            <p:cNvGraphicFramePr/>
            <p:nvPr/>
          </p:nvGraphicFramePr>
          <p:xfrm>
            <a:off x="1968" y="2688"/>
            <a:ext cx="61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7" imgW="393700" imgH="228600" progId="Equation.3">
                    <p:embed/>
                  </p:oleObj>
                </mc:Choice>
                <mc:Fallback>
                  <p:oleObj name="" r:id="rId17" imgW="393700" imgH="2286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68" y="2688"/>
                          <a:ext cx="61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2" name="Object 18"/>
          <p:cNvGraphicFramePr/>
          <p:nvPr/>
        </p:nvGraphicFramePr>
        <p:xfrm>
          <a:off x="4413250" y="2001838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1231265" imgH="444500" progId="Equation.3">
                  <p:embed/>
                </p:oleObj>
              </mc:Choice>
              <mc:Fallback>
                <p:oleObj name="" r:id="rId19" imgW="1231265" imgH="444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3250" y="2001838"/>
                        <a:ext cx="1231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/>
          <p:nvPr/>
        </p:nvGraphicFramePr>
        <p:xfrm>
          <a:off x="1676400" y="496570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1" imgW="1282065" imgH="444500" progId="Equation.3">
                  <p:embed/>
                </p:oleObj>
              </mc:Choice>
              <mc:Fallback>
                <p:oleObj name="" r:id="rId21" imgW="1282065" imgH="4445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76400" y="4965700"/>
                        <a:ext cx="128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20"/>
          <p:cNvSpPr txBox="1"/>
          <p:nvPr/>
        </p:nvSpPr>
        <p:spPr>
          <a:xfrm>
            <a:off x="593725" y="55308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zh-CN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6884" name="Group 67"/>
          <p:cNvGrpSpPr/>
          <p:nvPr/>
        </p:nvGrpSpPr>
        <p:grpSpPr>
          <a:xfrm>
            <a:off x="5486400" y="609600"/>
            <a:ext cx="3405188" cy="906463"/>
            <a:chOff x="3456" y="384"/>
            <a:chExt cx="2145" cy="571"/>
          </a:xfrm>
        </p:grpSpPr>
        <p:sp>
          <p:nvSpPr>
            <p:cNvPr id="36885" name="Oval 25"/>
            <p:cNvSpPr/>
            <p:nvPr/>
          </p:nvSpPr>
          <p:spPr>
            <a:xfrm>
              <a:off x="3563" y="662"/>
              <a:ext cx="28" cy="2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i="0" dirty="0">
                <a:latin typeface="Times New Roman" panose="02020603050405020304" pitchFamily="18" charset="0"/>
                <a:ea typeface="华文细黑" pitchFamily="2" charset="-122"/>
              </a:endParaRPr>
            </a:p>
          </p:txBody>
        </p:sp>
        <p:sp>
          <p:nvSpPr>
            <p:cNvPr id="36886" name="Line 26"/>
            <p:cNvSpPr/>
            <p:nvPr/>
          </p:nvSpPr>
          <p:spPr>
            <a:xfrm>
              <a:off x="3571" y="675"/>
              <a:ext cx="18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graphicFrame>
          <p:nvGraphicFramePr>
            <p:cNvPr id="36887" name="Object 27"/>
            <p:cNvGraphicFramePr/>
            <p:nvPr/>
          </p:nvGraphicFramePr>
          <p:xfrm>
            <a:off x="5486" y="617"/>
            <a:ext cx="11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3" imgW="190500" imgH="228600" progId="Equation.3">
                    <p:embed/>
                  </p:oleObj>
                </mc:Choice>
                <mc:Fallback>
                  <p:oleObj name="" r:id="rId23" imgW="190500" imgH="2286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486" y="617"/>
                          <a:ext cx="115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8" name="Picture 28"/>
            <p:cNvGraphicFramePr>
              <a:graphicFrameLocks noChangeAspect="1"/>
            </p:cNvGraphicFramePr>
            <p:nvPr/>
          </p:nvGraphicFramePr>
          <p:xfrm>
            <a:off x="3456" y="709"/>
            <a:ext cx="18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25" imgW="248285" imgH="255905" progId="Equation.3">
                    <p:embed/>
                  </p:oleObj>
                </mc:Choice>
                <mc:Fallback>
                  <p:oleObj name="" r:id="rId25" imgW="248285" imgH="25590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709"/>
                          <a:ext cx="18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9" name="Object 29"/>
            <p:cNvGraphicFramePr/>
            <p:nvPr/>
          </p:nvGraphicFramePr>
          <p:xfrm>
            <a:off x="3948" y="693"/>
            <a:ext cx="15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27" imgW="254000" imgH="431165" progId="Equation.3">
                    <p:embed/>
                  </p:oleObj>
                </mc:Choice>
                <mc:Fallback>
                  <p:oleObj name="" r:id="rId27" imgW="254000" imgH="43116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948" y="693"/>
                          <a:ext cx="154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Line 30"/>
            <p:cNvSpPr/>
            <p:nvPr/>
          </p:nvSpPr>
          <p:spPr>
            <a:xfrm>
              <a:off x="4029" y="674"/>
              <a:ext cx="877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pSp>
          <p:nvGrpSpPr>
            <p:cNvPr id="36891" name="Group 31"/>
            <p:cNvGrpSpPr/>
            <p:nvPr/>
          </p:nvGrpSpPr>
          <p:grpSpPr>
            <a:xfrm>
              <a:off x="3789" y="384"/>
              <a:ext cx="468" cy="303"/>
              <a:chOff x="3658" y="2880"/>
              <a:chExt cx="488" cy="316"/>
            </a:xfrm>
          </p:grpSpPr>
          <p:graphicFrame>
            <p:nvGraphicFramePr>
              <p:cNvPr id="36892" name="Object 32"/>
              <p:cNvGraphicFramePr/>
              <p:nvPr/>
            </p:nvGraphicFramePr>
            <p:xfrm>
              <a:off x="3658" y="2880"/>
              <a:ext cx="4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8" name="" r:id="rId29" imgW="774065" imgH="431800" progId="Equation.3">
                      <p:embed/>
                    </p:oleObj>
                  </mc:Choice>
                  <mc:Fallback>
                    <p:oleObj name="" r:id="rId29" imgW="774065" imgH="431800" progId="Equation.3">
                      <p:embed/>
                      <p:pic>
                        <p:nvPicPr>
                          <p:cNvPr id="0" name="图片 3147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658" y="2880"/>
                            <a:ext cx="488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3" name="Oval 33"/>
              <p:cNvSpPr/>
              <p:nvPr/>
            </p:nvSpPr>
            <p:spPr>
              <a:xfrm>
                <a:off x="3874" y="316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i="0" dirty="0">
                  <a:latin typeface="Times New Roman" panose="02020603050405020304" pitchFamily="18" charset="0"/>
                  <a:ea typeface="华文细黑" pitchFamily="2" charset="-122"/>
                </a:endParaRPr>
              </a:p>
            </p:txBody>
          </p:sp>
        </p:grpSp>
        <p:grpSp>
          <p:nvGrpSpPr>
            <p:cNvPr id="36894" name="Group 34"/>
            <p:cNvGrpSpPr/>
            <p:nvPr/>
          </p:nvGrpSpPr>
          <p:grpSpPr>
            <a:xfrm>
              <a:off x="4724" y="410"/>
              <a:ext cx="393" cy="276"/>
              <a:chOff x="4632" y="2920"/>
              <a:chExt cx="408" cy="287"/>
            </a:xfrm>
          </p:grpSpPr>
          <p:graphicFrame>
            <p:nvGraphicFramePr>
              <p:cNvPr id="36895" name="Object 35"/>
              <p:cNvGraphicFramePr/>
              <p:nvPr/>
            </p:nvGraphicFramePr>
            <p:xfrm>
              <a:off x="4632" y="2920"/>
              <a:ext cx="4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7" name="" r:id="rId31" imgW="647700" imgH="393700" progId="Equation.3">
                      <p:embed/>
                    </p:oleObj>
                  </mc:Choice>
                  <mc:Fallback>
                    <p:oleObj name="" r:id="rId31" imgW="647700" imgH="393700" progId="Equation.3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4632" y="2920"/>
                            <a:ext cx="40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6" name="Oval 36"/>
              <p:cNvSpPr/>
              <p:nvPr/>
            </p:nvSpPr>
            <p:spPr>
              <a:xfrm>
                <a:off x="4830" y="3178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i="0" dirty="0">
                  <a:latin typeface="Times New Roman" panose="02020603050405020304" pitchFamily="18" charset="0"/>
                  <a:ea typeface="华文细黑" pitchFamily="2" charset="-122"/>
                </a:endParaRPr>
              </a:p>
            </p:txBody>
          </p:sp>
        </p:grpSp>
        <p:graphicFrame>
          <p:nvGraphicFramePr>
            <p:cNvPr id="36897" name="Object 37"/>
            <p:cNvGraphicFramePr/>
            <p:nvPr/>
          </p:nvGraphicFramePr>
          <p:xfrm>
            <a:off x="4894" y="732"/>
            <a:ext cx="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3" imgW="139700" imgH="266065" progId="Equation.3">
                    <p:embed/>
                  </p:oleObj>
                </mc:Choice>
                <mc:Fallback>
                  <p:oleObj name="" r:id="rId33" imgW="139700" imgH="266065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894" y="732"/>
                          <a:ext cx="84" cy="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8"/>
          <p:cNvGrpSpPr/>
          <p:nvPr/>
        </p:nvGrpSpPr>
        <p:grpSpPr>
          <a:xfrm>
            <a:off x="6172200" y="3886200"/>
            <a:ext cx="2698750" cy="2098675"/>
            <a:chOff x="3802" y="2041"/>
            <a:chExt cx="1718" cy="1336"/>
          </a:xfrm>
        </p:grpSpPr>
        <p:grpSp>
          <p:nvGrpSpPr>
            <p:cNvPr id="36899" name="Group 39"/>
            <p:cNvGrpSpPr>
              <a:grpSpLocks noChangeAspect="1"/>
            </p:cNvGrpSpPr>
            <p:nvPr/>
          </p:nvGrpSpPr>
          <p:grpSpPr>
            <a:xfrm>
              <a:off x="4128" y="3024"/>
              <a:ext cx="189" cy="353"/>
              <a:chOff x="4080" y="1200"/>
              <a:chExt cx="203" cy="380"/>
            </a:xfrm>
          </p:grpSpPr>
          <p:graphicFrame>
            <p:nvGraphicFramePr>
              <p:cNvPr id="36900" name="Object 40"/>
              <p:cNvGraphicFramePr>
                <a:graphicFrameLocks noChangeAspect="1"/>
              </p:cNvGraphicFramePr>
              <p:nvPr/>
            </p:nvGraphicFramePr>
            <p:xfrm>
              <a:off x="4080" y="1392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35" imgW="152400" imgH="139700" progId="Equation.3">
                      <p:embed/>
                    </p:oleObj>
                  </mc:Choice>
                  <mc:Fallback>
                    <p:oleObj name="" r:id="rId35" imgW="152400" imgH="139700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4080" y="1392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01" name="Freeform 41"/>
              <p:cNvSpPr>
                <a:spLocks noChangeAspect="1"/>
              </p:cNvSpPr>
              <p:nvPr/>
            </p:nvSpPr>
            <p:spPr>
              <a:xfrm>
                <a:off x="4224" y="1200"/>
                <a:ext cx="23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1"/>
                  </a:cxn>
                </a:cxnLst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6902" name="Line 42"/>
              <p:cNvSpPr>
                <a:spLocks noChangeAspect="1"/>
              </p:cNvSpPr>
              <p:nvPr/>
            </p:nvSpPr>
            <p:spPr>
              <a:xfrm flipV="1">
                <a:off x="4176" y="1248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6903" name="Group 43"/>
            <p:cNvGrpSpPr>
              <a:grpSpLocks noChangeAspect="1"/>
            </p:cNvGrpSpPr>
            <p:nvPr/>
          </p:nvGrpSpPr>
          <p:grpSpPr>
            <a:xfrm>
              <a:off x="4423" y="2164"/>
              <a:ext cx="866" cy="931"/>
              <a:chOff x="4397" y="775"/>
              <a:chExt cx="931" cy="1001"/>
            </a:xfrm>
          </p:grpSpPr>
          <p:sp>
            <p:nvSpPr>
              <p:cNvPr id="36904" name="Line 44"/>
              <p:cNvSpPr>
                <a:spLocks noChangeAspect="1"/>
              </p:cNvSpPr>
              <p:nvPr/>
            </p:nvSpPr>
            <p:spPr>
              <a:xfrm flipV="1">
                <a:off x="4397" y="775"/>
                <a:ext cx="892" cy="10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6905" name="Object 45"/>
              <p:cNvGraphicFramePr>
                <a:graphicFrameLocks noChangeAspect="1"/>
              </p:cNvGraphicFramePr>
              <p:nvPr/>
            </p:nvGraphicFramePr>
            <p:xfrm>
              <a:off x="5113" y="956"/>
              <a:ext cx="21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37" imgW="330200" imgH="304800" progId="Equation.3">
                      <p:embed/>
                    </p:oleObj>
                  </mc:Choice>
                  <mc:Fallback>
                    <p:oleObj name="" r:id="rId37" imgW="330200" imgH="3048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5113" y="956"/>
                            <a:ext cx="215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06" name="Group 46"/>
            <p:cNvGrpSpPr>
              <a:grpSpLocks noChangeAspect="1"/>
            </p:cNvGrpSpPr>
            <p:nvPr/>
          </p:nvGrpSpPr>
          <p:grpSpPr>
            <a:xfrm>
              <a:off x="4128" y="2557"/>
              <a:ext cx="1392" cy="523"/>
              <a:chOff x="4080" y="1197"/>
              <a:chExt cx="1496" cy="562"/>
            </a:xfrm>
          </p:grpSpPr>
          <p:sp>
            <p:nvSpPr>
              <p:cNvPr id="36907" name="Line 47"/>
              <p:cNvSpPr>
                <a:spLocks noChangeAspect="1"/>
              </p:cNvSpPr>
              <p:nvPr/>
            </p:nvSpPr>
            <p:spPr>
              <a:xfrm flipV="1">
                <a:off x="4080" y="1197"/>
                <a:ext cx="1311" cy="5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6908" name="Object 48"/>
              <p:cNvGraphicFramePr>
                <a:graphicFrameLocks noChangeAspect="1"/>
              </p:cNvGraphicFramePr>
              <p:nvPr/>
            </p:nvGraphicFramePr>
            <p:xfrm>
              <a:off x="5373" y="1203"/>
              <a:ext cx="20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39" imgW="152400" imgH="152400" progId="Equation.3">
                      <p:embed/>
                    </p:oleObj>
                  </mc:Choice>
                  <mc:Fallback>
                    <p:oleObj name="" r:id="rId39" imgW="152400" imgH="1524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5373" y="1203"/>
                            <a:ext cx="203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09" name="Group 49"/>
            <p:cNvGrpSpPr>
              <a:grpSpLocks noChangeAspect="1"/>
            </p:cNvGrpSpPr>
            <p:nvPr/>
          </p:nvGrpSpPr>
          <p:grpSpPr>
            <a:xfrm>
              <a:off x="4434" y="2693"/>
              <a:ext cx="334" cy="624"/>
              <a:chOff x="4408" y="1344"/>
              <a:chExt cx="360" cy="670"/>
            </a:xfrm>
          </p:grpSpPr>
          <p:sp>
            <p:nvSpPr>
              <p:cNvPr id="36910" name="Line 50"/>
              <p:cNvSpPr>
                <a:spLocks noChangeAspect="1"/>
              </p:cNvSpPr>
              <p:nvPr/>
            </p:nvSpPr>
            <p:spPr>
              <a:xfrm>
                <a:off x="4628" y="1518"/>
                <a:ext cx="0" cy="25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6911" name="Object 51"/>
              <p:cNvGraphicFramePr>
                <a:graphicFrameLocks noChangeAspect="1"/>
              </p:cNvGraphicFramePr>
              <p:nvPr/>
            </p:nvGraphicFramePr>
            <p:xfrm>
              <a:off x="4560" y="174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41" imgW="330200" imgH="431800" progId="Equation.3">
                      <p:embed/>
                    </p:oleObj>
                  </mc:Choice>
                  <mc:Fallback>
                    <p:oleObj name="" r:id="rId41" imgW="330200" imgH="431800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4560" y="174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12" name="Object 52"/>
              <p:cNvGraphicFramePr>
                <a:graphicFrameLocks noChangeAspect="1"/>
              </p:cNvGraphicFramePr>
              <p:nvPr/>
            </p:nvGraphicFramePr>
            <p:xfrm>
              <a:off x="4408" y="1344"/>
              <a:ext cx="24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43" imgW="393700" imgH="292100" progId="Equation.3">
                      <p:embed/>
                    </p:oleObj>
                  </mc:Choice>
                  <mc:Fallback>
                    <p:oleObj name="" r:id="rId43" imgW="393700" imgH="2921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4408" y="1344"/>
                            <a:ext cx="248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13" name="Group 53"/>
            <p:cNvGrpSpPr>
              <a:grpSpLocks noChangeAspect="1"/>
            </p:cNvGrpSpPr>
            <p:nvPr/>
          </p:nvGrpSpPr>
          <p:grpSpPr>
            <a:xfrm>
              <a:off x="4977" y="2410"/>
              <a:ext cx="126" cy="844"/>
              <a:chOff x="4992" y="1040"/>
              <a:chExt cx="136" cy="906"/>
            </a:xfrm>
          </p:grpSpPr>
          <p:sp>
            <p:nvSpPr>
              <p:cNvPr id="36914" name="Line 54"/>
              <p:cNvSpPr>
                <a:spLocks noChangeAspect="1"/>
              </p:cNvSpPr>
              <p:nvPr/>
            </p:nvSpPr>
            <p:spPr>
              <a:xfrm>
                <a:off x="5064" y="1040"/>
                <a:ext cx="0" cy="7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6915" name="Object 55"/>
              <p:cNvGraphicFramePr>
                <a:graphicFrameLocks noChangeAspect="1"/>
              </p:cNvGraphicFramePr>
              <p:nvPr/>
            </p:nvGraphicFramePr>
            <p:xfrm>
              <a:off x="4992" y="180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" r:id="rId45" imgW="215900" imgH="228600" progId="Equation.3">
                      <p:embed/>
                    </p:oleObj>
                  </mc:Choice>
                  <mc:Fallback>
                    <p:oleObj name="" r:id="rId45" imgW="215900" imgH="228600" progId="Equation.3">
                      <p:embed/>
                      <p:pic>
                        <p:nvPicPr>
                          <p:cNvPr id="0" name="图片 3153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4992" y="180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16" name="Line 56"/>
            <p:cNvSpPr>
              <a:spLocks noChangeAspect="1"/>
            </p:cNvSpPr>
            <p:nvPr/>
          </p:nvSpPr>
          <p:spPr>
            <a:xfrm>
              <a:off x="4641" y="2866"/>
              <a:ext cx="4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36917" name="Group 57"/>
            <p:cNvGrpSpPr>
              <a:grpSpLocks noChangeAspect="1"/>
            </p:cNvGrpSpPr>
            <p:nvPr/>
          </p:nvGrpSpPr>
          <p:grpSpPr>
            <a:xfrm>
              <a:off x="3802" y="2041"/>
              <a:ext cx="1621" cy="1259"/>
              <a:chOff x="3729" y="577"/>
              <a:chExt cx="1743" cy="1353"/>
            </a:xfrm>
          </p:grpSpPr>
          <p:grpSp>
            <p:nvGrpSpPr>
              <p:cNvPr id="36918" name="Group 58"/>
              <p:cNvGrpSpPr>
                <a:grpSpLocks noChangeAspect="1"/>
              </p:cNvGrpSpPr>
              <p:nvPr/>
            </p:nvGrpSpPr>
            <p:grpSpPr>
              <a:xfrm>
                <a:off x="3736" y="577"/>
                <a:ext cx="1736" cy="1353"/>
                <a:chOff x="3736" y="577"/>
                <a:chExt cx="1736" cy="1353"/>
              </a:xfrm>
            </p:grpSpPr>
            <p:sp>
              <p:nvSpPr>
                <p:cNvPr id="36919" name="Line 59"/>
                <p:cNvSpPr>
                  <a:spLocks noChangeAspect="1"/>
                </p:cNvSpPr>
                <p:nvPr/>
              </p:nvSpPr>
              <p:spPr>
                <a:xfrm>
                  <a:off x="3840" y="1702"/>
                  <a:ext cx="162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</p:sp>
            <p:sp>
              <p:nvSpPr>
                <p:cNvPr id="36920" name="Line 60"/>
                <p:cNvSpPr>
                  <a:spLocks noChangeAspect="1"/>
                </p:cNvSpPr>
                <p:nvPr/>
              </p:nvSpPr>
              <p:spPr>
                <a:xfrm flipV="1">
                  <a:off x="3941" y="577"/>
                  <a:ext cx="0" cy="131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</p:sp>
            <p:sp>
              <p:nvSpPr>
                <p:cNvPr id="36921" name="Freeform 61"/>
                <p:cNvSpPr>
                  <a:spLocks noChangeAspect="1"/>
                </p:cNvSpPr>
                <p:nvPr/>
              </p:nvSpPr>
              <p:spPr>
                <a:xfrm>
                  <a:off x="4253" y="702"/>
                  <a:ext cx="936" cy="813"/>
                </a:xfrm>
                <a:custGeom>
                  <a:avLst/>
                  <a:gdLst/>
                  <a:ahLst/>
                  <a:cxnLst>
                    <a:cxn ang="0">
                      <a:pos x="0" y="813"/>
                    </a:cxn>
                    <a:cxn ang="0">
                      <a:pos x="374" y="750"/>
                    </a:cxn>
                    <a:cxn ang="0">
                      <a:pos x="686" y="500"/>
                    </a:cxn>
                    <a:cxn ang="0">
                      <a:pos x="936" y="0"/>
                    </a:cxn>
                  </a:cxnLst>
                  <a:pathLst>
                    <a:path w="720" h="624">
                      <a:moveTo>
                        <a:pt x="0" y="624"/>
                      </a:moveTo>
                      <a:cubicBezTo>
                        <a:pt x="100" y="620"/>
                        <a:pt x="200" y="616"/>
                        <a:pt x="288" y="576"/>
                      </a:cubicBezTo>
                      <a:cubicBezTo>
                        <a:pt x="376" y="536"/>
                        <a:pt x="456" y="480"/>
                        <a:pt x="528" y="384"/>
                      </a:cubicBezTo>
                      <a:cubicBezTo>
                        <a:pt x="600" y="288"/>
                        <a:pt x="688" y="64"/>
                        <a:pt x="72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36922" name="Object 62"/>
                <p:cNvGraphicFramePr>
                  <a:graphicFrameLocks noChangeAspect="1"/>
                </p:cNvGraphicFramePr>
                <p:nvPr/>
              </p:nvGraphicFramePr>
              <p:xfrm>
                <a:off x="5336" y="1786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9" name="" r:id="rId47" imgW="215900" imgH="228600" progId="Equation.3">
                        <p:embed/>
                      </p:oleObj>
                    </mc:Choice>
                    <mc:Fallback>
                      <p:oleObj name="" r:id="rId47" imgW="215900" imgH="228600" progId="Equation.3">
                        <p:embed/>
                        <p:pic>
                          <p:nvPicPr>
                            <p:cNvPr id="0" name="图片 3168"/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36" y="1786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23" name="Object 63"/>
                <p:cNvGraphicFramePr>
                  <a:graphicFrameLocks noChangeAspect="1"/>
                </p:cNvGraphicFramePr>
                <p:nvPr/>
              </p:nvGraphicFramePr>
              <p:xfrm>
                <a:off x="3736" y="606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7" name="" r:id="rId48" imgW="241300" imgH="304800" progId="Equation.3">
                        <p:embed/>
                      </p:oleObj>
                    </mc:Choice>
                    <mc:Fallback>
                      <p:oleObj name="" r:id="rId48" imgW="241300" imgH="304800" progId="Equation.3">
                        <p:embed/>
                        <p:pic>
                          <p:nvPicPr>
                            <p:cNvPr id="0" name="图片 3156"/>
                            <p:cNvPicPr/>
                            <p:nvPr/>
                          </p:nvPicPr>
                          <p:blipFill>
                            <a:blip r:embed="rId4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36" y="606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24" name="Object 64"/>
                <p:cNvGraphicFramePr>
                  <a:graphicFrameLocks noChangeAspect="1"/>
                </p:cNvGraphicFramePr>
                <p:nvPr/>
              </p:nvGraphicFramePr>
              <p:xfrm>
                <a:off x="4184" y="742"/>
                <a:ext cx="808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6" name="" r:id="rId50" imgW="1282065" imgH="393700" progId="Equation.3">
                        <p:embed/>
                      </p:oleObj>
                    </mc:Choice>
                    <mc:Fallback>
                      <p:oleObj name="" r:id="rId50" imgW="1282065" imgH="393700" progId="Equation.3">
                        <p:embed/>
                        <p:pic>
                          <p:nvPicPr>
                            <p:cNvPr id="0" name="图片 3155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84" y="742"/>
                              <a:ext cx="808" cy="2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25" name="Object 65"/>
                <p:cNvGraphicFramePr>
                  <a:graphicFrameLocks noChangeAspect="1"/>
                </p:cNvGraphicFramePr>
                <p:nvPr/>
              </p:nvGraphicFramePr>
              <p:xfrm>
                <a:off x="4071" y="1366"/>
                <a:ext cx="17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52" imgW="279400" imgH="317500" progId="Equation.3">
                        <p:embed/>
                      </p:oleObj>
                    </mc:Choice>
                    <mc:Fallback>
                      <p:oleObj name="" r:id="rId52" imgW="279400" imgH="3175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71" y="1366"/>
                              <a:ext cx="176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6926" name="Picture 66"/>
              <p:cNvGraphicFramePr>
                <a:graphicFrameLocks noChangeAspect="1"/>
              </p:cNvGraphicFramePr>
              <p:nvPr/>
            </p:nvGraphicFramePr>
            <p:xfrm>
              <a:off x="3729" y="1722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54" imgW="248285" imgH="255905" progId="Equation.3">
                      <p:embed/>
                    </p:oleObj>
                  </mc:Choice>
                  <mc:Fallback>
                    <p:oleObj name="" r:id="rId54" imgW="248285" imgH="255905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5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29" y="1722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9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dvAuto="1000" build="p"/>
      <p:bldP spid="41997" grpId="0" advAuto="100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9058" name="Text Box 2"/>
          <p:cNvSpPr txBox="1"/>
          <p:nvPr/>
        </p:nvSpPr>
        <p:spPr>
          <a:xfrm>
            <a:off x="466725" y="223838"/>
            <a:ext cx="6629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函数的和、差、积、商的求导法则</a:t>
            </a:r>
            <a:endParaRPr lang="zh-CN" altLang="en-US" sz="2400" b="1" i="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36588" y="620713"/>
            <a:ext cx="4687887" cy="479425"/>
            <a:chOff x="551" y="2132"/>
            <a:chExt cx="2749" cy="302"/>
          </a:xfrm>
        </p:grpSpPr>
        <p:sp>
          <p:nvSpPr>
            <p:cNvPr id="86019" name="Rectangle 4"/>
            <p:cNvSpPr/>
            <p:nvPr/>
          </p:nvSpPr>
          <p:spPr>
            <a:xfrm>
              <a:off x="551" y="2165"/>
              <a:ext cx="2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6020" name="Group 5"/>
            <p:cNvGrpSpPr/>
            <p:nvPr/>
          </p:nvGrpSpPr>
          <p:grpSpPr>
            <a:xfrm>
              <a:off x="790" y="2132"/>
              <a:ext cx="1597" cy="295"/>
              <a:chOff x="677" y="817"/>
              <a:chExt cx="1604" cy="281"/>
            </a:xfrm>
          </p:grpSpPr>
          <p:sp>
            <p:nvSpPr>
              <p:cNvPr id="86021" name="Rectangle 6"/>
              <p:cNvSpPr/>
              <p:nvPr/>
            </p:nvSpPr>
            <p:spPr>
              <a:xfrm>
                <a:off x="2211" y="842"/>
                <a:ext cx="70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2" name="Rectangle 7"/>
              <p:cNvSpPr/>
              <p:nvPr/>
            </p:nvSpPr>
            <p:spPr>
              <a:xfrm>
                <a:off x="1983" y="842"/>
                <a:ext cx="70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3" name="Rectangle 8"/>
              <p:cNvSpPr/>
              <p:nvPr/>
            </p:nvSpPr>
            <p:spPr>
              <a:xfrm>
                <a:off x="1382" y="842"/>
                <a:ext cx="123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),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4" name="Rectangle 9"/>
              <p:cNvSpPr/>
              <p:nvPr/>
            </p:nvSpPr>
            <p:spPr>
              <a:xfrm>
                <a:off x="1153" y="842"/>
                <a:ext cx="70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5" name="Rectangle 10"/>
              <p:cNvSpPr/>
              <p:nvPr/>
            </p:nvSpPr>
            <p:spPr>
              <a:xfrm>
                <a:off x="2084" y="842"/>
                <a:ext cx="104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6" name="Rectangle 11"/>
              <p:cNvSpPr/>
              <p:nvPr/>
            </p:nvSpPr>
            <p:spPr>
              <a:xfrm>
                <a:off x="1873" y="842"/>
                <a:ext cx="93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7" name="Rectangle 12"/>
              <p:cNvSpPr/>
              <p:nvPr/>
            </p:nvSpPr>
            <p:spPr>
              <a:xfrm>
                <a:off x="1538" y="842"/>
                <a:ext cx="92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8" name="Rectangle 13"/>
              <p:cNvSpPr/>
              <p:nvPr/>
            </p:nvSpPr>
            <p:spPr>
              <a:xfrm>
                <a:off x="1256" y="842"/>
                <a:ext cx="104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9" name="Rectangle 14"/>
              <p:cNvSpPr/>
              <p:nvPr/>
            </p:nvSpPr>
            <p:spPr>
              <a:xfrm>
                <a:off x="1032" y="842"/>
                <a:ext cx="116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30" name="Rectangle 15"/>
              <p:cNvSpPr/>
              <p:nvPr/>
            </p:nvSpPr>
            <p:spPr>
              <a:xfrm>
                <a:off x="677" y="842"/>
                <a:ext cx="118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31" name="Rectangle 16"/>
              <p:cNvSpPr/>
              <p:nvPr/>
            </p:nvSpPr>
            <p:spPr>
              <a:xfrm>
                <a:off x="1697" y="817"/>
                <a:ext cx="115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32" name="Rectangle 17"/>
              <p:cNvSpPr/>
              <p:nvPr/>
            </p:nvSpPr>
            <p:spPr>
              <a:xfrm>
                <a:off x="851" y="817"/>
                <a:ext cx="115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33" name="Rectangle 18"/>
            <p:cNvSpPr/>
            <p:nvPr/>
          </p:nvSpPr>
          <p:spPr>
            <a:xfrm>
              <a:off x="2400" y="2165"/>
              <a:ext cx="9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可导，则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466725" y="1831975"/>
            <a:ext cx="3409950" cy="479425"/>
            <a:chOff x="444" y="2895"/>
            <a:chExt cx="2148" cy="302"/>
          </a:xfrm>
        </p:grpSpPr>
        <p:sp>
          <p:nvSpPr>
            <p:cNvPr id="86035" name="Rectangle 20"/>
            <p:cNvSpPr/>
            <p:nvPr/>
          </p:nvSpPr>
          <p:spPr>
            <a:xfrm>
              <a:off x="444" y="2928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6" name="Rectangle 21"/>
            <p:cNvSpPr/>
            <p:nvPr/>
          </p:nvSpPr>
          <p:spPr>
            <a:xfrm>
              <a:off x="668" y="2916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7" name="Rectangle 22"/>
            <p:cNvSpPr/>
            <p:nvPr/>
          </p:nvSpPr>
          <p:spPr>
            <a:xfrm>
              <a:off x="777" y="2928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6038" name="Group 23"/>
            <p:cNvGrpSpPr/>
            <p:nvPr/>
          </p:nvGrpSpPr>
          <p:grpSpPr>
            <a:xfrm>
              <a:off x="1000" y="2895"/>
              <a:ext cx="1467" cy="297"/>
              <a:chOff x="1000" y="1580"/>
              <a:chExt cx="1467" cy="297"/>
            </a:xfrm>
          </p:grpSpPr>
          <p:sp>
            <p:nvSpPr>
              <p:cNvPr id="86039" name="Rectangle 24"/>
              <p:cNvSpPr/>
              <p:nvPr/>
            </p:nvSpPr>
            <p:spPr>
              <a:xfrm>
                <a:off x="2301" y="1618"/>
                <a:ext cx="96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0" name="Rectangle 25"/>
              <p:cNvSpPr/>
              <p:nvPr/>
            </p:nvSpPr>
            <p:spPr>
              <a:xfrm>
                <a:off x="2178" y="1618"/>
                <a:ext cx="120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1" name="Rectangle 26"/>
              <p:cNvSpPr/>
              <p:nvPr/>
            </p:nvSpPr>
            <p:spPr>
              <a:xfrm>
                <a:off x="1858" y="1618"/>
                <a:ext cx="96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2" name="Rectangle 27"/>
              <p:cNvSpPr/>
              <p:nvPr/>
            </p:nvSpPr>
            <p:spPr>
              <a:xfrm>
                <a:off x="1675" y="1618"/>
                <a:ext cx="120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3" name="Rectangle 28"/>
              <p:cNvSpPr/>
              <p:nvPr/>
            </p:nvSpPr>
            <p:spPr>
              <a:xfrm>
                <a:off x="1082" y="1618"/>
                <a:ext cx="216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4" name="Rectangle 29"/>
              <p:cNvSpPr/>
              <p:nvPr/>
            </p:nvSpPr>
            <p:spPr>
              <a:xfrm>
                <a:off x="2413" y="1580"/>
                <a:ext cx="54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5" name="Rectangle 30"/>
              <p:cNvSpPr/>
              <p:nvPr/>
            </p:nvSpPr>
            <p:spPr>
              <a:xfrm>
                <a:off x="2006" y="1593"/>
                <a:ext cx="119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+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6" name="Rectangle 31"/>
              <p:cNvSpPr/>
              <p:nvPr/>
            </p:nvSpPr>
            <p:spPr>
              <a:xfrm>
                <a:off x="1800" y="1580"/>
                <a:ext cx="54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7" name="Rectangle 32"/>
              <p:cNvSpPr/>
              <p:nvPr/>
            </p:nvSpPr>
            <p:spPr>
              <a:xfrm>
                <a:off x="1498" y="1593"/>
                <a:ext cx="119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8" name="Rectangle 33"/>
              <p:cNvSpPr/>
              <p:nvPr/>
            </p:nvSpPr>
            <p:spPr>
              <a:xfrm>
                <a:off x="1393" y="1580"/>
                <a:ext cx="54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9" name="Rectangle 34"/>
              <p:cNvSpPr/>
              <p:nvPr/>
            </p:nvSpPr>
            <p:spPr>
              <a:xfrm>
                <a:off x="1319" y="1618"/>
                <a:ext cx="72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50" name="Rectangle 35"/>
              <p:cNvSpPr/>
              <p:nvPr/>
            </p:nvSpPr>
            <p:spPr>
              <a:xfrm>
                <a:off x="1000" y="1618"/>
                <a:ext cx="72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7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51" name="Rectangle 36"/>
            <p:cNvSpPr/>
            <p:nvPr/>
          </p:nvSpPr>
          <p:spPr>
            <a:xfrm>
              <a:off x="2478" y="2916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52" name="Rectangle 37"/>
            <p:cNvSpPr/>
            <p:nvPr/>
          </p:nvSpPr>
          <p:spPr>
            <a:xfrm>
              <a:off x="2536" y="2916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8"/>
          <p:cNvGrpSpPr/>
          <p:nvPr/>
        </p:nvGrpSpPr>
        <p:grpSpPr>
          <a:xfrm rot="0">
            <a:off x="466725" y="2406650"/>
            <a:ext cx="3865563" cy="877888"/>
            <a:chOff x="2645" y="2807"/>
            <a:chExt cx="2435" cy="553"/>
          </a:xfrm>
        </p:grpSpPr>
        <p:sp>
          <p:nvSpPr>
            <p:cNvPr id="86054" name="Rectangle 39"/>
            <p:cNvSpPr/>
            <p:nvPr/>
          </p:nvSpPr>
          <p:spPr>
            <a:xfrm>
              <a:off x="2645" y="2928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55" name="Rectangle 40"/>
            <p:cNvSpPr/>
            <p:nvPr/>
          </p:nvSpPr>
          <p:spPr>
            <a:xfrm>
              <a:off x="2868" y="2916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56" name="Rectangle 41"/>
            <p:cNvSpPr/>
            <p:nvPr/>
          </p:nvSpPr>
          <p:spPr>
            <a:xfrm>
              <a:off x="2977" y="2928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6057" name="Group 42"/>
            <p:cNvGrpSpPr/>
            <p:nvPr/>
          </p:nvGrpSpPr>
          <p:grpSpPr>
            <a:xfrm>
              <a:off x="3202" y="2807"/>
              <a:ext cx="1817" cy="553"/>
              <a:chOff x="3202" y="1492"/>
              <a:chExt cx="1817" cy="553"/>
            </a:xfrm>
          </p:grpSpPr>
          <p:sp>
            <p:nvSpPr>
              <p:cNvPr id="86058" name="Line 43"/>
              <p:cNvSpPr/>
              <p:nvPr/>
            </p:nvSpPr>
            <p:spPr>
              <a:xfrm>
                <a:off x="3280" y="1774"/>
                <a:ext cx="11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59" name="Line 44"/>
              <p:cNvSpPr/>
              <p:nvPr/>
            </p:nvSpPr>
            <p:spPr>
              <a:xfrm>
                <a:off x="3731" y="1774"/>
                <a:ext cx="719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60" name="Rectangle 45"/>
              <p:cNvSpPr/>
              <p:nvPr/>
            </p:nvSpPr>
            <p:spPr>
              <a:xfrm>
                <a:off x="4952" y="1651"/>
                <a:ext cx="6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1" name="Rectangle 46"/>
              <p:cNvSpPr/>
              <p:nvPr/>
            </p:nvSpPr>
            <p:spPr>
              <a:xfrm>
                <a:off x="4850" y="1651"/>
                <a:ext cx="10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2" name="Rectangle 47"/>
              <p:cNvSpPr/>
              <p:nvPr/>
            </p:nvSpPr>
            <p:spPr>
              <a:xfrm>
                <a:off x="4480" y="1651"/>
                <a:ext cx="6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3" name="Rectangle 48"/>
              <p:cNvSpPr/>
              <p:nvPr/>
            </p:nvSpPr>
            <p:spPr>
              <a:xfrm>
                <a:off x="3407" y="1651"/>
                <a:ext cx="6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4" name="Rectangle 49"/>
              <p:cNvSpPr/>
              <p:nvPr/>
            </p:nvSpPr>
            <p:spPr>
              <a:xfrm>
                <a:off x="3202" y="1651"/>
                <a:ext cx="6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5" name="Rectangle 50"/>
              <p:cNvSpPr/>
              <p:nvPr/>
            </p:nvSpPr>
            <p:spPr>
              <a:xfrm>
                <a:off x="4105" y="1788"/>
                <a:ext cx="6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15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6" name="Rectangle 51"/>
              <p:cNvSpPr/>
              <p:nvPr/>
            </p:nvSpPr>
            <p:spPr>
              <a:xfrm>
                <a:off x="4693" y="1629"/>
                <a:ext cx="11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¹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7" name="Rectangle 52"/>
              <p:cNvSpPr/>
              <p:nvPr/>
            </p:nvSpPr>
            <p:spPr>
              <a:xfrm>
                <a:off x="4400" y="1492"/>
                <a:ext cx="5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8" name="Rectangle 53"/>
              <p:cNvSpPr/>
              <p:nvPr/>
            </p:nvSpPr>
            <p:spPr>
              <a:xfrm>
                <a:off x="4035" y="1504"/>
                <a:ext cx="11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-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69" name="Rectangle 54"/>
              <p:cNvSpPr/>
              <p:nvPr/>
            </p:nvSpPr>
            <p:spPr>
              <a:xfrm>
                <a:off x="3848" y="1492"/>
                <a:ext cx="5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0" name="Rectangle 55"/>
              <p:cNvSpPr/>
              <p:nvPr/>
            </p:nvSpPr>
            <p:spPr>
              <a:xfrm>
                <a:off x="3568" y="1629"/>
                <a:ext cx="11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1" name="Rectangle 56"/>
              <p:cNvSpPr/>
              <p:nvPr/>
            </p:nvSpPr>
            <p:spPr>
              <a:xfrm>
                <a:off x="3473" y="1617"/>
                <a:ext cx="5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2" name="Rectangle 57"/>
              <p:cNvSpPr/>
              <p:nvPr/>
            </p:nvSpPr>
            <p:spPr>
              <a:xfrm>
                <a:off x="4551" y="1651"/>
                <a:ext cx="89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3" name="Rectangle 58"/>
              <p:cNvSpPr/>
              <p:nvPr/>
            </p:nvSpPr>
            <p:spPr>
              <a:xfrm>
                <a:off x="3993" y="1805"/>
                <a:ext cx="89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4" name="Rectangle 59"/>
              <p:cNvSpPr/>
              <p:nvPr/>
            </p:nvSpPr>
            <p:spPr>
              <a:xfrm>
                <a:off x="4299" y="1526"/>
                <a:ext cx="89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5" name="Rectangle 60"/>
              <p:cNvSpPr/>
              <p:nvPr/>
            </p:nvSpPr>
            <p:spPr>
              <a:xfrm>
                <a:off x="4187" y="1526"/>
                <a:ext cx="111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6" name="Rectangle 61"/>
              <p:cNvSpPr/>
              <p:nvPr/>
            </p:nvSpPr>
            <p:spPr>
              <a:xfrm>
                <a:off x="3901" y="1526"/>
                <a:ext cx="89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7" name="Rectangle 62"/>
              <p:cNvSpPr/>
              <p:nvPr/>
            </p:nvSpPr>
            <p:spPr>
              <a:xfrm>
                <a:off x="3735" y="1526"/>
                <a:ext cx="111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8" name="Rectangle 63"/>
              <p:cNvSpPr/>
              <p:nvPr/>
            </p:nvSpPr>
            <p:spPr>
              <a:xfrm>
                <a:off x="3289" y="1799"/>
                <a:ext cx="89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79" name="Rectangle 64"/>
              <p:cNvSpPr/>
              <p:nvPr/>
            </p:nvSpPr>
            <p:spPr>
              <a:xfrm>
                <a:off x="3284" y="1526"/>
                <a:ext cx="111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5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80" name="Rectangle 65"/>
            <p:cNvSpPr/>
            <p:nvPr/>
          </p:nvSpPr>
          <p:spPr>
            <a:xfrm>
              <a:off x="5024" y="2916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6"/>
          <p:cNvGrpSpPr/>
          <p:nvPr/>
        </p:nvGrpSpPr>
        <p:grpSpPr>
          <a:xfrm>
            <a:off x="466725" y="1189038"/>
            <a:ext cx="3402013" cy="498475"/>
            <a:chOff x="444" y="2490"/>
            <a:chExt cx="2143" cy="314"/>
          </a:xfrm>
        </p:grpSpPr>
        <p:sp>
          <p:nvSpPr>
            <p:cNvPr id="86082" name="Rectangle 67"/>
            <p:cNvSpPr/>
            <p:nvPr/>
          </p:nvSpPr>
          <p:spPr>
            <a:xfrm>
              <a:off x="444" y="2535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83" name="Rectangle 68"/>
            <p:cNvSpPr/>
            <p:nvPr/>
          </p:nvSpPr>
          <p:spPr>
            <a:xfrm>
              <a:off x="668" y="2523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84" name="Rectangle 69"/>
            <p:cNvSpPr/>
            <p:nvPr/>
          </p:nvSpPr>
          <p:spPr>
            <a:xfrm>
              <a:off x="777" y="2535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6085" name="Group 70"/>
            <p:cNvGrpSpPr/>
            <p:nvPr/>
          </p:nvGrpSpPr>
          <p:grpSpPr>
            <a:xfrm>
              <a:off x="1000" y="2490"/>
              <a:ext cx="1521" cy="308"/>
              <a:chOff x="1000" y="1175"/>
              <a:chExt cx="1521" cy="308"/>
            </a:xfrm>
          </p:grpSpPr>
          <p:sp>
            <p:nvSpPr>
              <p:cNvPr id="86086" name="Rectangle 71"/>
              <p:cNvSpPr/>
              <p:nvPr/>
            </p:nvSpPr>
            <p:spPr>
              <a:xfrm>
                <a:off x="2295" y="1214"/>
                <a:ext cx="155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87" name="Rectangle 72"/>
              <p:cNvSpPr/>
              <p:nvPr/>
            </p:nvSpPr>
            <p:spPr>
              <a:xfrm>
                <a:off x="1898" y="1214"/>
                <a:ext cx="125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88" name="Rectangle 73"/>
              <p:cNvSpPr/>
              <p:nvPr/>
            </p:nvSpPr>
            <p:spPr>
              <a:xfrm>
                <a:off x="1420" y="1214"/>
                <a:ext cx="99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89" name="Rectangle 74"/>
              <p:cNvSpPr/>
              <p:nvPr/>
            </p:nvSpPr>
            <p:spPr>
              <a:xfrm>
                <a:off x="1084" y="1214"/>
                <a:ext cx="125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90" name="Rectangle 75"/>
              <p:cNvSpPr/>
              <p:nvPr/>
            </p:nvSpPr>
            <p:spPr>
              <a:xfrm>
                <a:off x="2409" y="1175"/>
                <a:ext cx="11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zh-CN" altLang="en-US" sz="28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91" name="Rectangle 76"/>
              <p:cNvSpPr/>
              <p:nvPr/>
            </p:nvSpPr>
            <p:spPr>
              <a:xfrm>
                <a:off x="2124" y="1188"/>
                <a:ext cx="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endParaRPr lang="zh-CN" altLang="en-US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92" name="Rectangle 77"/>
              <p:cNvSpPr/>
              <p:nvPr/>
            </p:nvSpPr>
            <p:spPr>
              <a:xfrm>
                <a:off x="2026" y="1175"/>
                <a:ext cx="56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93" name="Rectangle 78"/>
              <p:cNvSpPr/>
              <p:nvPr/>
            </p:nvSpPr>
            <p:spPr>
              <a:xfrm>
                <a:off x="1718" y="1188"/>
                <a:ext cx="123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94" name="Rectangle 79"/>
              <p:cNvSpPr/>
              <p:nvPr/>
            </p:nvSpPr>
            <p:spPr>
              <a:xfrm>
                <a:off x="1611" y="1175"/>
                <a:ext cx="56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95" name="Rectangle 80"/>
              <p:cNvSpPr/>
              <p:nvPr/>
            </p:nvSpPr>
            <p:spPr>
              <a:xfrm>
                <a:off x="1249" y="1188"/>
                <a:ext cx="56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zh-CN" altLang="en-US" sz="2800" b="1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 </a:t>
                </a:r>
                <a:endParaRPr lang="zh-CN" altLang="en-US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96" name="Rectangle 81"/>
              <p:cNvSpPr/>
              <p:nvPr/>
            </p:nvSpPr>
            <p:spPr>
              <a:xfrm>
                <a:off x="1536" y="1214"/>
                <a:ext cx="75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97" name="Rectangle 82"/>
              <p:cNvSpPr/>
              <p:nvPr/>
            </p:nvSpPr>
            <p:spPr>
              <a:xfrm>
                <a:off x="1000" y="1214"/>
                <a:ext cx="75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r>
                  <a:rPr lang="en-US" altLang="zh-CN" sz="2800" b="1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98" name="Rectangle 83"/>
            <p:cNvSpPr/>
            <p:nvPr/>
          </p:nvSpPr>
          <p:spPr>
            <a:xfrm>
              <a:off x="2475" y="2523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endPara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99" name="Object 84"/>
            <p:cNvGraphicFramePr>
              <a:graphicFrameLocks noChangeAspect="1"/>
            </p:cNvGraphicFramePr>
            <p:nvPr/>
          </p:nvGraphicFramePr>
          <p:xfrm>
            <a:off x="1233" y="2575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" name="" r:id="rId1" imgW="254000" imgH="279400" progId="Equation.3">
                    <p:embed/>
                  </p:oleObj>
                </mc:Choice>
                <mc:Fallback>
                  <p:oleObj name="" r:id="rId1" imgW="254000" imgH="279400" progId="Equation.3">
                    <p:embed/>
                    <p:pic>
                      <p:nvPicPr>
                        <p:cNvPr id="0" name="图片 345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33" y="2575"/>
                          <a:ext cx="159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100" name="Object 85"/>
            <p:cNvGraphicFramePr>
              <a:graphicFrameLocks noChangeAspect="1"/>
            </p:cNvGraphicFramePr>
            <p:nvPr/>
          </p:nvGraphicFramePr>
          <p:xfrm>
            <a:off x="2136" y="2575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9" name="" r:id="rId3" imgW="254000" imgH="279400" progId="Equation.3">
                    <p:embed/>
                  </p:oleObj>
                </mc:Choice>
                <mc:Fallback>
                  <p:oleObj name="" r:id="rId3" imgW="254000" imgH="279400" progId="Equation.3">
                    <p:embed/>
                    <p:pic>
                      <p:nvPicPr>
                        <p:cNvPr id="0" name="图片 345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36" y="2575"/>
                          <a:ext cx="159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142" name="Text Box 86"/>
          <p:cNvSpPr txBox="1"/>
          <p:nvPr/>
        </p:nvSpPr>
        <p:spPr>
          <a:xfrm>
            <a:off x="477838" y="3355975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复合函数的求导法则</a:t>
            </a:r>
            <a:endParaRPr lang="zh-CN" altLang="en-US" sz="2800" b="1" i="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9143" name="Object 87"/>
          <p:cNvGraphicFramePr>
            <a:graphicFrameLocks noChangeAspect="1"/>
          </p:cNvGraphicFramePr>
          <p:nvPr/>
        </p:nvGraphicFramePr>
        <p:xfrm>
          <a:off x="395288" y="3859213"/>
          <a:ext cx="73914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" r:id="rId4" imgW="3213100" imgH="635000" progId="Equation.3">
                  <p:embed/>
                </p:oleObj>
              </mc:Choice>
              <mc:Fallback>
                <p:oleObj name="" r:id="rId4" imgW="3213100" imgH="635000" progId="Equation.3">
                  <p:embed/>
                  <p:pic>
                    <p:nvPicPr>
                      <p:cNvPr id="0" name="图片 346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3859213"/>
                        <a:ext cx="7391400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44" name="Text Box 88"/>
          <p:cNvSpPr txBox="1"/>
          <p:nvPr/>
        </p:nvSpPr>
        <p:spPr>
          <a:xfrm>
            <a:off x="250825" y="5140325"/>
            <a:ext cx="8153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利用上述公式及法则初等函数求导问题可完全解决</a:t>
            </a:r>
            <a:r>
              <a:rPr lang="en-US" altLang="zh-CN" sz="2800" b="1" i="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9145" name="Text Box 89"/>
          <p:cNvSpPr txBox="1"/>
          <p:nvPr/>
        </p:nvSpPr>
        <p:spPr>
          <a:xfrm>
            <a:off x="323850" y="5789613"/>
            <a:ext cx="7315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 i="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i="0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初等函数的导数仍为初等函数</a:t>
            </a:r>
            <a:r>
              <a:rPr lang="en-US" altLang="zh-CN" sz="2800" b="1" i="0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rgbClr val="D6009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90"/>
          <p:cNvGrpSpPr/>
          <p:nvPr/>
        </p:nvGrpSpPr>
        <p:grpSpPr>
          <a:xfrm>
            <a:off x="3994150" y="1268413"/>
            <a:ext cx="4503738" cy="1339850"/>
            <a:chOff x="2653" y="754"/>
            <a:chExt cx="2837" cy="844"/>
          </a:xfrm>
        </p:grpSpPr>
        <p:grpSp>
          <p:nvGrpSpPr>
            <p:cNvPr id="86106" name="Group 91"/>
            <p:cNvGrpSpPr/>
            <p:nvPr/>
          </p:nvGrpSpPr>
          <p:grpSpPr>
            <a:xfrm>
              <a:off x="2653" y="754"/>
              <a:ext cx="2837" cy="308"/>
              <a:chOff x="2641" y="2479"/>
              <a:chExt cx="2831" cy="308"/>
            </a:xfrm>
          </p:grpSpPr>
          <p:sp>
            <p:nvSpPr>
              <p:cNvPr id="86107" name="Rectangle 92"/>
              <p:cNvSpPr/>
              <p:nvPr/>
            </p:nvSpPr>
            <p:spPr>
              <a:xfrm>
                <a:off x="2641" y="2535"/>
                <a:ext cx="1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endParaRPr lang="zh-CN" altLang="en-US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6108" name="Group 93"/>
              <p:cNvGrpSpPr/>
              <p:nvPr/>
            </p:nvGrpSpPr>
            <p:grpSpPr>
              <a:xfrm>
                <a:off x="2865" y="2479"/>
                <a:ext cx="2607" cy="308"/>
                <a:chOff x="2865" y="2479"/>
                <a:chExt cx="2607" cy="308"/>
              </a:xfrm>
            </p:grpSpPr>
            <p:sp>
              <p:nvSpPr>
                <p:cNvPr id="86109" name="Rectangle 94"/>
                <p:cNvSpPr/>
                <p:nvPr/>
              </p:nvSpPr>
              <p:spPr>
                <a:xfrm>
                  <a:off x="2865" y="2523"/>
                  <a:ext cx="1" cy="2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endParaRPr lang="zh-CN" altLang="en-US" sz="2400" i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110" name="Rectangle 95"/>
                <p:cNvSpPr/>
                <p:nvPr/>
              </p:nvSpPr>
              <p:spPr>
                <a:xfrm>
                  <a:off x="2974" y="2535"/>
                  <a:ext cx="1" cy="2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>
                  <a:spAutoFit/>
                </a:bodyPr>
                <a:p>
                  <a:endParaRPr lang="zh-CN" altLang="en-US" sz="2400" i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86111" name="Group 96"/>
                <p:cNvGrpSpPr/>
                <p:nvPr/>
              </p:nvGrpSpPr>
              <p:grpSpPr>
                <a:xfrm>
                  <a:off x="3180" y="2479"/>
                  <a:ext cx="949" cy="308"/>
                  <a:chOff x="3200" y="1175"/>
                  <a:chExt cx="949" cy="308"/>
                </a:xfrm>
              </p:grpSpPr>
              <p:sp>
                <p:nvSpPr>
                  <p:cNvPr id="86112" name="Rectangle 97"/>
                  <p:cNvSpPr/>
                  <p:nvPr/>
                </p:nvSpPr>
                <p:spPr>
                  <a:xfrm>
                    <a:off x="3965" y="1214"/>
                    <a:ext cx="125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p>
                    <a:r>
                      <a:rPr lang="en-US" altLang="zh-CN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u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6113" name="Rectangle 98"/>
                  <p:cNvSpPr/>
                  <p:nvPr/>
                </p:nvSpPr>
                <p:spPr>
                  <a:xfrm>
                    <a:off x="3867" y="1214"/>
                    <a:ext cx="99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p>
                    <a:r>
                      <a:rPr lang="en-US" altLang="zh-CN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6114" name="Rectangle 99"/>
                  <p:cNvSpPr/>
                  <p:nvPr/>
                </p:nvSpPr>
                <p:spPr>
                  <a:xfrm>
                    <a:off x="3281" y="1214"/>
                    <a:ext cx="224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p>
                    <a:r>
                      <a:rPr lang="en-US" altLang="zh-CN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cu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6115" name="Rectangle 100"/>
                  <p:cNvSpPr/>
                  <p:nvPr/>
                </p:nvSpPr>
                <p:spPr>
                  <a:xfrm>
                    <a:off x="4093" y="1175"/>
                    <a:ext cx="56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p>
                    <a:r>
                      <a:rPr lang="en-US" altLang="zh-CN" sz="2800" b="1" i="0" dirty="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¢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6116" name="Rectangle 101"/>
                  <p:cNvSpPr/>
                  <p:nvPr/>
                </p:nvSpPr>
                <p:spPr>
                  <a:xfrm>
                    <a:off x="3690" y="1188"/>
                    <a:ext cx="123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p>
                    <a:r>
                      <a:rPr lang="en-US" altLang="zh-CN" sz="2800" b="1" i="0" dirty="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=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6117" name="Rectangle 102"/>
                  <p:cNvSpPr/>
                  <p:nvPr/>
                </p:nvSpPr>
                <p:spPr>
                  <a:xfrm>
                    <a:off x="3584" y="1175"/>
                    <a:ext cx="56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p>
                    <a:r>
                      <a:rPr lang="en-US" altLang="zh-CN" sz="2800" b="1" i="0" dirty="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¢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6118" name="Rectangle 103"/>
                  <p:cNvSpPr/>
                  <p:nvPr/>
                </p:nvSpPr>
                <p:spPr>
                  <a:xfrm>
                    <a:off x="3508" y="1214"/>
                    <a:ext cx="75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p>
                    <a:r>
                      <a:rPr lang="en-US" altLang="zh-CN" sz="2800" b="1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)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6119" name="Rectangle 104"/>
                  <p:cNvSpPr/>
                  <p:nvPr/>
                </p:nvSpPr>
                <p:spPr>
                  <a:xfrm>
                    <a:off x="3200" y="1214"/>
                    <a:ext cx="75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p>
                    <a:r>
                      <a:rPr lang="en-US" altLang="zh-CN" sz="2800" b="1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(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86120" name="Group 105"/>
                <p:cNvGrpSpPr/>
                <p:nvPr/>
              </p:nvGrpSpPr>
              <p:grpSpPr>
                <a:xfrm>
                  <a:off x="4200" y="2515"/>
                  <a:ext cx="1272" cy="269"/>
                  <a:chOff x="4488" y="1200"/>
                  <a:chExt cx="1272" cy="269"/>
                </a:xfrm>
              </p:grpSpPr>
              <p:sp>
                <p:nvSpPr>
                  <p:cNvPr id="86121" name="Rectangle 106"/>
                  <p:cNvSpPr/>
                  <p:nvPr/>
                </p:nvSpPr>
                <p:spPr>
                  <a:xfrm>
                    <a:off x="4488" y="1200"/>
                    <a:ext cx="1272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 anchor="t">
                    <a:spAutoFit/>
                  </a:bodyPr>
                  <a:p>
                    <a:r>
                      <a:rPr lang="en-US" altLang="zh-CN" sz="2800" b="1" i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(  </a:t>
                    </a:r>
                    <a:r>
                      <a:rPr lang="zh-CN" altLang="en-US" sz="2800" b="1" i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是常数</a:t>
                    </a:r>
                    <a:r>
                      <a:rPr lang="en-US" altLang="zh-CN" sz="2800" b="1" i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)</a:t>
                    </a:r>
                    <a:endParaRPr lang="en-US" altLang="zh-CN" sz="2400" i="0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86122" name="Object 107"/>
                  <p:cNvGraphicFramePr>
                    <a:graphicFrameLocks noChangeAspect="1"/>
                  </p:cNvGraphicFramePr>
                  <p:nvPr/>
                </p:nvGraphicFramePr>
                <p:xfrm>
                  <a:off x="4620" y="1241"/>
                  <a:ext cx="183" cy="19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462" name="" r:id="rId6" imgW="292100" imgH="317500" progId="Equation.3">
                          <p:embed/>
                        </p:oleObj>
                      </mc:Choice>
                      <mc:Fallback>
                        <p:oleObj name="" r:id="rId6" imgW="292100" imgH="317500" progId="Equation.3">
                          <p:embed/>
                          <p:pic>
                            <p:nvPicPr>
                              <p:cNvPr id="0" name="图片 3461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20" y="1241"/>
                                <a:ext cx="183" cy="19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86123" name="Object 108"/>
            <p:cNvGraphicFramePr>
              <a:graphicFrameLocks noChangeAspect="1"/>
            </p:cNvGraphicFramePr>
            <p:nvPr/>
          </p:nvGraphicFramePr>
          <p:xfrm>
            <a:off x="3152" y="1026"/>
            <a:ext cx="1134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3" name="" r:id="rId8" imgW="1333500" imgH="596900" progId="Equation.3">
                    <p:embed/>
                  </p:oleObj>
                </mc:Choice>
                <mc:Fallback>
                  <p:oleObj name="" r:id="rId8" imgW="1333500" imgH="596900" progId="Equation.3">
                    <p:embed/>
                    <p:pic>
                      <p:nvPicPr>
                        <p:cNvPr id="0" name="图片 346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52" y="1026"/>
                          <a:ext cx="1134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42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24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42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/>
      <p:bldP spid="429142" grpId="0"/>
      <p:bldP spid="429144" grpId="0"/>
      <p:bldP spid="4291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7173" y="612775"/>
            <a:ext cx="5465762" cy="1303338"/>
          </a:xfrm>
        </p:spPr>
        <p:txBody>
          <a:bodyPr vert="horz" wrap="square" lIns="91440" tIns="45720" rIns="91440" bIns="45720" anchor="ctr"/>
          <a:p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800000"/>
                </a:solidFill>
                <a:ea typeface="宋体" panose="02010600030101010101" pitchFamily="2" charset="-122"/>
              </a:rPr>
              <a:t>、反函数的导数</a:t>
            </a:r>
            <a:endParaRPr lang="zh-CN" altLang="en-US" dirty="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808990" y="1759585"/>
          <a:ext cx="7212330" cy="272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1" imgW="2959100" imgH="1155700" progId="Equation.DSMT4">
                  <p:embed/>
                </p:oleObj>
              </mc:Choice>
              <mc:Fallback>
                <p:oleObj name="" r:id="rId1" imgW="2959100" imgH="115570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8990" y="1759585"/>
                        <a:ext cx="7212330" cy="2726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7" name="Text Box 5"/>
          <p:cNvSpPr txBox="1"/>
          <p:nvPr/>
        </p:nvSpPr>
        <p:spPr>
          <a:xfrm>
            <a:off x="809625" y="4953000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 反函数的导数等于直接函数导数的倒数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Text Box 2"/>
          <p:cNvSpPr txBox="1"/>
          <p:nvPr/>
        </p:nvSpPr>
        <p:spPr>
          <a:xfrm>
            <a:off x="809625" y="779463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88099" name="Object 3"/>
          <p:cNvGraphicFramePr>
            <a:graphicFrameLocks noChangeAspect="1"/>
          </p:cNvGraphicFramePr>
          <p:nvPr/>
        </p:nvGraphicFramePr>
        <p:xfrm>
          <a:off x="1835150" y="836613"/>
          <a:ext cx="59769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" imgW="8128000" imgH="698500" progId="Equation.3">
                  <p:embed/>
                </p:oleObj>
              </mc:Choice>
              <mc:Fallback>
                <p:oleObj name="" r:id="rId1" imgW="8128000" imgH="6985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836613"/>
                        <a:ext cx="5976938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0" name="Text Box 4"/>
          <p:cNvSpPr txBox="1"/>
          <p:nvPr/>
        </p:nvSpPr>
        <p:spPr>
          <a:xfrm>
            <a:off x="831850" y="1465263"/>
            <a:ext cx="1066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1835150" y="1519238"/>
          <a:ext cx="1657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3" imgW="2082800" imgH="698500" progId="Equation.3">
                  <p:embed/>
                </p:oleObj>
              </mc:Choice>
              <mc:Fallback>
                <p:oleObj name="" r:id="rId3" imgW="2082800" imgH="6985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1519238"/>
                        <a:ext cx="1657350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6"/>
          <p:cNvGraphicFramePr>
            <a:graphicFrameLocks noChangeAspect="1"/>
          </p:cNvGraphicFramePr>
          <p:nvPr/>
        </p:nvGraphicFramePr>
        <p:xfrm>
          <a:off x="3563938" y="1552575"/>
          <a:ext cx="107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5" imgW="1130300" imgH="419100" progId="Equation.3">
                  <p:embed/>
                </p:oleObj>
              </mc:Choice>
              <mc:Fallback>
                <p:oleObj name="" r:id="rId5" imgW="1130300" imgH="4191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938" y="1552575"/>
                        <a:ext cx="10795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/>
        </p:nvGraphicFramePr>
        <p:xfrm>
          <a:off x="4643438" y="1619250"/>
          <a:ext cx="1800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7" imgW="1879600" imgH="317500" progId="Equation.3">
                  <p:embed/>
                </p:oleObj>
              </mc:Choice>
              <mc:Fallback>
                <p:oleObj name="" r:id="rId7" imgW="1879600" imgH="3175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438" y="1619250"/>
                        <a:ext cx="18002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4" name="Text Box 8"/>
          <p:cNvSpPr txBox="1"/>
          <p:nvPr/>
        </p:nvSpPr>
        <p:spPr>
          <a:xfrm>
            <a:off x="809625" y="2435225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88105" name="Object 9"/>
          <p:cNvGraphicFramePr>
            <a:graphicFrameLocks noChangeAspect="1"/>
          </p:cNvGraphicFramePr>
          <p:nvPr/>
        </p:nvGraphicFramePr>
        <p:xfrm>
          <a:off x="1884363" y="2492375"/>
          <a:ext cx="49418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9" imgW="3225800" imgH="292100" progId="Equation.DSMT4">
                  <p:embed/>
                </p:oleObj>
              </mc:Choice>
              <mc:Fallback>
                <p:oleObj name="" r:id="rId9" imgW="3225800" imgH="292100" progId="Equation.DSMT4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4363" y="2492375"/>
                        <a:ext cx="4941887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6" name="Text Box 10"/>
          <p:cNvSpPr txBox="1"/>
          <p:nvPr/>
        </p:nvSpPr>
        <p:spPr>
          <a:xfrm>
            <a:off x="831850" y="3121025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8107" name="Object 11"/>
          <p:cNvGraphicFramePr>
            <a:graphicFrameLocks noChangeAspect="1"/>
          </p:cNvGraphicFramePr>
          <p:nvPr/>
        </p:nvGraphicFramePr>
        <p:xfrm>
          <a:off x="1820863" y="3141663"/>
          <a:ext cx="41338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11" imgW="2298700" imgH="292100" progId="Equation.DSMT4">
                  <p:embed/>
                </p:oleObj>
              </mc:Choice>
              <mc:Fallback>
                <p:oleObj name="" r:id="rId11" imgW="2298700" imgH="292100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0863" y="3141663"/>
                        <a:ext cx="4133850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8" name="Object 12"/>
          <p:cNvGraphicFramePr>
            <a:graphicFrameLocks noChangeAspect="1"/>
          </p:cNvGraphicFramePr>
          <p:nvPr/>
        </p:nvGraphicFramePr>
        <p:xfrm>
          <a:off x="2268538" y="3789363"/>
          <a:ext cx="34893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3" imgW="1943100" imgH="457200" progId="Equation.DSMT4">
                  <p:embed/>
                </p:oleObj>
              </mc:Choice>
              <mc:Fallback>
                <p:oleObj name="" r:id="rId13" imgW="1943100" imgH="4572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8538" y="3789363"/>
                        <a:ext cx="3489325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9" name="Object 13"/>
          <p:cNvGraphicFramePr>
            <a:graphicFrameLocks noChangeAspect="1"/>
          </p:cNvGraphicFramePr>
          <p:nvPr/>
        </p:nvGraphicFramePr>
        <p:xfrm>
          <a:off x="2268538" y="4941888"/>
          <a:ext cx="3313112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5" imgW="1841500" imgH="609600" progId="Equation.DSMT4">
                  <p:embed/>
                </p:oleObj>
              </mc:Choice>
              <mc:Fallback>
                <p:oleObj name="" r:id="rId15" imgW="1841500" imgH="609600" progId="Equation.DSMT4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8538" y="4941888"/>
                        <a:ext cx="3313112" cy="1236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100" grpId="0"/>
      <p:bldP spid="388104" grpId="0"/>
      <p:bldP spid="388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19" name="Text Box 3"/>
          <p:cNvSpPr txBox="1"/>
          <p:nvPr/>
        </p:nvSpPr>
        <p:spPr>
          <a:xfrm>
            <a:off x="809625" y="1139825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93220" name="Object 4"/>
          <p:cNvGraphicFramePr>
            <a:graphicFrameLocks noChangeAspect="1"/>
          </p:cNvGraphicFramePr>
          <p:nvPr/>
        </p:nvGraphicFramePr>
        <p:xfrm>
          <a:off x="1692275" y="1125538"/>
          <a:ext cx="51133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" imgW="2895600" imgH="266700" progId="Equation.DSMT4">
                  <p:embed/>
                </p:oleObj>
              </mc:Choice>
              <mc:Fallback>
                <p:oleObj name="" r:id="rId1" imgW="2895600" imgH="2667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125538"/>
                        <a:ext cx="5113338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1" name="Text Box 5"/>
          <p:cNvSpPr txBox="1"/>
          <p:nvPr/>
        </p:nvSpPr>
        <p:spPr>
          <a:xfrm>
            <a:off x="831850" y="1825625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93222" name="Object 6"/>
          <p:cNvGraphicFramePr>
            <a:graphicFrameLocks noChangeAspect="1"/>
          </p:cNvGraphicFramePr>
          <p:nvPr/>
        </p:nvGraphicFramePr>
        <p:xfrm>
          <a:off x="1692275" y="1844675"/>
          <a:ext cx="28797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3" imgW="1562100" imgH="266700" progId="Equation.DSMT4">
                  <p:embed/>
                </p:oleObj>
              </mc:Choice>
              <mc:Fallback>
                <p:oleObj name="" r:id="rId3" imgW="1562100" imgH="2667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844675"/>
                        <a:ext cx="28797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3" name="Object 7"/>
          <p:cNvGraphicFramePr>
            <a:graphicFrameLocks noChangeAspect="1"/>
          </p:cNvGraphicFramePr>
          <p:nvPr/>
        </p:nvGraphicFramePr>
        <p:xfrm>
          <a:off x="2268538" y="2565400"/>
          <a:ext cx="46291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5" imgW="2590800" imgH="266700" progId="Equation.DSMT4">
                  <p:embed/>
                </p:oleObj>
              </mc:Choice>
              <mc:Fallback>
                <p:oleObj name="" r:id="rId5" imgW="2590800" imgH="2667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2565400"/>
                        <a:ext cx="4629150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Object 8"/>
          <p:cNvGraphicFramePr>
            <a:graphicFrameLocks noChangeAspect="1"/>
          </p:cNvGraphicFramePr>
          <p:nvPr/>
        </p:nvGraphicFramePr>
        <p:xfrm>
          <a:off x="2282825" y="3284538"/>
          <a:ext cx="41719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7" imgW="2349500" imgH="215900" progId="Equation.DSMT4">
                  <p:embed/>
                </p:oleObj>
              </mc:Choice>
              <mc:Fallback>
                <p:oleObj name="" r:id="rId7" imgW="2349500" imgH="2159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2825" y="3284538"/>
                        <a:ext cx="417195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5" name="Text Box 9"/>
          <p:cNvSpPr txBox="1"/>
          <p:nvPr/>
        </p:nvSpPr>
        <p:spPr>
          <a:xfrm>
            <a:off x="665163" y="3876675"/>
            <a:ext cx="1219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93226" name="Object 10"/>
          <p:cNvGraphicFramePr>
            <a:graphicFrameLocks noChangeAspect="1"/>
          </p:cNvGraphicFramePr>
          <p:nvPr/>
        </p:nvGraphicFramePr>
        <p:xfrm>
          <a:off x="1476375" y="3862388"/>
          <a:ext cx="6715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9" imgW="3835400" imgH="266700" progId="Equation.DSMT4">
                  <p:embed/>
                </p:oleObj>
              </mc:Choice>
              <mc:Fallback>
                <p:oleObj name="" r:id="rId9" imgW="3835400" imgH="2667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3862388"/>
                        <a:ext cx="67151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7" name="Text Box 11"/>
          <p:cNvSpPr txBox="1"/>
          <p:nvPr/>
        </p:nvSpPr>
        <p:spPr>
          <a:xfrm>
            <a:off x="687388" y="4562475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93228" name="Object 12"/>
          <p:cNvGraphicFramePr>
            <a:graphicFrameLocks noChangeAspect="1"/>
          </p:cNvGraphicFramePr>
          <p:nvPr/>
        </p:nvGraphicFramePr>
        <p:xfrm>
          <a:off x="1547813" y="4510088"/>
          <a:ext cx="42481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1" imgW="2451100" imgH="266700" progId="Equation.DSMT4">
                  <p:embed/>
                </p:oleObj>
              </mc:Choice>
              <mc:Fallback>
                <p:oleObj name="" r:id="rId11" imgW="2451100" imgH="2667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4510088"/>
                        <a:ext cx="4248150" cy="66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9" name="Object 13"/>
          <p:cNvGraphicFramePr>
            <a:graphicFrameLocks noChangeAspect="1"/>
          </p:cNvGraphicFramePr>
          <p:nvPr/>
        </p:nvGraphicFramePr>
        <p:xfrm>
          <a:off x="1116013" y="5157788"/>
          <a:ext cx="7537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13" imgW="4318000" imgH="266700" progId="Equation.DSMT4">
                  <p:embed/>
                </p:oleObj>
              </mc:Choice>
              <mc:Fallback>
                <p:oleObj name="" r:id="rId13" imgW="4318000" imgH="2667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6013" y="5157788"/>
                        <a:ext cx="7537450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30" name="Object 14"/>
          <p:cNvGraphicFramePr>
            <a:graphicFrameLocks noChangeAspect="1"/>
          </p:cNvGraphicFramePr>
          <p:nvPr/>
        </p:nvGraphicFramePr>
        <p:xfrm>
          <a:off x="1187450" y="5878513"/>
          <a:ext cx="70532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5" imgW="4064000" imgH="266700" progId="Equation.DSMT4">
                  <p:embed/>
                </p:oleObj>
              </mc:Choice>
              <mc:Fallback>
                <p:oleObj name="" r:id="rId15" imgW="4064000" imgH="2667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7450" y="5878513"/>
                        <a:ext cx="7053263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/>
      <p:bldP spid="393221" grpId="0"/>
      <p:bldP spid="393225" grpId="0"/>
      <p:bldP spid="3932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107950" y="620713"/>
            <a:ext cx="1655763" cy="635000"/>
          </a:xfrm>
        </p:spPr>
        <p:txBody>
          <a:bodyPr vert="horz" wrap="square" lIns="91440" tIns="45720" rIns="91440" bIns="45720" anchor="ctr"/>
          <a:p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5</a:t>
            </a: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设</a:t>
            </a:r>
            <a:endParaRPr lang="zh-CN" altLang="en-US" sz="3200" dirty="0">
              <a:ea typeface="楷体_GB2312" pitchFamily="49" charset="-122"/>
            </a:endParaRPr>
          </a:p>
        </p:txBody>
      </p:sp>
      <p:graphicFrame>
        <p:nvGraphicFramePr>
          <p:cNvPr id="68610" name="Object 3"/>
          <p:cNvGraphicFramePr>
            <a:graphicFrameLocks noChangeAspect="1"/>
          </p:cNvGraphicFramePr>
          <p:nvPr/>
        </p:nvGraphicFramePr>
        <p:xfrm>
          <a:off x="1476375" y="765175"/>
          <a:ext cx="481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8407400" imgH="596900" progId="Equation.3">
                  <p:embed/>
                </p:oleObj>
              </mc:Choice>
              <mc:Fallback>
                <p:oleObj name="" r:id="rId1" imgW="8407400" imgH="5969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765175"/>
                        <a:ext cx="481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4"/>
          <p:cNvGraphicFramePr>
            <a:graphicFrameLocks noChangeAspect="1"/>
          </p:cNvGraphicFramePr>
          <p:nvPr/>
        </p:nvGraphicFramePr>
        <p:xfrm>
          <a:off x="6732588" y="765175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3" imgW="1435100" imgH="609600" progId="Equation.3">
                  <p:embed/>
                </p:oleObj>
              </mc:Choice>
              <mc:Fallback>
                <p:oleObj name="" r:id="rId3" imgW="1435100" imgH="6096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588" y="765175"/>
                        <a:ext cx="889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5"/>
          <p:cNvSpPr txBox="1"/>
          <p:nvPr/>
        </p:nvSpPr>
        <p:spPr>
          <a:xfrm>
            <a:off x="6227763" y="62071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390" name="Text Box 6"/>
          <p:cNvSpPr txBox="1"/>
          <p:nvPr/>
        </p:nvSpPr>
        <p:spPr>
          <a:xfrm>
            <a:off x="539750" y="1157288"/>
            <a:ext cx="4413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利用导数定义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0391" name="Object 7"/>
          <p:cNvGraphicFramePr>
            <a:graphicFrameLocks noChangeAspect="1"/>
          </p:cNvGraphicFramePr>
          <p:nvPr/>
        </p:nvGraphicFramePr>
        <p:xfrm>
          <a:off x="1587500" y="1816100"/>
          <a:ext cx="3527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5" imgW="6146800" imgH="1371600" progId="Equation.3">
                  <p:embed/>
                </p:oleObj>
              </mc:Choice>
              <mc:Fallback>
                <p:oleObj name="" r:id="rId5" imgW="6146800" imgH="13716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500" y="1816100"/>
                        <a:ext cx="35274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Object 8"/>
          <p:cNvGraphicFramePr>
            <a:graphicFrameLocks noChangeAspect="1"/>
          </p:cNvGraphicFramePr>
          <p:nvPr/>
        </p:nvGraphicFramePr>
        <p:xfrm>
          <a:off x="2438400" y="2819400"/>
          <a:ext cx="427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7" imgW="7467600" imgH="952500" progId="Equation.3">
                  <p:embed/>
                </p:oleObj>
              </mc:Choice>
              <mc:Fallback>
                <p:oleObj name="" r:id="rId7" imgW="7467600" imgH="9525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819400"/>
                        <a:ext cx="42799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/>
          <p:cNvGraphicFramePr>
            <a:graphicFrameLocks noChangeAspect="1"/>
          </p:cNvGraphicFramePr>
          <p:nvPr/>
        </p:nvGraphicFramePr>
        <p:xfrm>
          <a:off x="6781800" y="284162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9" imgW="1625600" imgH="558800" progId="Equation.3">
                  <p:embed/>
                </p:oleObj>
              </mc:Choice>
              <mc:Fallback>
                <p:oleObj name="" r:id="rId9" imgW="1625600" imgH="5588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81800" y="2841625"/>
                        <a:ext cx="99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4" name="Text Box 10"/>
          <p:cNvSpPr txBox="1"/>
          <p:nvPr/>
        </p:nvSpPr>
        <p:spPr>
          <a:xfrm>
            <a:off x="539750" y="3581400"/>
            <a:ext cx="37909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利用求导公式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0395" name="Object 11"/>
          <p:cNvGraphicFramePr>
            <a:graphicFrameLocks noChangeAspect="1"/>
          </p:cNvGraphicFramePr>
          <p:nvPr/>
        </p:nvGraphicFramePr>
        <p:xfrm>
          <a:off x="1651000" y="426720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11" imgW="1841500" imgH="609600" progId="Equation.3">
                  <p:embed/>
                </p:oleObj>
              </mc:Choice>
              <mc:Fallback>
                <p:oleObj name="" r:id="rId11" imgW="1841500" imgH="6096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1000" y="4267200"/>
                        <a:ext cx="1117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Object 12"/>
          <p:cNvGraphicFramePr>
            <a:graphicFrameLocks noChangeAspect="1"/>
          </p:cNvGraphicFramePr>
          <p:nvPr/>
        </p:nvGraphicFramePr>
        <p:xfrm>
          <a:off x="2798763" y="4267200"/>
          <a:ext cx="55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3" imgW="863600" imgH="609600" progId="Equation.3">
                  <p:embed/>
                </p:oleObj>
              </mc:Choice>
              <mc:Fallback>
                <p:oleObj name="" r:id="rId13" imgW="863600" imgH="6096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98763" y="4267200"/>
                        <a:ext cx="558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Object 13"/>
          <p:cNvGraphicFramePr>
            <a:graphicFrameLocks noChangeAspect="1"/>
          </p:cNvGraphicFramePr>
          <p:nvPr/>
        </p:nvGraphicFramePr>
        <p:xfrm>
          <a:off x="3408363" y="4867275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15" imgW="749300" imgH="317500" progId="Equation.3">
                  <p:embed/>
                </p:oleObj>
              </mc:Choice>
              <mc:Fallback>
                <p:oleObj name="" r:id="rId15" imgW="749300" imgH="3175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8363" y="4867275"/>
                        <a:ext cx="495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8" name="Object 14"/>
          <p:cNvGraphicFramePr>
            <a:graphicFrameLocks noChangeAspect="1"/>
          </p:cNvGraphicFramePr>
          <p:nvPr/>
        </p:nvGraphicFramePr>
        <p:xfrm>
          <a:off x="3949700" y="4756150"/>
          <a:ext cx="382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17" imgW="6654800" imgH="609600" progId="Equation.3">
                  <p:embed/>
                </p:oleObj>
              </mc:Choice>
              <mc:Fallback>
                <p:oleObj name="" r:id="rId17" imgW="6654800" imgH="6096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49700" y="4756150"/>
                        <a:ext cx="3822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9" name="Object 15"/>
          <p:cNvGraphicFramePr>
            <a:graphicFrameLocks noChangeAspect="1"/>
          </p:cNvGraphicFramePr>
          <p:nvPr/>
        </p:nvGraphicFramePr>
        <p:xfrm>
          <a:off x="3332163" y="4291013"/>
          <a:ext cx="374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19" imgW="6515100" imgH="596900" progId="Equation.3">
                  <p:embed/>
                </p:oleObj>
              </mc:Choice>
              <mc:Fallback>
                <p:oleObj name="" r:id="rId19" imgW="6515100" imgH="5969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32163" y="4291013"/>
                        <a:ext cx="374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0" name="Object 16"/>
          <p:cNvGraphicFramePr>
            <a:graphicFrameLocks noChangeAspect="1"/>
          </p:cNvGraphicFramePr>
          <p:nvPr/>
        </p:nvGraphicFramePr>
        <p:xfrm>
          <a:off x="1066800" y="54483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21" imgW="4140200" imgH="609600" progId="Equation.3">
                  <p:embed/>
                </p:oleObj>
              </mc:Choice>
              <mc:Fallback>
                <p:oleObj name="" r:id="rId21" imgW="4140200" imgH="609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6800" y="5448300"/>
                        <a:ext cx="2413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866" name="Text Box 2"/>
          <p:cNvSpPr txBox="1"/>
          <p:nvPr/>
        </p:nvSpPr>
        <p:spPr>
          <a:xfrm>
            <a:off x="755650" y="9080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en-US" altLang="zh-CN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20867" name="Object 3"/>
          <p:cNvGraphicFramePr>
            <a:graphicFrameLocks noChangeAspect="1"/>
          </p:cNvGraphicFramePr>
          <p:nvPr/>
        </p:nvGraphicFramePr>
        <p:xfrm>
          <a:off x="1763713" y="549275"/>
          <a:ext cx="3744912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1" imgW="2120900" imgH="596900" progId="Equation.3">
                  <p:embed/>
                </p:oleObj>
              </mc:Choice>
              <mc:Fallback>
                <p:oleObj name="" r:id="rId1" imgW="2120900" imgH="5969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549275"/>
                        <a:ext cx="3744912" cy="119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8" name="Text Box 4"/>
          <p:cNvSpPr txBox="1"/>
          <p:nvPr/>
        </p:nvSpPr>
        <p:spPr>
          <a:xfrm>
            <a:off x="828675" y="177165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1692275" y="1743075"/>
          <a:ext cx="46799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3" imgW="2844800" imgH="266700" progId="Equation.3">
                  <p:embed/>
                </p:oleObj>
              </mc:Choice>
              <mc:Fallback>
                <p:oleObj name="" r:id="rId3" imgW="2844800" imgH="2667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743075"/>
                        <a:ext cx="4679950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5219700" y="2420938"/>
          <a:ext cx="13350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5" imgW="800100" imgH="596900" progId="Equation.DSMT4">
                  <p:embed/>
                </p:oleObj>
              </mc:Choice>
              <mc:Fallback>
                <p:oleObj name="" r:id="rId5" imgW="800100" imgH="596900" progId="Equation.DSMT4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2420938"/>
                        <a:ext cx="1335088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356100" y="3467100"/>
          <a:ext cx="387985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7" imgW="1638300" imgH="596900" progId="Equation.DSMT4">
                  <p:embed/>
                </p:oleObj>
              </mc:Choice>
              <mc:Fallback>
                <p:oleObj name="" r:id="rId7" imgW="1638300" imgH="596900" progId="Equation.DSMT4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3467100"/>
                        <a:ext cx="3879850" cy="15732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1187450" y="2420938"/>
          <a:ext cx="15128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9" imgW="825500" imgH="596900" progId="Equation.DSMT4">
                  <p:embed/>
                </p:oleObj>
              </mc:Choice>
              <mc:Fallback>
                <p:oleObj name="" r:id="rId9" imgW="825500" imgH="5969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2420938"/>
                        <a:ext cx="1512888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3" name="Object 9"/>
          <p:cNvGraphicFramePr>
            <a:graphicFrameLocks noChangeAspect="1"/>
          </p:cNvGraphicFramePr>
          <p:nvPr/>
        </p:nvGraphicFramePr>
        <p:xfrm>
          <a:off x="2843213" y="2420938"/>
          <a:ext cx="22447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1" imgW="1308100" imgH="596900" progId="Equation.DSMT4">
                  <p:embed/>
                </p:oleObj>
              </mc:Choice>
              <mc:Fallback>
                <p:oleObj name="" r:id="rId11" imgW="1308100" imgH="596900" progId="Equation.DSMT4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3213" y="2420938"/>
                        <a:ext cx="2244725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5003800" y="5229225"/>
          <a:ext cx="24574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13" imgW="1358900" imgH="215900" progId="Equation.DSMT4">
                  <p:embed/>
                </p:oleObj>
              </mc:Choice>
              <mc:Fallback>
                <p:oleObj name="" r:id="rId13" imgW="1358900" imgH="2159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3800" y="5229225"/>
                        <a:ext cx="2457450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5" name="Object 11"/>
          <p:cNvGraphicFramePr>
            <a:graphicFrameLocks noChangeAspect="1"/>
          </p:cNvGraphicFramePr>
          <p:nvPr/>
        </p:nvGraphicFramePr>
        <p:xfrm>
          <a:off x="1116013" y="3789363"/>
          <a:ext cx="31908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5" imgW="1816100" imgH="596900" progId="Equation.DSMT4">
                  <p:embed/>
                </p:oleObj>
              </mc:Choice>
              <mc:Fallback>
                <p:oleObj name="" r:id="rId15" imgW="1816100" imgH="5969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6013" y="3789363"/>
                        <a:ext cx="3190875" cy="1173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6" name="Object 12"/>
          <p:cNvGraphicFramePr>
            <a:graphicFrameLocks noChangeAspect="1"/>
          </p:cNvGraphicFramePr>
          <p:nvPr/>
        </p:nvGraphicFramePr>
        <p:xfrm>
          <a:off x="723900" y="4868863"/>
          <a:ext cx="40957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2286000" imgH="596900" progId="Equation.DSMT4">
                  <p:embed/>
                </p:oleObj>
              </mc:Choice>
              <mc:Fallback>
                <p:oleObj name="" r:id="rId17" imgW="2286000" imgH="596900" progId="Equation.DSMT4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3900" y="4868863"/>
                        <a:ext cx="4095750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/>
      <p:bldP spid="4208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1890" name="Text Box 2"/>
          <p:cNvSpPr txBox="1"/>
          <p:nvPr/>
        </p:nvSpPr>
        <p:spPr>
          <a:xfrm>
            <a:off x="773113" y="1192213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21891" name="Object 3"/>
          <p:cNvGraphicFramePr>
            <a:graphicFrameLocks noChangeAspect="1"/>
          </p:cNvGraphicFramePr>
          <p:nvPr/>
        </p:nvGraphicFramePr>
        <p:xfrm>
          <a:off x="1836738" y="908050"/>
          <a:ext cx="47513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1" imgW="6273800" imgH="1155700" progId="Equation.3">
                  <p:embed/>
                </p:oleObj>
              </mc:Choice>
              <mc:Fallback>
                <p:oleObj name="" r:id="rId1" imgW="6273800" imgH="11557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6738" y="908050"/>
                        <a:ext cx="4751387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2" name="Text Box 4"/>
          <p:cNvSpPr txBox="1"/>
          <p:nvPr/>
        </p:nvSpPr>
        <p:spPr>
          <a:xfrm>
            <a:off x="755650" y="227647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1547813" y="1916113"/>
          <a:ext cx="32400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917700" imgH="609600" progId="Equation.DSMT4">
                  <p:embed/>
                </p:oleObj>
              </mc:Choice>
              <mc:Fallback>
                <p:oleObj name="" r:id="rId3" imgW="1917700" imgH="6096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1916113"/>
                        <a:ext cx="3240087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Object 6"/>
          <p:cNvGraphicFramePr>
            <a:graphicFrameLocks noChangeAspect="1"/>
          </p:cNvGraphicFramePr>
          <p:nvPr/>
        </p:nvGraphicFramePr>
        <p:xfrm>
          <a:off x="4932363" y="2060575"/>
          <a:ext cx="29511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5" imgW="4686300" imgH="1485900" progId="Equation.3">
                  <p:embed/>
                </p:oleObj>
              </mc:Choice>
              <mc:Fallback>
                <p:oleObj name="" r:id="rId5" imgW="4686300" imgH="1485900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2060575"/>
                        <a:ext cx="2951162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Object 7"/>
          <p:cNvGraphicFramePr>
            <a:graphicFrameLocks noChangeAspect="1"/>
          </p:cNvGraphicFramePr>
          <p:nvPr/>
        </p:nvGraphicFramePr>
        <p:xfrm>
          <a:off x="1979613" y="3213100"/>
          <a:ext cx="36718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7" imgW="2146300" imgH="609600" progId="Equation.DSMT4">
                  <p:embed/>
                </p:oleObj>
              </mc:Choice>
              <mc:Fallback>
                <p:oleObj name="" r:id="rId7" imgW="2146300" imgH="609600" progId="Equation.DSMT4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3213100"/>
                        <a:ext cx="3671887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24962" name="Object 2"/>
          <p:cNvGraphicFramePr>
            <a:graphicFrameLocks noChangeAspect="1"/>
          </p:cNvGraphicFramePr>
          <p:nvPr/>
        </p:nvGraphicFramePr>
        <p:xfrm>
          <a:off x="102235" y="933450"/>
          <a:ext cx="8862695" cy="111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" imgW="3136900" imgH="393700" progId="Equation.3">
                  <p:embed/>
                </p:oleObj>
              </mc:Choice>
              <mc:Fallback>
                <p:oleObj name="" r:id="rId1" imgW="3136900" imgH="3937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235" y="933450"/>
                        <a:ext cx="8862695" cy="1116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/>
        </p:nvGraphicFramePr>
        <p:xfrm>
          <a:off x="1763713" y="2276475"/>
          <a:ext cx="29352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3" imgW="685800" imgH="203200" progId="Equation.3">
                  <p:embed/>
                </p:oleObj>
              </mc:Choice>
              <mc:Fallback>
                <p:oleObj name="" r:id="rId3" imgW="685800" imgH="203200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2935287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2339975" y="4292600"/>
          <a:ext cx="31686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774065" imgH="203200" progId="Equation.3">
                  <p:embed/>
                </p:oleObj>
              </mc:Choice>
              <mc:Fallback>
                <p:oleObj name="" r:id="rId5" imgW="774065" imgH="2032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4292600"/>
                        <a:ext cx="3168650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5" name="Text Box 5"/>
          <p:cNvSpPr txBox="1"/>
          <p:nvPr/>
        </p:nvSpPr>
        <p:spPr>
          <a:xfrm>
            <a:off x="755650" y="25654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4966" name="Object 6"/>
          <p:cNvGraphicFramePr>
            <a:graphicFrameLocks noChangeAspect="1"/>
          </p:cNvGraphicFramePr>
          <p:nvPr/>
        </p:nvGraphicFramePr>
        <p:xfrm>
          <a:off x="2268538" y="3213100"/>
          <a:ext cx="24479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558800" imgH="203200" progId="Equation.3">
                  <p:embed/>
                </p:oleObj>
              </mc:Choice>
              <mc:Fallback>
                <p:oleObj name="" r:id="rId7" imgW="558800" imgH="2032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3213100"/>
                        <a:ext cx="2447925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7" name="Object 7"/>
          <p:cNvGraphicFramePr>
            <a:graphicFrameLocks noChangeAspect="1"/>
          </p:cNvGraphicFramePr>
          <p:nvPr/>
        </p:nvGraphicFramePr>
        <p:xfrm>
          <a:off x="4643438" y="3429000"/>
          <a:ext cx="23034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9" imgW="508000" imgH="139700" progId="Equation.3">
                  <p:embed/>
                </p:oleObj>
              </mc:Choice>
              <mc:Fallback>
                <p:oleObj name="" r:id="rId9" imgW="508000" imgH="1397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3438" y="3429000"/>
                        <a:ext cx="2303462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3154" name="Rectangle 2"/>
          <p:cNvSpPr/>
          <p:nvPr/>
        </p:nvSpPr>
        <p:spPr>
          <a:xfrm>
            <a:off x="6538913" y="5105400"/>
            <a:ext cx="1371600" cy="3810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33155" name="Rectangle 3"/>
          <p:cNvSpPr>
            <a:spLocks noGrp="1"/>
          </p:cNvSpPr>
          <p:nvPr>
            <p:ph type="title"/>
          </p:nvPr>
        </p:nvSpPr>
        <p:spPr>
          <a:xfrm>
            <a:off x="592455" y="1151255"/>
            <a:ext cx="5387975" cy="381635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三、高阶导数    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概念</a:t>
            </a:r>
            <a:endParaRPr lang="zh-CN" altLang="en-US" b="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33163" name="Object 11"/>
          <p:cNvGraphicFramePr>
            <a:graphicFrameLocks noChangeAspect="1"/>
          </p:cNvGraphicFramePr>
          <p:nvPr/>
        </p:nvGraphicFramePr>
        <p:xfrm>
          <a:off x="1706563" y="3587433"/>
          <a:ext cx="64087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" r:id="rId1" imgW="3822700" imgH="203200" progId="Equation.3">
                  <p:embed/>
                </p:oleObj>
              </mc:Choice>
              <mc:Fallback>
                <p:oleObj name="" r:id="rId1" imgW="3822700" imgH="203200" progId="Equation.3">
                  <p:embed/>
                  <p:pic>
                    <p:nvPicPr>
                      <p:cNvPr id="0" name="图片 35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6563" y="3587433"/>
                        <a:ext cx="64087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4" name="Object 12"/>
          <p:cNvGraphicFramePr>
            <a:graphicFrameLocks noChangeAspect="1"/>
          </p:cNvGraphicFramePr>
          <p:nvPr/>
        </p:nvGraphicFramePr>
        <p:xfrm>
          <a:off x="1083310" y="1991678"/>
          <a:ext cx="632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" name="" r:id="rId3" imgW="3581400" imgH="203200" progId="Equation.3">
                  <p:embed/>
                </p:oleObj>
              </mc:Choice>
              <mc:Fallback>
                <p:oleObj name="" r:id="rId3" imgW="3581400" imgH="203200" progId="Equation.3">
                  <p:embed/>
                  <p:pic>
                    <p:nvPicPr>
                      <p:cNvPr id="0" name="图片 35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3310" y="1991678"/>
                        <a:ext cx="6324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5" name="Object 13"/>
          <p:cNvGraphicFramePr>
            <a:graphicFrameLocks noChangeAspect="1"/>
          </p:cNvGraphicFramePr>
          <p:nvPr/>
        </p:nvGraphicFramePr>
        <p:xfrm>
          <a:off x="814388" y="3587750"/>
          <a:ext cx="806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" r:id="rId5" imgW="431800" imgH="203200" progId="Equation.3">
                  <p:embed/>
                </p:oleObj>
              </mc:Choice>
              <mc:Fallback>
                <p:oleObj name="" r:id="rId5" imgW="431800" imgH="203200" progId="Equation.3">
                  <p:embed/>
                  <p:pic>
                    <p:nvPicPr>
                      <p:cNvPr id="0" name="图片 35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4388" y="3587750"/>
                        <a:ext cx="8064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6" name="Object 14"/>
          <p:cNvGraphicFramePr>
            <a:graphicFrameLocks noChangeAspect="1"/>
          </p:cNvGraphicFramePr>
          <p:nvPr/>
        </p:nvGraphicFramePr>
        <p:xfrm>
          <a:off x="1706880" y="2722563"/>
          <a:ext cx="47513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" r:id="rId7" imgW="2768600" imgH="431800" progId="Equation.3">
                  <p:embed/>
                </p:oleObj>
              </mc:Choice>
              <mc:Fallback>
                <p:oleObj name="" r:id="rId7" imgW="2768600" imgH="431800" progId="Equation.3">
                  <p:embed/>
                  <p:pic>
                    <p:nvPicPr>
                      <p:cNvPr id="0" name="图片 353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6880" y="2722563"/>
                        <a:ext cx="4751388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7" name="Text Box 15"/>
          <p:cNvSpPr txBox="1"/>
          <p:nvPr/>
        </p:nvSpPr>
        <p:spPr>
          <a:xfrm>
            <a:off x="677863" y="439515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3168" name="Object 16"/>
          <p:cNvGraphicFramePr>
            <a:graphicFrameLocks noChangeAspect="1"/>
          </p:cNvGraphicFramePr>
          <p:nvPr/>
        </p:nvGraphicFramePr>
        <p:xfrm>
          <a:off x="1933258" y="4204970"/>
          <a:ext cx="44323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" name="" r:id="rId9" imgW="2209800" imgH="469900" progId="Equation.3">
                  <p:embed/>
                </p:oleObj>
              </mc:Choice>
              <mc:Fallback>
                <p:oleObj name="" r:id="rId9" imgW="2209800" imgH="469900" progId="Equation.3">
                  <p:embed/>
                  <p:pic>
                    <p:nvPicPr>
                      <p:cNvPr id="0" name="图片 35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3258" y="4204970"/>
                        <a:ext cx="4432300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bldLvl="0" animBg="1"/>
      <p:bldP spid="433155" grpId="0"/>
      <p:bldP spid="4331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4178" name="Rectangle 2"/>
          <p:cNvSpPr/>
          <p:nvPr/>
        </p:nvSpPr>
        <p:spPr>
          <a:xfrm>
            <a:off x="3708400" y="908050"/>
            <a:ext cx="1447800" cy="4572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34179" name="Rectangle 3"/>
          <p:cNvSpPr/>
          <p:nvPr/>
        </p:nvSpPr>
        <p:spPr>
          <a:xfrm>
            <a:off x="5795963" y="1773238"/>
            <a:ext cx="1447800" cy="45720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434180" name="Object 4"/>
          <p:cNvGraphicFramePr>
            <a:graphicFrameLocks noChangeAspect="1"/>
          </p:cNvGraphicFramePr>
          <p:nvPr/>
        </p:nvGraphicFramePr>
        <p:xfrm>
          <a:off x="611188" y="1700213"/>
          <a:ext cx="72263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" r:id="rId1" imgW="3556000" imgH="533400" progId="Equation.3">
                  <p:embed/>
                </p:oleObj>
              </mc:Choice>
              <mc:Fallback>
                <p:oleObj name="" r:id="rId1" imgW="3556000" imgH="533400" progId="Equation.3">
                  <p:embed/>
                  <p:pic>
                    <p:nvPicPr>
                      <p:cNvPr id="0" name="图片 35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700213"/>
                        <a:ext cx="72263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1042988" y="2852738"/>
          <a:ext cx="51117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" r:id="rId3" imgW="2565400" imgH="469900" progId="Equation.3">
                  <p:embed/>
                </p:oleObj>
              </mc:Choice>
              <mc:Fallback>
                <p:oleObj name="" r:id="rId3" imgW="2565400" imgH="469900" progId="Equation.3">
                  <p:embed/>
                  <p:pic>
                    <p:nvPicPr>
                      <p:cNvPr id="0" name="图片 35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2852738"/>
                        <a:ext cx="5111750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2" name="Text Box 6"/>
          <p:cNvSpPr txBox="1"/>
          <p:nvPr/>
        </p:nvSpPr>
        <p:spPr>
          <a:xfrm>
            <a:off x="539750" y="3860800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二阶及二阶以上的导数统称为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高阶导数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468313" y="4508500"/>
          <a:ext cx="78343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name="" r:id="rId5" imgW="3187700" imgH="215900" progId="Equation.3">
                  <p:embed/>
                </p:oleObj>
              </mc:Choice>
              <mc:Fallback>
                <p:oleObj name="" r:id="rId5" imgW="3187700" imgH="215900" progId="Equation.3">
                  <p:embed/>
                  <p:pic>
                    <p:nvPicPr>
                      <p:cNvPr id="0" name="图片 35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4508500"/>
                        <a:ext cx="783431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4" name="Object 8"/>
          <p:cNvGraphicFramePr>
            <a:graphicFrameLocks noChangeAspect="1"/>
          </p:cNvGraphicFramePr>
          <p:nvPr/>
        </p:nvGraphicFramePr>
        <p:xfrm>
          <a:off x="5230813" y="692150"/>
          <a:ext cx="39131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name="" r:id="rId7" imgW="2463800" imgH="469900" progId="Equation.3">
                  <p:embed/>
                </p:oleObj>
              </mc:Choice>
              <mc:Fallback>
                <p:oleObj name="" r:id="rId7" imgW="2463800" imgH="469900" progId="Equation.3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30813" y="692150"/>
                        <a:ext cx="3913187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5" name="Text Box 9"/>
          <p:cNvSpPr txBox="1"/>
          <p:nvPr/>
        </p:nvSpPr>
        <p:spPr>
          <a:xfrm>
            <a:off x="395288" y="908050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二阶导数的导数称为三阶导数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4186" name="Text Box 10"/>
          <p:cNvSpPr txBox="1"/>
          <p:nvPr/>
        </p:nvSpPr>
        <p:spPr>
          <a:xfrm>
            <a:off x="468313" y="5157788"/>
            <a:ext cx="8675687" cy="1160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　求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高阶导数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原则上无另外方法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需要逐阶逐阶地求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endParaRPr lang="en-US" altLang="zh-CN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但有时也需要归纳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及掌握一些必要技巧．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bldLvl="0" animBg="1"/>
      <p:bldP spid="434179" grpId="0" bldLvl="0" animBg="1"/>
      <p:bldP spid="434182" grpId="0"/>
      <p:bldP spid="434185" grpId="0"/>
      <p:bldP spid="4341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0210" name="Object 2"/>
          <p:cNvGraphicFramePr>
            <a:graphicFrameLocks noChangeAspect="1"/>
          </p:cNvGraphicFramePr>
          <p:nvPr/>
        </p:nvGraphicFramePr>
        <p:xfrm>
          <a:off x="1169988" y="2136775"/>
          <a:ext cx="4648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3467100" imgH="558800" progId="Equation.3">
                  <p:embed/>
                </p:oleObj>
              </mc:Choice>
              <mc:Fallback>
                <p:oleObj name="" r:id="rId1" imgW="3467100" imgH="5588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9988" y="2136775"/>
                        <a:ext cx="4648200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1" name="Text Box 3"/>
          <p:cNvSpPr txBox="1"/>
          <p:nvPr/>
        </p:nvSpPr>
        <p:spPr>
          <a:xfrm>
            <a:off x="179705" y="1617980"/>
            <a:ext cx="59010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注：（</a:t>
            </a:r>
            <a:r>
              <a:rPr lang="en-US" altLang="zh-CN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导数定义的其它形式</a:t>
            </a:r>
            <a:endParaRPr lang="zh-CN" altLang="en-US" sz="2800" b="1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3760788" y="3868738"/>
          <a:ext cx="41910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3048000" imgH="622300" progId="Equation.3">
                  <p:embed/>
                </p:oleObj>
              </mc:Choice>
              <mc:Fallback>
                <p:oleObj name="" r:id="rId3" imgW="3048000" imgH="6223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0788" y="3868738"/>
                        <a:ext cx="419100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865188" y="4097338"/>
          <a:ext cx="24098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1104900" imgH="228600" progId="Equation.3">
                  <p:embed/>
                </p:oleObj>
              </mc:Choice>
              <mc:Fallback>
                <p:oleObj name="" r:id="rId5" imgW="11049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188" y="4097338"/>
                        <a:ext cx="24098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1169988" y="3055938"/>
          <a:ext cx="46942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3467100" imgH="558800" progId="Equation.3">
                  <p:embed/>
                </p:oleObj>
              </mc:Choice>
              <mc:Fallback>
                <p:oleObj name="" r:id="rId7" imgW="3467100" imgH="558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9988" y="3055938"/>
                        <a:ext cx="4694237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395288" y="5276850"/>
          <a:ext cx="85693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3314700" imgH="406400" progId="Equation.3">
                  <p:embed/>
                </p:oleObj>
              </mc:Choice>
              <mc:Fallback>
                <p:oleObj name="" r:id="rId9" imgW="3314700" imgH="4064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5276850"/>
                        <a:ext cx="856932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6" name="Text Box 8"/>
          <p:cNvSpPr txBox="1"/>
          <p:nvPr/>
        </p:nvSpPr>
        <p:spPr>
          <a:xfrm>
            <a:off x="755650" y="4724400"/>
            <a:ext cx="518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导数又称为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瞬时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变化率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  <p:bldP spid="3502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5202" name="Text Box 2"/>
          <p:cNvSpPr txBox="1"/>
          <p:nvPr/>
        </p:nvSpPr>
        <p:spPr>
          <a:xfrm>
            <a:off x="357188" y="928688"/>
            <a:ext cx="1016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1500188" y="1000125"/>
          <a:ext cx="6400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" r:id="rId1" imgW="3479800" imgH="203200" progId="Equation.3">
                  <p:embed/>
                </p:oleObj>
              </mc:Choice>
              <mc:Fallback>
                <p:oleObj name="" r:id="rId1" imgW="3479800" imgH="203200" progId="Equation.3">
                  <p:embed/>
                  <p:pic>
                    <p:nvPicPr>
                      <p:cNvPr id="0" name="图片 35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188" y="1000125"/>
                        <a:ext cx="64008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4" name="Text Box 4"/>
          <p:cNvSpPr txBox="1"/>
          <p:nvPr/>
        </p:nvSpPr>
        <p:spPr>
          <a:xfrm>
            <a:off x="428625" y="17859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1357313" y="1643063"/>
          <a:ext cx="18288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" r:id="rId3" imgW="939800" imgH="431800" progId="Equation.3">
                  <p:embed/>
                </p:oleObj>
              </mc:Choice>
              <mc:Fallback>
                <p:oleObj name="" r:id="rId3" imgW="939800" imgH="431800" progId="Equation.3">
                  <p:embed/>
                  <p:pic>
                    <p:nvPicPr>
                      <p:cNvPr id="0" name="图片 35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3" y="1643063"/>
                        <a:ext cx="182880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569913" y="2781300"/>
          <a:ext cx="20574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" r:id="rId5" imgW="1092200" imgH="431800" progId="Equation.3">
                  <p:embed/>
                </p:oleObj>
              </mc:Choice>
              <mc:Fallback>
                <p:oleObj name="" r:id="rId5" imgW="1092200" imgH="431800" progId="Equation.3">
                  <p:embed/>
                  <p:pic>
                    <p:nvPicPr>
                      <p:cNvPr id="0" name="图片 35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913" y="2781300"/>
                        <a:ext cx="2057400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2627313" y="2781300"/>
          <a:ext cx="22098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" r:id="rId7" imgW="1231900" imgH="469900" progId="Equation.3">
                  <p:embed/>
                </p:oleObj>
              </mc:Choice>
              <mc:Fallback>
                <p:oleObj name="" r:id="rId7" imgW="1231900" imgH="469900" progId="Equation.3">
                  <p:embed/>
                  <p:pic>
                    <p:nvPicPr>
                      <p:cNvPr id="0" name="图片 35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313" y="2781300"/>
                        <a:ext cx="22098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468313" y="4076700"/>
          <a:ext cx="2133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" r:id="rId9" imgW="3225800" imgH="1130300" progId="Equation.3">
                  <p:embed/>
                </p:oleObj>
              </mc:Choice>
              <mc:Fallback>
                <p:oleObj name="" r:id="rId9" imgW="3225800" imgH="1130300" progId="Equation.3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4076700"/>
                        <a:ext cx="2133600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2555875" y="3933825"/>
          <a:ext cx="4572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" r:id="rId11" imgW="2806700" imgH="508000" progId="Equation.3">
                  <p:embed/>
                </p:oleObj>
              </mc:Choice>
              <mc:Fallback>
                <p:oleObj name="" r:id="rId11" imgW="2806700" imgH="508000" progId="Equation.3">
                  <p:embed/>
                  <p:pic>
                    <p:nvPicPr>
                      <p:cNvPr id="0" name="图片 35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5875" y="3933825"/>
                        <a:ext cx="4572000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395288" y="5084763"/>
          <a:ext cx="33528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" r:id="rId13" imgW="4483100" imgH="1130300" progId="Equation.3">
                  <p:embed/>
                </p:oleObj>
              </mc:Choice>
              <mc:Fallback>
                <p:oleObj name="" r:id="rId13" imgW="4483100" imgH="1130300" progId="Equation.3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5288" y="5084763"/>
                        <a:ext cx="3352800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1" name="Object 11"/>
          <p:cNvGraphicFramePr>
            <a:graphicFrameLocks noChangeAspect="1"/>
          </p:cNvGraphicFramePr>
          <p:nvPr/>
        </p:nvGraphicFramePr>
        <p:xfrm>
          <a:off x="4572000" y="5084763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" r:id="rId15" imgW="4419600" imgH="1193800" progId="Equation.3">
                  <p:embed/>
                </p:oleObj>
              </mc:Choice>
              <mc:Fallback>
                <p:oleObj name="" r:id="rId15" imgW="4419600" imgH="1193800" progId="Equation.3">
                  <p:embed/>
                  <p:pic>
                    <p:nvPicPr>
                      <p:cNvPr id="0" name="图片 35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5084763"/>
                        <a:ext cx="320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3779838" y="5300663"/>
          <a:ext cx="7508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" r:id="rId17" imgW="685800" imgH="406400" progId="Equation.3">
                  <p:embed/>
                </p:oleObj>
              </mc:Choice>
              <mc:Fallback>
                <p:oleObj name="" r:id="rId17" imgW="685800" imgH="406400" progId="Equation.3">
                  <p:embed/>
                  <p:pic>
                    <p:nvPicPr>
                      <p:cNvPr id="0" name="图片 35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9838" y="5300663"/>
                        <a:ext cx="750887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3" name="Object 13"/>
          <p:cNvGraphicFramePr>
            <a:graphicFrameLocks noChangeAspect="1"/>
          </p:cNvGraphicFramePr>
          <p:nvPr/>
        </p:nvGraphicFramePr>
        <p:xfrm>
          <a:off x="7812088" y="5373688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" r:id="rId19" imgW="965200" imgH="330200" progId="Equation.3">
                  <p:embed/>
                </p:oleObj>
              </mc:Choice>
              <mc:Fallback>
                <p:oleObj name="" r:id="rId19" imgW="965200" imgH="330200" progId="Equation.3">
                  <p:embed/>
                  <p:pic>
                    <p:nvPicPr>
                      <p:cNvPr id="0" name="图片 35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12088" y="5373688"/>
                        <a:ext cx="762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4" name="Object 14"/>
          <p:cNvGraphicFramePr>
            <a:graphicFrameLocks noChangeAspect="1"/>
          </p:cNvGraphicFramePr>
          <p:nvPr/>
        </p:nvGraphicFramePr>
        <p:xfrm>
          <a:off x="4859338" y="2781300"/>
          <a:ext cx="1828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" r:id="rId21" imgW="965200" imgH="469900" progId="Equation.3">
                  <p:embed/>
                </p:oleObj>
              </mc:Choice>
              <mc:Fallback>
                <p:oleObj name="" r:id="rId21" imgW="965200" imgH="469900" progId="Equation.3">
                  <p:embed/>
                  <p:pic>
                    <p:nvPicPr>
                      <p:cNvPr id="0" name="图片 35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59338" y="2781300"/>
                        <a:ext cx="182880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5" name="Object 15"/>
          <p:cNvGraphicFramePr>
            <a:graphicFrameLocks noChangeAspect="1"/>
          </p:cNvGraphicFramePr>
          <p:nvPr/>
        </p:nvGraphicFramePr>
        <p:xfrm>
          <a:off x="7164388" y="3933825"/>
          <a:ext cx="1524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" r:id="rId23" imgW="2349500" imgH="1193800" progId="Equation.3">
                  <p:embed/>
                </p:oleObj>
              </mc:Choice>
              <mc:Fallback>
                <p:oleObj name="" r:id="rId23" imgW="2349500" imgH="1193800" progId="Equation.3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64388" y="3933825"/>
                        <a:ext cx="1524000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/>
      <p:bldP spid="4352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226" name="Text Box 2"/>
          <p:cNvSpPr txBox="1"/>
          <p:nvPr/>
        </p:nvSpPr>
        <p:spPr>
          <a:xfrm>
            <a:off x="666750" y="763588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6227" name="Object 3"/>
          <p:cNvGraphicFramePr>
            <a:graphicFrameLocks noChangeAspect="1"/>
          </p:cNvGraphicFramePr>
          <p:nvPr/>
        </p:nvGraphicFramePr>
        <p:xfrm>
          <a:off x="1692275" y="765175"/>
          <a:ext cx="5435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" r:id="rId1" imgW="2451100" imgH="215900" progId="Equation.DSMT4">
                  <p:embed/>
                </p:oleObj>
              </mc:Choice>
              <mc:Fallback>
                <p:oleObj name="" r:id="rId1" imgW="2451100" imgH="215900" progId="Equation.DSMT4">
                  <p:embed/>
                  <p:pic>
                    <p:nvPicPr>
                      <p:cNvPr id="0" name="图片 354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765175"/>
                        <a:ext cx="543560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8" name="Text Box 4"/>
          <p:cNvSpPr txBox="1"/>
          <p:nvPr/>
        </p:nvSpPr>
        <p:spPr>
          <a:xfrm>
            <a:off x="739775" y="155733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1674813" y="1557338"/>
          <a:ext cx="48958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" r:id="rId3" imgW="1905000" imgH="228600" progId="Equation.DSMT4">
                  <p:embed/>
                </p:oleObj>
              </mc:Choice>
              <mc:Fallback>
                <p:oleObj name="" r:id="rId3" imgW="1905000" imgH="228600" progId="Equation.DSMT4">
                  <p:embed/>
                  <p:pic>
                    <p:nvPicPr>
                      <p:cNvPr id="0" name="图片 35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4813" y="1557338"/>
                        <a:ext cx="4895850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1098550" y="2998788"/>
          <a:ext cx="6359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" r:id="rId5" imgW="2222500" imgH="228600" progId="Equation.DSMT4">
                  <p:embed/>
                </p:oleObj>
              </mc:Choice>
              <mc:Fallback>
                <p:oleObj name="" r:id="rId5" imgW="2222500" imgH="228600" progId="Equation.DSMT4">
                  <p:embed/>
                  <p:pic>
                    <p:nvPicPr>
                      <p:cNvPr id="0" name="图片 35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8550" y="2998788"/>
                        <a:ext cx="635952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1" name="Object 7"/>
          <p:cNvGraphicFramePr>
            <a:graphicFrameLocks noChangeAspect="1"/>
          </p:cNvGraphicFramePr>
          <p:nvPr/>
        </p:nvGraphicFramePr>
        <p:xfrm>
          <a:off x="2519363" y="2346325"/>
          <a:ext cx="1143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" r:id="rId7" imgW="443865" imgH="215900" progId="Equation.DSMT4">
                  <p:embed/>
                </p:oleObj>
              </mc:Choice>
              <mc:Fallback>
                <p:oleObj name="" r:id="rId7" imgW="443865" imgH="215900" progId="Equation.DSMT4">
                  <p:embed/>
                  <p:pic>
                    <p:nvPicPr>
                      <p:cNvPr id="0" name="图片 35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363" y="2346325"/>
                        <a:ext cx="114300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3313113" y="3717925"/>
          <a:ext cx="20716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" r:id="rId9" imgW="723900" imgH="228600" progId="Equation.DSMT4">
                  <p:embed/>
                </p:oleObj>
              </mc:Choice>
              <mc:Fallback>
                <p:oleObj name="" r:id="rId9" imgW="723900" imgH="228600" progId="Equation.DSMT4">
                  <p:embed/>
                  <p:pic>
                    <p:nvPicPr>
                      <p:cNvPr id="0" name="图片 35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3113" y="3717925"/>
                        <a:ext cx="2071687" cy="654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66"/>
                          </a:gs>
                          <a:gs pos="50000">
                            <a:schemeClr val="bg1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/>
      <p:bldP spid="4362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Text Box 2"/>
          <p:cNvSpPr txBox="1"/>
          <p:nvPr/>
        </p:nvSpPr>
        <p:spPr>
          <a:xfrm>
            <a:off x="3419475" y="549275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  习</a:t>
            </a:r>
            <a:endParaRPr lang="zh-CN" altLang="en-US" sz="36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2195513" y="1268413"/>
          <a:ext cx="35290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" name="" r:id="rId1" imgW="1181100" imgH="228600" progId="Equation.DSMT4">
                  <p:embed/>
                </p:oleObj>
              </mc:Choice>
              <mc:Fallback>
                <p:oleObj name="" r:id="rId1" imgW="1181100" imgH="228600" progId="Equation.DSMT4">
                  <p:embed/>
                  <p:pic>
                    <p:nvPicPr>
                      <p:cNvPr id="0" name="图片 35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1268413"/>
                        <a:ext cx="35290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2" name="Text Box 4"/>
          <p:cNvSpPr txBox="1"/>
          <p:nvPr/>
        </p:nvSpPr>
        <p:spPr>
          <a:xfrm>
            <a:off x="896938" y="205105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1763713" y="2060575"/>
          <a:ext cx="22304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" r:id="rId3" imgW="774065" imgH="228600" progId="Equation.DSMT4">
                  <p:embed/>
                </p:oleObj>
              </mc:Choice>
              <mc:Fallback>
                <p:oleObj name="" r:id="rId3" imgW="774065" imgH="228600" progId="Equation.DSMT4">
                  <p:embed/>
                  <p:pic>
                    <p:nvPicPr>
                      <p:cNvPr id="0" name="图片 35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060575"/>
                        <a:ext cx="2230437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684213" y="2924175"/>
          <a:ext cx="27368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" name="" r:id="rId5" imgW="901065" imgH="228600" progId="Equation.DSMT4">
                  <p:embed/>
                </p:oleObj>
              </mc:Choice>
              <mc:Fallback>
                <p:oleObj name="" r:id="rId5" imgW="901065" imgH="228600" progId="Equation.DSMT4">
                  <p:embed/>
                  <p:pic>
                    <p:nvPicPr>
                      <p:cNvPr id="0" name="图片 35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2924175"/>
                        <a:ext cx="2736850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3419475" y="2924175"/>
          <a:ext cx="2232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" r:id="rId7" imgW="774065" imgH="228600" progId="Equation.DSMT4">
                  <p:embed/>
                </p:oleObj>
              </mc:Choice>
              <mc:Fallback>
                <p:oleObj name="" r:id="rId7" imgW="774065" imgH="228600" progId="Equation.DSMT4">
                  <p:embed/>
                  <p:pic>
                    <p:nvPicPr>
                      <p:cNvPr id="0" name="图片 35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9475" y="2924175"/>
                        <a:ext cx="22320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6" name="Object 8"/>
          <p:cNvGraphicFramePr>
            <a:graphicFrameLocks noChangeAspect="1"/>
          </p:cNvGraphicFramePr>
          <p:nvPr/>
        </p:nvGraphicFramePr>
        <p:xfrm>
          <a:off x="5724525" y="2924175"/>
          <a:ext cx="2124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" r:id="rId9" imgW="787400" imgH="228600" progId="Equation.DSMT4">
                  <p:embed/>
                </p:oleObj>
              </mc:Choice>
              <mc:Fallback>
                <p:oleObj name="" r:id="rId9" imgW="787400" imgH="228600" progId="Equation.DSMT4">
                  <p:embed/>
                  <p:pic>
                    <p:nvPicPr>
                      <p:cNvPr id="0" name="图片 35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525" y="2924175"/>
                        <a:ext cx="212407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1547813" y="3789363"/>
          <a:ext cx="309721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" r:id="rId11" imgW="1054100" imgH="228600" progId="Equation.DSMT4">
                  <p:embed/>
                </p:oleObj>
              </mc:Choice>
              <mc:Fallback>
                <p:oleObj name="" r:id="rId11" imgW="1054100" imgH="228600" progId="Equation.DSMT4">
                  <p:embed/>
                  <p:pic>
                    <p:nvPicPr>
                      <p:cNvPr id="0" name="图片 35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3789363"/>
                        <a:ext cx="3097212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8" name="Object 10"/>
          <p:cNvGraphicFramePr>
            <a:graphicFrameLocks noChangeAspect="1"/>
          </p:cNvGraphicFramePr>
          <p:nvPr/>
        </p:nvGraphicFramePr>
        <p:xfrm>
          <a:off x="4645025" y="3789363"/>
          <a:ext cx="23050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" r:id="rId13" imgW="787400" imgH="228600" progId="Equation.DSMT4">
                  <p:embed/>
                </p:oleObj>
              </mc:Choice>
              <mc:Fallback>
                <p:oleObj name="" r:id="rId13" imgW="787400" imgH="228600" progId="Equation.DSMT4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5025" y="3789363"/>
                        <a:ext cx="2305050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9" name="Object 11"/>
          <p:cNvGraphicFramePr>
            <a:graphicFrameLocks noChangeAspect="1"/>
          </p:cNvGraphicFramePr>
          <p:nvPr/>
        </p:nvGraphicFramePr>
        <p:xfrm>
          <a:off x="3021013" y="4700588"/>
          <a:ext cx="11922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" r:id="rId15" imgW="812165" imgH="254000" progId="Equation.3">
                  <p:embed/>
                </p:oleObj>
              </mc:Choice>
              <mc:Fallback>
                <p:oleObj name="" r:id="rId15" imgW="812165" imgH="254000" progId="Equation.3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21013" y="4700588"/>
                        <a:ext cx="119221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0" name="Object 12"/>
          <p:cNvGraphicFramePr>
            <a:graphicFrameLocks noChangeAspect="1"/>
          </p:cNvGraphicFramePr>
          <p:nvPr/>
        </p:nvGraphicFramePr>
        <p:xfrm>
          <a:off x="2124075" y="5014913"/>
          <a:ext cx="32591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" r:id="rId17" imgW="1054100" imgH="228600" progId="Equation.DSMT4">
                  <p:embed/>
                </p:oleObj>
              </mc:Choice>
              <mc:Fallback>
                <p:oleObj name="" r:id="rId17" imgW="1054100" imgH="228600" progId="Equation.DSMT4">
                  <p:embed/>
                  <p:pic>
                    <p:nvPicPr>
                      <p:cNvPr id="0" name="图片 35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4075" y="5014913"/>
                        <a:ext cx="3259138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Text Box 2"/>
          <p:cNvSpPr txBox="1"/>
          <p:nvPr/>
        </p:nvSpPr>
        <p:spPr>
          <a:xfrm>
            <a:off x="0" y="50006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1618" name="Object 3"/>
          <p:cNvGraphicFramePr>
            <a:graphicFrameLocks noChangeAspect="1"/>
          </p:cNvGraphicFramePr>
          <p:nvPr/>
        </p:nvGraphicFramePr>
        <p:xfrm>
          <a:off x="642938" y="500063"/>
          <a:ext cx="40386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" r:id="rId1" imgW="1587500" imgH="215900" progId="Equation.3">
                  <p:embed/>
                </p:oleObj>
              </mc:Choice>
              <mc:Fallback>
                <p:oleObj name="" r:id="rId1" imgW="1587500" imgH="215900" progId="Equation.3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2938" y="500063"/>
                        <a:ext cx="4038600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6" name="Text Box 4"/>
          <p:cNvSpPr txBox="1"/>
          <p:nvPr/>
        </p:nvSpPr>
        <p:spPr>
          <a:xfrm>
            <a:off x="785813" y="10715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1643063" y="1071563"/>
          <a:ext cx="1524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" r:id="rId3" imgW="647700" imgH="203200" progId="Equation.3">
                  <p:embed/>
                </p:oleObj>
              </mc:Choice>
              <mc:Fallback>
                <p:oleObj name="" r:id="rId3" imgW="647700" imgH="203200" progId="Equation.3">
                  <p:embed/>
                  <p:pic>
                    <p:nvPicPr>
                      <p:cNvPr id="0" name="图片 35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063" y="1071563"/>
                        <a:ext cx="15240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3357563" y="857250"/>
          <a:ext cx="18732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" r:id="rId5" imgW="824865" imgH="406400" progId="Equation.3">
                  <p:embed/>
                </p:oleObj>
              </mc:Choice>
              <mc:Fallback>
                <p:oleObj name="" r:id="rId5" imgW="824865" imgH="406400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7563" y="857250"/>
                        <a:ext cx="1873250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1692275" y="1773238"/>
          <a:ext cx="1685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" name="" r:id="rId7" imgW="774065" imgH="203200" progId="Equation.3">
                  <p:embed/>
                </p:oleObj>
              </mc:Choice>
              <mc:Fallback>
                <p:oleObj name="" r:id="rId7" imgW="774065" imgH="2032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1773238"/>
                        <a:ext cx="168592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3357563" y="1500188"/>
          <a:ext cx="3987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" r:id="rId9" imgW="1764665" imgH="406400" progId="Equation.3">
                  <p:embed/>
                </p:oleObj>
              </mc:Choice>
              <mc:Fallback>
                <p:oleObj name="" r:id="rId9" imgW="1764665" imgH="406400" progId="Equation.3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7563" y="1500188"/>
                        <a:ext cx="3987800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547813" y="2492375"/>
          <a:ext cx="2447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" r:id="rId11" imgW="812165" imgH="203200" progId="Equation.3">
                  <p:embed/>
                </p:oleObj>
              </mc:Choice>
              <mc:Fallback>
                <p:oleObj name="" r:id="rId11" imgW="812165" imgH="203200" progId="Equation.3">
                  <p:embed/>
                  <p:pic>
                    <p:nvPicPr>
                      <p:cNvPr id="0" name="图片 35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2492375"/>
                        <a:ext cx="24479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3924300" y="2276475"/>
          <a:ext cx="39274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" name="" r:id="rId13" imgW="1866265" imgH="406400" progId="Equation.3">
                  <p:embed/>
                </p:oleObj>
              </mc:Choice>
              <mc:Fallback>
                <p:oleObj name="" r:id="rId13" imgW="1866265" imgH="406400" progId="Equation.3">
                  <p:embed/>
                  <p:pic>
                    <p:nvPicPr>
                      <p:cNvPr id="0" name="图片 36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24300" y="2276475"/>
                        <a:ext cx="3927475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3" name="Object 11"/>
          <p:cNvGraphicFramePr>
            <a:graphicFrameLocks noChangeAspect="1"/>
          </p:cNvGraphicFramePr>
          <p:nvPr/>
        </p:nvGraphicFramePr>
        <p:xfrm>
          <a:off x="1547813" y="4076700"/>
          <a:ext cx="8112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" r:id="rId15" imgW="812165" imgH="254000" progId="Equation.3">
                  <p:embed/>
                </p:oleObj>
              </mc:Choice>
              <mc:Fallback>
                <p:oleObj name="" r:id="rId15" imgW="812165" imgH="2540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813" y="4076700"/>
                        <a:ext cx="811212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4" name="Object 12"/>
          <p:cNvGraphicFramePr>
            <a:graphicFrameLocks noChangeAspect="1"/>
          </p:cNvGraphicFramePr>
          <p:nvPr/>
        </p:nvGraphicFramePr>
        <p:xfrm>
          <a:off x="1403350" y="4076700"/>
          <a:ext cx="32591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" name="" r:id="rId17" imgW="1587500" imgH="431800" progId="Equation.3">
                  <p:embed/>
                </p:oleObj>
              </mc:Choice>
              <mc:Fallback>
                <p:oleObj name="" r:id="rId17" imgW="1587500" imgH="431800" progId="Equation.3">
                  <p:embed/>
                  <p:pic>
                    <p:nvPicPr>
                      <p:cNvPr id="0" name="图片 361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4076700"/>
                        <a:ext cx="3259138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5" name="Text Box 13"/>
          <p:cNvSpPr txBox="1"/>
          <p:nvPr/>
        </p:nvSpPr>
        <p:spPr>
          <a:xfrm>
            <a:off x="827088" y="490537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8286" name="Object 14"/>
          <p:cNvGraphicFramePr>
            <a:graphicFrameLocks noChangeAspect="1"/>
          </p:cNvGraphicFramePr>
          <p:nvPr/>
        </p:nvGraphicFramePr>
        <p:xfrm>
          <a:off x="1547813" y="3213100"/>
          <a:ext cx="22320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" r:id="rId19" imgW="736600" imgH="228600" progId="Equation.3">
                  <p:embed/>
                </p:oleObj>
              </mc:Choice>
              <mc:Fallback>
                <p:oleObj name="" r:id="rId19" imgW="736600" imgH="228600" progId="Equation.3">
                  <p:embed/>
                  <p:pic>
                    <p:nvPicPr>
                      <p:cNvPr id="0" name="图片 36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7813" y="3213100"/>
                        <a:ext cx="2232025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7" name="Object 15"/>
          <p:cNvGraphicFramePr>
            <a:graphicFrameLocks noChangeAspect="1"/>
          </p:cNvGraphicFramePr>
          <p:nvPr/>
        </p:nvGraphicFramePr>
        <p:xfrm>
          <a:off x="3708400" y="3068638"/>
          <a:ext cx="48815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" name="" r:id="rId21" imgW="1841500" imgH="406400" progId="Equation.3">
                  <p:embed/>
                </p:oleObj>
              </mc:Choice>
              <mc:Fallback>
                <p:oleObj name="" r:id="rId21" imgW="1841500" imgH="406400" progId="Equation.3">
                  <p:embed/>
                  <p:pic>
                    <p:nvPicPr>
                      <p:cNvPr id="0" name="图片 361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08400" y="3068638"/>
                        <a:ext cx="4881563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8" name="Object 16"/>
          <p:cNvGraphicFramePr>
            <a:graphicFrameLocks noChangeAspect="1"/>
          </p:cNvGraphicFramePr>
          <p:nvPr/>
        </p:nvGraphicFramePr>
        <p:xfrm>
          <a:off x="5286375" y="785813"/>
          <a:ext cx="21907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" name="" r:id="rId23" imgW="964565" imgH="406400" progId="Equation.3">
                  <p:embed/>
                </p:oleObj>
              </mc:Choice>
              <mc:Fallback>
                <p:oleObj name="" r:id="rId23" imgW="964565" imgH="406400" progId="Equation.3">
                  <p:embed/>
                  <p:pic>
                    <p:nvPicPr>
                      <p:cNvPr id="0" name="图片 361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86375" y="785813"/>
                        <a:ext cx="2190750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9" name="Object 17"/>
          <p:cNvGraphicFramePr>
            <a:graphicFrameLocks noChangeAspect="1"/>
          </p:cNvGraphicFramePr>
          <p:nvPr/>
        </p:nvGraphicFramePr>
        <p:xfrm>
          <a:off x="2411413" y="4652963"/>
          <a:ext cx="39608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" name="" r:id="rId25" imgW="1943100" imgH="457200" progId="Equation.3">
                  <p:embed/>
                </p:oleObj>
              </mc:Choice>
              <mc:Fallback>
                <p:oleObj name="" r:id="rId25" imgW="1943100" imgH="457200" progId="Equation.3">
                  <p:embed/>
                  <p:pic>
                    <p:nvPicPr>
                      <p:cNvPr id="0" name="图片 363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4652963"/>
                        <a:ext cx="3960812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0" name="Object 18"/>
          <p:cNvGraphicFramePr>
            <a:graphicFrameLocks noChangeAspect="1"/>
          </p:cNvGraphicFramePr>
          <p:nvPr/>
        </p:nvGraphicFramePr>
        <p:xfrm>
          <a:off x="6372225" y="4681538"/>
          <a:ext cx="2700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" r:id="rId27" imgW="1536700" imgH="457200" progId="Equation.3">
                  <p:embed/>
                </p:oleObj>
              </mc:Choice>
              <mc:Fallback>
                <p:oleObj name="" r:id="rId27" imgW="1536700" imgH="457200" progId="Equation.3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2225" y="4681538"/>
                        <a:ext cx="2700338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/>
      <p:bldP spid="4382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9298" name="Text Box 2"/>
          <p:cNvSpPr txBox="1"/>
          <p:nvPr/>
        </p:nvSpPr>
        <p:spPr>
          <a:xfrm>
            <a:off x="611188" y="836613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1727200" y="590550"/>
          <a:ext cx="48974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" r:id="rId1" imgW="2298700" imgH="457200" progId="Equation.DSMT4">
                  <p:embed/>
                </p:oleObj>
              </mc:Choice>
              <mc:Fallback>
                <p:oleObj name="" r:id="rId1" imgW="2298700" imgH="457200" progId="Equation.DSMT4">
                  <p:embed/>
                  <p:pic>
                    <p:nvPicPr>
                      <p:cNvPr id="0" name="图片 36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590550"/>
                        <a:ext cx="4897438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0" name="Text Box 4"/>
          <p:cNvSpPr txBox="1"/>
          <p:nvPr/>
        </p:nvSpPr>
        <p:spPr>
          <a:xfrm>
            <a:off x="612775" y="19177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1331913" y="1700213"/>
          <a:ext cx="41862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" name="" r:id="rId3" imgW="1586865" imgH="406400" progId="Equation.DSMT4">
                  <p:embed/>
                </p:oleObj>
              </mc:Choice>
              <mc:Fallback>
                <p:oleObj name="" r:id="rId3" imgW="1586865" imgH="406400" progId="Equation.DSMT4">
                  <p:embed/>
                  <p:pic>
                    <p:nvPicPr>
                      <p:cNvPr id="0" name="图片 36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1700213"/>
                        <a:ext cx="4186237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4787900" y="3068638"/>
          <a:ext cx="203358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" r:id="rId5" imgW="711200" imgH="431800" progId="Equation.DSMT4">
                  <p:embed/>
                </p:oleObj>
              </mc:Choice>
              <mc:Fallback>
                <p:oleObj name="" r:id="rId5" imgW="711200" imgH="431800" progId="Equation.DSMT4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3068638"/>
                        <a:ext cx="2033588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5611813" y="1700213"/>
          <a:ext cx="35321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" name="" r:id="rId7" imgW="1282700" imgH="431800" progId="Equation.DSMT4">
                  <p:embed/>
                </p:oleObj>
              </mc:Choice>
              <mc:Fallback>
                <p:oleObj name="" r:id="rId7" imgW="1282700" imgH="431800" progId="Equation.DSMT4">
                  <p:embed/>
                  <p:pic>
                    <p:nvPicPr>
                      <p:cNvPr id="0" name="图片 36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1813" y="1700213"/>
                        <a:ext cx="3532187" cy="1189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735138" y="2563813"/>
          <a:ext cx="297656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" r:id="rId9" imgW="1104900" imgH="431800" progId="Equation.DSMT4">
                  <p:embed/>
                </p:oleObj>
              </mc:Choice>
              <mc:Fallback>
                <p:oleObj name="" r:id="rId9" imgW="1104900" imgH="431800" progId="Equation.DSMT4">
                  <p:embed/>
                  <p:pic>
                    <p:nvPicPr>
                      <p:cNvPr id="0" name="图片 36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5138" y="2563813"/>
                        <a:ext cx="2976562" cy="1492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684213" y="4149725"/>
          <a:ext cx="261143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" name="" r:id="rId11" imgW="989965" imgH="431800" progId="Equation.DSMT4">
                  <p:embed/>
                </p:oleObj>
              </mc:Choice>
              <mc:Fallback>
                <p:oleObj name="" r:id="rId11" imgW="989965" imgH="431800" progId="Equation.DSMT4">
                  <p:embed/>
                  <p:pic>
                    <p:nvPicPr>
                      <p:cNvPr id="0" name="图片 36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213" y="4149725"/>
                        <a:ext cx="2611437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6" name="Object 10"/>
          <p:cNvGraphicFramePr>
            <a:graphicFrameLocks noChangeAspect="1"/>
          </p:cNvGraphicFramePr>
          <p:nvPr/>
        </p:nvGraphicFramePr>
        <p:xfrm>
          <a:off x="4427538" y="5372100"/>
          <a:ext cx="216058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" r:id="rId13" imgW="711200" imgH="431800" progId="Equation.DSMT4">
                  <p:embed/>
                </p:oleObj>
              </mc:Choice>
              <mc:Fallback>
                <p:oleObj name="" r:id="rId13" imgW="711200" imgH="431800" progId="Equation.DSMT4">
                  <p:embed/>
                  <p:pic>
                    <p:nvPicPr>
                      <p:cNvPr id="0" name="图片 36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7538" y="5372100"/>
                        <a:ext cx="2160587" cy="1233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3419475" y="4149725"/>
          <a:ext cx="39163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" r:id="rId15" imgW="1422400" imgH="431800" progId="Equation.DSMT4">
                  <p:embed/>
                </p:oleObj>
              </mc:Choice>
              <mc:Fallback>
                <p:oleObj name="" r:id="rId15" imgW="1422400" imgH="431800" progId="Equation.DSMT4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19475" y="4149725"/>
                        <a:ext cx="3916363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8" name="Object 12"/>
          <p:cNvGraphicFramePr>
            <a:graphicFrameLocks noChangeAspect="1"/>
          </p:cNvGraphicFramePr>
          <p:nvPr/>
        </p:nvGraphicFramePr>
        <p:xfrm>
          <a:off x="704850" y="5373688"/>
          <a:ext cx="34877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" r:id="rId17" imgW="1244600" imgH="431800" progId="Equation.DSMT4">
                  <p:embed/>
                </p:oleObj>
              </mc:Choice>
              <mc:Fallback>
                <p:oleObj name="" r:id="rId17" imgW="1244600" imgH="431800" progId="Equation.DSMT4">
                  <p:embed/>
                  <p:pic>
                    <p:nvPicPr>
                      <p:cNvPr id="0" name="图片 36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4850" y="5373688"/>
                        <a:ext cx="3487738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/>
      <p:bldP spid="4393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22" name="Object 2"/>
          <p:cNvGraphicFramePr>
            <a:graphicFrameLocks noChangeAspect="1"/>
          </p:cNvGraphicFramePr>
          <p:nvPr/>
        </p:nvGraphicFramePr>
        <p:xfrm>
          <a:off x="395288" y="3573463"/>
          <a:ext cx="81724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" r:id="rId1" imgW="2857500" imgH="431800" progId="Equation.DSMT4">
                  <p:embed/>
                </p:oleObj>
              </mc:Choice>
              <mc:Fallback>
                <p:oleObj name="" r:id="rId1" imgW="2857500" imgH="431800" progId="Equation.DSMT4">
                  <p:embed/>
                  <p:pic>
                    <p:nvPicPr>
                      <p:cNvPr id="0" name="图片 36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573463"/>
                        <a:ext cx="8172450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/>
        </p:nvGraphicFramePr>
        <p:xfrm>
          <a:off x="684213" y="692150"/>
          <a:ext cx="261143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" name="" r:id="rId3" imgW="989965" imgH="431800" progId="Equation.DSMT4">
                  <p:embed/>
                </p:oleObj>
              </mc:Choice>
              <mc:Fallback>
                <p:oleObj name="" r:id="rId3" imgW="989965" imgH="431800" progId="Equation.DSMT4">
                  <p:embed/>
                  <p:pic>
                    <p:nvPicPr>
                      <p:cNvPr id="0" name="图片 36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692150"/>
                        <a:ext cx="2611437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4427538" y="1914525"/>
          <a:ext cx="216058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" name="" r:id="rId5" imgW="711200" imgH="431800" progId="Equation.DSMT4">
                  <p:embed/>
                </p:oleObj>
              </mc:Choice>
              <mc:Fallback>
                <p:oleObj name="" r:id="rId5" imgW="711200" imgH="431800" progId="Equation.DSMT4">
                  <p:embed/>
                  <p:pic>
                    <p:nvPicPr>
                      <p:cNvPr id="0" name="图片 36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914525"/>
                        <a:ext cx="2160587" cy="1233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436938" y="692150"/>
          <a:ext cx="3881437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" name="" r:id="rId7" imgW="1409065" imgH="431800" progId="Equation.DSMT4">
                  <p:embed/>
                </p:oleObj>
              </mc:Choice>
              <mc:Fallback>
                <p:oleObj name="" r:id="rId7" imgW="1409065" imgH="431800" progId="Equation.DSMT4">
                  <p:embed/>
                  <p:pic>
                    <p:nvPicPr>
                      <p:cNvPr id="0" name="图片 36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6938" y="692150"/>
                        <a:ext cx="3881437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704850" y="1916113"/>
          <a:ext cx="34877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" r:id="rId9" imgW="1244600" imgH="431800" progId="Equation.DSMT4">
                  <p:embed/>
                </p:oleObj>
              </mc:Choice>
              <mc:Fallback>
                <p:oleObj name="" r:id="rId9" imgW="1244600" imgH="431800" progId="Equation.DSMT4">
                  <p:embed/>
                  <p:pic>
                    <p:nvPicPr>
                      <p:cNvPr id="0" name="图片 36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4850" y="1916113"/>
                        <a:ext cx="3487738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Text Box 2"/>
          <p:cNvSpPr txBox="1"/>
          <p:nvPr/>
        </p:nvSpPr>
        <p:spPr>
          <a:xfrm>
            <a:off x="323850" y="54927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4690" name="Object 3"/>
          <p:cNvGraphicFramePr>
            <a:graphicFrameLocks noChangeAspect="1"/>
          </p:cNvGraphicFramePr>
          <p:nvPr/>
        </p:nvGraphicFramePr>
        <p:xfrm>
          <a:off x="1258888" y="549275"/>
          <a:ext cx="7010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" name="" r:id="rId1" imgW="3632200" imgH="215900" progId="Equation.3">
                  <p:embed/>
                </p:oleObj>
              </mc:Choice>
              <mc:Fallback>
                <p:oleObj name="" r:id="rId1" imgW="3632200" imgH="215900" progId="Equation.3">
                  <p:embed/>
                  <p:pic>
                    <p:nvPicPr>
                      <p:cNvPr id="0" name="图片 36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549275"/>
                        <a:ext cx="70104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8" name="Text Box 4"/>
          <p:cNvSpPr txBox="1"/>
          <p:nvPr/>
        </p:nvSpPr>
        <p:spPr>
          <a:xfrm>
            <a:off x="366713" y="14779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971550" y="1268413"/>
          <a:ext cx="42291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" r:id="rId3" imgW="2540000" imgH="508000" progId="Equation.3">
                  <p:embed/>
                </p:oleObj>
              </mc:Choice>
              <mc:Fallback>
                <p:oleObj name="" r:id="rId3" imgW="2540000" imgH="508000" progId="Equation.3">
                  <p:embed/>
                  <p:pic>
                    <p:nvPicPr>
                      <p:cNvPr id="0" name="图片 36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268413"/>
                        <a:ext cx="4229100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5292725" y="1484313"/>
          <a:ext cx="152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" name="" r:id="rId5" imgW="774700" imgH="215900" progId="Equation.3">
                  <p:embed/>
                </p:oleObj>
              </mc:Choice>
              <mc:Fallback>
                <p:oleObj name="" r:id="rId5" imgW="774700" imgH="215900" progId="Equation.3">
                  <p:embed/>
                  <p:pic>
                    <p:nvPicPr>
                      <p:cNvPr id="0" name="图片 36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725" y="1484313"/>
                        <a:ext cx="1524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6804025" y="1557338"/>
          <a:ext cx="4603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" r:id="rId7" imgW="203200" imgH="152400" progId="Equation.3">
                  <p:embed/>
                </p:oleObj>
              </mc:Choice>
              <mc:Fallback>
                <p:oleObj name="" r:id="rId7" imgW="203200" imgH="152400" progId="Equation.3">
                  <p:embed/>
                  <p:pic>
                    <p:nvPicPr>
                      <p:cNvPr id="0" name="图片 36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4025" y="1557338"/>
                        <a:ext cx="460375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2" name="Object 8"/>
          <p:cNvGraphicFramePr>
            <a:graphicFrameLocks noChangeAspect="1"/>
          </p:cNvGraphicFramePr>
          <p:nvPr/>
        </p:nvGraphicFramePr>
        <p:xfrm>
          <a:off x="468313" y="2492375"/>
          <a:ext cx="15827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" r:id="rId9" imgW="889000" imgH="177800" progId="Equation.3">
                  <p:embed/>
                </p:oleObj>
              </mc:Choice>
              <mc:Fallback>
                <p:oleObj name="" r:id="rId9" imgW="889000" imgH="177800" progId="Equation.3">
                  <p:embed/>
                  <p:pic>
                    <p:nvPicPr>
                      <p:cNvPr id="0" name="图片 36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2492375"/>
                        <a:ext cx="1582737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3" name="Object 9"/>
          <p:cNvGraphicFramePr>
            <a:graphicFrameLocks noChangeAspect="1"/>
          </p:cNvGraphicFramePr>
          <p:nvPr/>
        </p:nvGraphicFramePr>
        <p:xfrm>
          <a:off x="1979613" y="2420938"/>
          <a:ext cx="21002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" r:id="rId11" imgW="1219200" imgH="215900" progId="Equation.3">
                  <p:embed/>
                </p:oleObj>
              </mc:Choice>
              <mc:Fallback>
                <p:oleObj name="" r:id="rId11" imgW="1219200" imgH="215900" progId="Equation.3">
                  <p:embed/>
                  <p:pic>
                    <p:nvPicPr>
                      <p:cNvPr id="0" name="图片 36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9613" y="2420938"/>
                        <a:ext cx="2100262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4" name="Object 10"/>
          <p:cNvGraphicFramePr>
            <a:graphicFrameLocks noChangeAspect="1"/>
          </p:cNvGraphicFramePr>
          <p:nvPr/>
        </p:nvGraphicFramePr>
        <p:xfrm>
          <a:off x="4067175" y="2420938"/>
          <a:ext cx="3460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" name="" r:id="rId13" imgW="2057400" imgH="215900" progId="Equation.3">
                  <p:embed/>
                </p:oleObj>
              </mc:Choice>
              <mc:Fallback>
                <p:oleObj name="" r:id="rId13" imgW="2057400" imgH="215900" progId="Equation.3">
                  <p:embed/>
                  <p:pic>
                    <p:nvPicPr>
                      <p:cNvPr id="0" name="图片 36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7175" y="2420938"/>
                        <a:ext cx="346075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5" name="Object 11"/>
          <p:cNvGraphicFramePr>
            <a:graphicFrameLocks noChangeAspect="1"/>
          </p:cNvGraphicFramePr>
          <p:nvPr/>
        </p:nvGraphicFramePr>
        <p:xfrm>
          <a:off x="827088" y="3068638"/>
          <a:ext cx="45783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" name="" r:id="rId15" imgW="2755900" imgH="508000" progId="Equation.3">
                  <p:embed/>
                </p:oleObj>
              </mc:Choice>
              <mc:Fallback>
                <p:oleObj name="" r:id="rId15" imgW="2755900" imgH="508000" progId="Equation.3">
                  <p:embed/>
                  <p:pic>
                    <p:nvPicPr>
                      <p:cNvPr id="0" name="图片 36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7088" y="3068638"/>
                        <a:ext cx="457835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6" name="Object 12"/>
          <p:cNvGraphicFramePr>
            <a:graphicFrameLocks noChangeAspect="1"/>
          </p:cNvGraphicFramePr>
          <p:nvPr/>
        </p:nvGraphicFramePr>
        <p:xfrm>
          <a:off x="827088" y="4221163"/>
          <a:ext cx="40338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" name="" r:id="rId17" imgW="2413000" imgH="215900" progId="Equation.3">
                  <p:embed/>
                </p:oleObj>
              </mc:Choice>
              <mc:Fallback>
                <p:oleObj name="" r:id="rId17" imgW="2413000" imgH="215900" progId="Equation.3">
                  <p:embed/>
                  <p:pic>
                    <p:nvPicPr>
                      <p:cNvPr id="0" name="图片 36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7088" y="4221163"/>
                        <a:ext cx="4033837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7" name="Object 13"/>
          <p:cNvGraphicFramePr>
            <a:graphicFrameLocks noChangeAspect="1"/>
          </p:cNvGraphicFramePr>
          <p:nvPr/>
        </p:nvGraphicFramePr>
        <p:xfrm>
          <a:off x="827088" y="5013325"/>
          <a:ext cx="34337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" name="" r:id="rId19" imgW="2044700" imgH="215900" progId="Equation.3">
                  <p:embed/>
                </p:oleObj>
              </mc:Choice>
              <mc:Fallback>
                <p:oleObj name="" r:id="rId19" imgW="2044700" imgH="215900" progId="Equation.3">
                  <p:embed/>
                  <p:pic>
                    <p:nvPicPr>
                      <p:cNvPr id="0" name="图片 36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7088" y="5013325"/>
                        <a:ext cx="3433762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304800" y="558800"/>
            <a:ext cx="762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351" name="文本框 14350"/>
          <p:cNvSpPr txBox="1"/>
          <p:nvPr/>
        </p:nvSpPr>
        <p:spPr>
          <a:xfrm>
            <a:off x="1066800" y="622935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常用高阶导数公式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352" name="对象 14351"/>
          <p:cNvGraphicFramePr/>
          <p:nvPr/>
        </p:nvGraphicFramePr>
        <p:xfrm>
          <a:off x="1060450" y="3783965"/>
          <a:ext cx="4953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5651500" imgH="469900" progId="Equation.3">
                  <p:embed/>
                </p:oleObj>
              </mc:Choice>
              <mc:Fallback>
                <p:oleObj name="" r:id="rId1" imgW="5651500" imgH="469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3783965"/>
                        <a:ext cx="4953000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对象 14352"/>
          <p:cNvGraphicFramePr/>
          <p:nvPr/>
        </p:nvGraphicFramePr>
        <p:xfrm>
          <a:off x="1060450" y="4392295"/>
          <a:ext cx="4565650" cy="109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968500" imgH="431800" progId="Equation.3">
                  <p:embed/>
                </p:oleObj>
              </mc:Choice>
              <mc:Fallback>
                <p:oleObj name="" r:id="rId3" imgW="1968500" imgH="431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4392295"/>
                        <a:ext cx="4565650" cy="1092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对象 14353"/>
          <p:cNvGraphicFramePr/>
          <p:nvPr/>
        </p:nvGraphicFramePr>
        <p:xfrm>
          <a:off x="1092200" y="2216785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4800600" imgH="838200" progId="Equation.3">
                  <p:embed/>
                </p:oleObj>
              </mc:Choice>
              <mc:Fallback>
                <p:oleObj name="" r:id="rId5" imgW="4800600" imgH="838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2200" y="2216785"/>
                        <a:ext cx="480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对象 14354"/>
          <p:cNvGraphicFramePr/>
          <p:nvPr/>
        </p:nvGraphicFramePr>
        <p:xfrm>
          <a:off x="1067435" y="2839720"/>
          <a:ext cx="494601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2032000" imgH="393700" progId="Equation.3">
                  <p:embed/>
                </p:oleObj>
              </mc:Choice>
              <mc:Fallback>
                <p:oleObj name="" r:id="rId7" imgW="2032000" imgH="393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7435" y="2839720"/>
                        <a:ext cx="4946015" cy="1050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对象 14355"/>
          <p:cNvGraphicFramePr/>
          <p:nvPr/>
        </p:nvGraphicFramePr>
        <p:xfrm>
          <a:off x="1066800" y="1574800"/>
          <a:ext cx="445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4457700" imgH="469900" progId="Equation.3">
                  <p:embed/>
                </p:oleObj>
              </mc:Choice>
              <mc:Fallback>
                <p:oleObj name="" r:id="rId9" imgW="4457700" imgH="469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1574800"/>
                        <a:ext cx="4457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对象 14356"/>
          <p:cNvGraphicFramePr/>
          <p:nvPr/>
        </p:nvGraphicFramePr>
        <p:xfrm>
          <a:off x="6311900" y="1574800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1689100" imgH="469900" progId="Equation.3">
                  <p:embed/>
                </p:oleObj>
              </mc:Choice>
              <mc:Fallback>
                <p:oleObj name="" r:id="rId11" imgW="1689100" imgH="469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11900" y="1574800"/>
                        <a:ext cx="1689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对象 14358"/>
          <p:cNvGraphicFramePr/>
          <p:nvPr/>
        </p:nvGraphicFramePr>
        <p:xfrm>
          <a:off x="1066800" y="5343525"/>
          <a:ext cx="4229100" cy="102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2019300" imgH="444500" progId="Equation.3">
                  <p:embed/>
                </p:oleObj>
              </mc:Choice>
              <mc:Fallback>
                <p:oleObj name="" r:id="rId13" imgW="2019300" imgH="444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6800" y="5343525"/>
                        <a:ext cx="4229100" cy="1024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Text Box 2"/>
          <p:cNvSpPr txBox="1"/>
          <p:nvPr/>
        </p:nvSpPr>
        <p:spPr>
          <a:xfrm>
            <a:off x="0" y="404813"/>
            <a:ext cx="625475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、高阶导数的运算法则</a:t>
            </a:r>
            <a:endParaRPr lang="en-US" altLang="zh-CN" sz="40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2371" name="Object 3"/>
          <p:cNvGraphicFramePr>
            <a:graphicFrameLocks noChangeAspect="1"/>
          </p:cNvGraphicFramePr>
          <p:nvPr/>
        </p:nvGraphicFramePr>
        <p:xfrm>
          <a:off x="611188" y="1268413"/>
          <a:ext cx="54721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" r:id="rId1" imgW="1879600" imgH="215900" progId="Equation.DSMT4">
                  <p:embed/>
                </p:oleObj>
              </mc:Choice>
              <mc:Fallback>
                <p:oleObj name="" r:id="rId1" imgW="1879600" imgH="215900" progId="Equation.DSMT4">
                  <p:embed/>
                  <p:pic>
                    <p:nvPicPr>
                      <p:cNvPr id="0" name="图片 36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268413"/>
                        <a:ext cx="54721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468313" y="1989138"/>
          <a:ext cx="48053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" name="" r:id="rId3" imgW="3556000" imgH="469900" progId="Equation.3">
                  <p:embed/>
                </p:oleObj>
              </mc:Choice>
              <mc:Fallback>
                <p:oleObj name="" r:id="rId3" imgW="3556000" imgH="469900" progId="Equation.3">
                  <p:embed/>
                  <p:pic>
                    <p:nvPicPr>
                      <p:cNvPr id="0" name="图片 36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989138"/>
                        <a:ext cx="4805362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468313" y="2708275"/>
          <a:ext cx="33115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" r:id="rId5" imgW="2667000" imgH="469900" progId="Equation.3">
                  <p:embed/>
                </p:oleObj>
              </mc:Choice>
              <mc:Fallback>
                <p:oleObj name="" r:id="rId5" imgW="2667000" imgH="469900" progId="Equation.3">
                  <p:embed/>
                  <p:pic>
                    <p:nvPicPr>
                      <p:cNvPr id="0" name="图片 36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2708275"/>
                        <a:ext cx="331152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395288" y="3357563"/>
          <a:ext cx="752951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" name="" r:id="rId7" imgW="2679700" imgH="495300" progId="Equation.DSMT4">
                  <p:embed/>
                </p:oleObj>
              </mc:Choice>
              <mc:Fallback>
                <p:oleObj name="" r:id="rId7" imgW="2679700" imgH="495300" progId="Equation.DSMT4">
                  <p:embed/>
                  <p:pic>
                    <p:nvPicPr>
                      <p:cNvPr id="0" name="图片 36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3357563"/>
                        <a:ext cx="7529512" cy="1392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5" name="Text Box 7"/>
          <p:cNvSpPr txBox="1"/>
          <p:nvPr/>
        </p:nvSpPr>
        <p:spPr>
          <a:xfrm>
            <a:off x="4932363" y="4868863"/>
            <a:ext cx="2819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莱布尼兹公式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Text Box 2"/>
          <p:cNvSpPr txBox="1"/>
          <p:nvPr/>
        </p:nvSpPr>
        <p:spPr>
          <a:xfrm>
            <a:off x="755333" y="83661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6738" name="Object 3"/>
          <p:cNvGraphicFramePr>
            <a:graphicFrameLocks noChangeAspect="1"/>
          </p:cNvGraphicFramePr>
          <p:nvPr/>
        </p:nvGraphicFramePr>
        <p:xfrm>
          <a:off x="1692275" y="836613"/>
          <a:ext cx="35401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" name="" r:id="rId1" imgW="1701800" imgH="215900" progId="Equation.3">
                  <p:embed/>
                </p:oleObj>
              </mc:Choice>
              <mc:Fallback>
                <p:oleObj name="" r:id="rId1" imgW="1701800" imgH="215900" progId="Equation.3">
                  <p:embed/>
                  <p:pic>
                    <p:nvPicPr>
                      <p:cNvPr id="0" name="图片 36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836613"/>
                        <a:ext cx="3540125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6" name="Text Box 4"/>
          <p:cNvSpPr txBox="1"/>
          <p:nvPr/>
        </p:nvSpPr>
        <p:spPr>
          <a:xfrm>
            <a:off x="755650" y="15573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1619250" y="1484313"/>
          <a:ext cx="65008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" name="" r:id="rId3" imgW="3378200" imgH="215900" progId="Equation.3">
                  <p:embed/>
                </p:oleObj>
              </mc:Choice>
              <mc:Fallback>
                <p:oleObj name="" r:id="rId3" imgW="3378200" imgH="215900" progId="Equation.3">
                  <p:embed/>
                  <p:pic>
                    <p:nvPicPr>
                      <p:cNvPr id="0" name="图片 363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1484313"/>
                        <a:ext cx="6500813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1403350" y="2205038"/>
          <a:ext cx="671671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" name="" r:id="rId5" imgW="2373630" imgH="635000" progId="Equation.3">
                  <p:embed/>
                </p:oleObj>
              </mc:Choice>
              <mc:Fallback>
                <p:oleObj name="" r:id="rId5" imgW="2373630" imgH="635000" progId="Equation.3">
                  <p:embed/>
                  <p:pic>
                    <p:nvPicPr>
                      <p:cNvPr id="0" name="图片 36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2205038"/>
                        <a:ext cx="6716713" cy="163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2591118" y="3837305"/>
          <a:ext cx="501015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" name="" r:id="rId7" imgW="1803400" imgH="635000" progId="Equation.3">
                  <p:embed/>
                </p:oleObj>
              </mc:Choice>
              <mc:Fallback>
                <p:oleObj name="" r:id="rId7" imgW="1803400" imgH="635000" progId="Equation.3">
                  <p:embed/>
                  <p:pic>
                    <p:nvPicPr>
                      <p:cNvPr id="0" name="图片 36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1118" y="3837305"/>
                        <a:ext cx="5010150" cy="164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2411413" y="5516563"/>
          <a:ext cx="42481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" name="" r:id="rId9" imgW="1511300" imgH="228600" progId="Equation.3">
                  <p:embed/>
                </p:oleObj>
              </mc:Choice>
              <mc:Fallback>
                <p:oleObj name="" r:id="rId9" imgW="1511300" imgH="228600" progId="Equation.3">
                  <p:embed/>
                  <p:pic>
                    <p:nvPicPr>
                      <p:cNvPr id="0" name="图片 36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413" y="5516563"/>
                        <a:ext cx="4248150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1234" name="Object 2"/>
          <p:cNvGraphicFramePr>
            <a:graphicFrameLocks noChangeAspect="1"/>
          </p:cNvGraphicFramePr>
          <p:nvPr/>
        </p:nvGraphicFramePr>
        <p:xfrm>
          <a:off x="342900" y="1554163"/>
          <a:ext cx="46688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3098800" imgH="558800" progId="Equation.3">
                  <p:embed/>
                </p:oleObj>
              </mc:Choice>
              <mc:Fallback>
                <p:oleObj name="" r:id="rId1" imgW="3098800" imgH="558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" y="1554163"/>
                        <a:ext cx="4668838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5" name="Object 3"/>
          <p:cNvGraphicFramePr>
            <a:graphicFrameLocks noChangeAspect="1"/>
          </p:cNvGraphicFramePr>
          <p:nvPr/>
        </p:nvGraphicFramePr>
        <p:xfrm>
          <a:off x="647700" y="2392363"/>
          <a:ext cx="44958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1879600" imgH="393700" progId="Equation.3">
                  <p:embed/>
                </p:oleObj>
              </mc:Choice>
              <mc:Fallback>
                <p:oleObj name="" r:id="rId3" imgW="1879600" imgH="3937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" y="2392363"/>
                        <a:ext cx="4495800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755650" y="3443288"/>
          <a:ext cx="4648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2044700" imgH="393700" progId="Equation.3">
                  <p:embed/>
                </p:oleObj>
              </mc:Choice>
              <mc:Fallback>
                <p:oleObj name="" r:id="rId5" imgW="2044700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443288"/>
                        <a:ext cx="464820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7" name="Text Box 5"/>
          <p:cNvSpPr txBox="1"/>
          <p:nvPr/>
        </p:nvSpPr>
        <p:spPr>
          <a:xfrm>
            <a:off x="179388" y="452755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i="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1285875" y="4438650"/>
          <a:ext cx="2820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1282700" imgH="292100" progId="Equation.3">
                  <p:embed/>
                </p:oleObj>
              </mc:Choice>
              <mc:Fallback>
                <p:oleObj name="" r:id="rId7" imgW="1282700" imgH="2921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75" y="4438650"/>
                        <a:ext cx="2820988" cy="642938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7"/>
          <p:cNvSpPr txBox="1"/>
          <p:nvPr/>
        </p:nvSpPr>
        <p:spPr>
          <a:xfrm>
            <a:off x="342900" y="44450"/>
            <a:ext cx="518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导函数</a:t>
            </a:r>
            <a:r>
              <a:rPr lang="en-US" altLang="zh-CN" sz="2800" b="1" i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187325" y="531813"/>
          <a:ext cx="84851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9" imgW="3251200" imgH="419100" progId="Equation.3">
                  <p:embed/>
                </p:oleObj>
              </mc:Choice>
              <mc:Fallback>
                <p:oleObj name="" r:id="rId9" imgW="3251200" imgH="4191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325" y="531813"/>
                        <a:ext cx="8485188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Text Box 9"/>
          <p:cNvSpPr txBox="1"/>
          <p:nvPr/>
        </p:nvSpPr>
        <p:spPr>
          <a:xfrm>
            <a:off x="1260793" y="5397500"/>
            <a:ext cx="63373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求函数在某点处的导数的第二种方法</a:t>
            </a:r>
            <a:r>
              <a:rPr lang="en-US" altLang="zh-CN" sz="28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en-US" altLang="zh-CN" sz="2800" b="1" i="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/>
      <p:bldP spid="3512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8433"/>
          <p:cNvSpPr txBox="1"/>
          <p:nvPr/>
        </p:nvSpPr>
        <p:spPr>
          <a:xfrm>
            <a:off x="1016000" y="558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对象 18434"/>
          <p:cNvGraphicFramePr/>
          <p:nvPr/>
        </p:nvGraphicFramePr>
        <p:xfrm>
          <a:off x="1919288" y="444500"/>
          <a:ext cx="327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3275330" imgH="901065" progId="Equation.3">
                  <p:embed/>
                </p:oleObj>
              </mc:Choice>
              <mc:Fallback>
                <p:oleObj name="" r:id="rId1" imgW="3275330" imgH="9010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444500"/>
                        <a:ext cx="3276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文本框 18435"/>
          <p:cNvSpPr txBox="1"/>
          <p:nvPr/>
        </p:nvSpPr>
        <p:spPr>
          <a:xfrm>
            <a:off x="1016000" y="168275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8437" name="对象 18436"/>
          <p:cNvGraphicFramePr/>
          <p:nvPr/>
        </p:nvGraphicFramePr>
        <p:xfrm>
          <a:off x="1600200" y="1524000"/>
          <a:ext cx="482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4824095" imgH="901065" progId="Equation.3">
                  <p:embed/>
                </p:oleObj>
              </mc:Choice>
              <mc:Fallback>
                <p:oleObj name="" r:id="rId3" imgW="4824095" imgH="9010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524000"/>
                        <a:ext cx="4826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1473200" y="2679700"/>
          <a:ext cx="5105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3175000" imgH="609600" progId="Equation.3">
                  <p:embed/>
                </p:oleObj>
              </mc:Choice>
              <mc:Fallback>
                <p:oleObj name="" r:id="rId5" imgW="3175000" imgH="609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200" y="2679700"/>
                        <a:ext cx="510540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/>
          <p:nvPr/>
        </p:nvGraphicFramePr>
        <p:xfrm>
          <a:off x="2540000" y="496570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3733800" imgH="977900" progId="Equation.3">
                  <p:embed/>
                </p:oleObj>
              </mc:Choice>
              <mc:Fallback>
                <p:oleObj name="" r:id="rId7" imgW="3733800" imgH="977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0000" y="4965700"/>
                        <a:ext cx="3733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/>
          <p:nvPr/>
        </p:nvGraphicFramePr>
        <p:xfrm>
          <a:off x="2463800" y="3822700"/>
          <a:ext cx="38862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2386330" imgH="660400" progId="Equation.3">
                  <p:embed/>
                </p:oleObj>
              </mc:Choice>
              <mc:Fallback>
                <p:oleObj name="" r:id="rId9" imgW="2386330" imgH="6604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3800" y="3822700"/>
                        <a:ext cx="3886200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1843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5824537" cy="1447800"/>
          </a:xfrm>
        </p:spPr>
        <p:txBody>
          <a:bodyPr vert="horz" wrap="square" lIns="91440" tIns="45720" rIns="91440" bIns="45720" anchor="ctr"/>
          <a:p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四、隐函数的导数与高阶导数</a:t>
            </a:r>
            <a:endParaRPr lang="zh-CN" altLang="en-US" sz="3200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446467" name="Text Box 3"/>
          <p:cNvSpPr txBox="1"/>
          <p:nvPr/>
        </p:nvSpPr>
        <p:spPr>
          <a:xfrm>
            <a:off x="323850" y="141287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1403350" y="1484313"/>
          <a:ext cx="73437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" r:id="rId1" imgW="4584700" imgH="660400" progId="Equation.DSMT4">
                  <p:embed/>
                </p:oleObj>
              </mc:Choice>
              <mc:Fallback>
                <p:oleObj name="" r:id="rId1" imgW="4584700" imgH="660400" progId="Equation.DSMT4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1484313"/>
                        <a:ext cx="7343775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971550" y="2708275"/>
          <a:ext cx="50403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3" imgW="1764665" imgH="215900" progId="Equation.DSMT4">
                  <p:embed/>
                </p:oleObj>
              </mc:Choice>
              <mc:Fallback>
                <p:oleObj name="" r:id="rId3" imgW="1764665" imgH="215900" progId="Equation.DSMT4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708275"/>
                        <a:ext cx="5040313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395288" y="3429000"/>
          <a:ext cx="21955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" r:id="rId5" imgW="1675765" imgH="393700" progId="Equation.3">
                  <p:embed/>
                </p:oleObj>
              </mc:Choice>
              <mc:Fallback>
                <p:oleObj name="" r:id="rId5" imgW="1675765" imgH="393700" progId="Equation.3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3429000"/>
                        <a:ext cx="2195512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1" name="AutoShape 7"/>
          <p:cNvSpPr/>
          <p:nvPr/>
        </p:nvSpPr>
        <p:spPr>
          <a:xfrm>
            <a:off x="2743200" y="3560763"/>
            <a:ext cx="609600" cy="228600"/>
          </a:xfrm>
          <a:prstGeom prst="rightArrow">
            <a:avLst>
              <a:gd name="adj1" fmla="val 50000"/>
              <a:gd name="adj2" fmla="val 66617"/>
            </a:avLst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3492500" y="3357563"/>
          <a:ext cx="20748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" r:id="rId7" imgW="1459865" imgH="393700" progId="Equation.3">
                  <p:embed/>
                </p:oleObj>
              </mc:Choice>
              <mc:Fallback>
                <p:oleObj name="" r:id="rId7" imgW="1459865" imgH="393700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3357563"/>
                        <a:ext cx="2074863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3" name="Text Box 9"/>
          <p:cNvSpPr txBox="1"/>
          <p:nvPr/>
        </p:nvSpPr>
        <p:spPr>
          <a:xfrm>
            <a:off x="5508625" y="3284538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隐函数的显化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6474" name="Text Box 10"/>
          <p:cNvSpPr txBox="1"/>
          <p:nvPr/>
        </p:nvSpPr>
        <p:spPr>
          <a:xfrm>
            <a:off x="800100" y="4184650"/>
            <a:ext cx="80200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3200" b="1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隐函数不易显化或不能显化如何求导</a:t>
            </a:r>
            <a:r>
              <a:rPr lang="en-US" altLang="zh-CN" sz="3200" b="1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3200" b="1" i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6475" name="Text Box 11"/>
          <p:cNvSpPr txBox="1"/>
          <p:nvPr/>
        </p:nvSpPr>
        <p:spPr>
          <a:xfrm>
            <a:off x="755650" y="4797425"/>
            <a:ext cx="41941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隐函数求导法则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6476" name="Text Box 12"/>
          <p:cNvSpPr txBox="1"/>
          <p:nvPr/>
        </p:nvSpPr>
        <p:spPr>
          <a:xfrm>
            <a:off x="755650" y="5300663"/>
            <a:ext cx="7561263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用复合函数求导法则直接对方程两边求导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200" b="1" i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看作是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的函数</a:t>
            </a:r>
            <a:r>
              <a:rPr lang="en-US" altLang="zh-CN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200" b="1" i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71" grpId="0" animBg="1"/>
      <p:bldP spid="446473" grpId="0"/>
      <p:bldP spid="446474" grpId="0"/>
      <p:bldP spid="446475" grpId="0"/>
      <p:bldP spid="4464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62" name="Text Box 2"/>
          <p:cNvSpPr txBox="1"/>
          <p:nvPr/>
        </p:nvSpPr>
        <p:spPr>
          <a:xfrm>
            <a:off x="768350" y="2362518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1979930" y="2362835"/>
          <a:ext cx="37449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" r:id="rId1" imgW="2794000" imgH="406400" progId="Equation.3">
                  <p:embed/>
                </p:oleObj>
              </mc:Choice>
              <mc:Fallback>
                <p:oleObj name="" r:id="rId1" imgW="2794000" imgH="406400" progId="Equation.3">
                  <p:embed/>
                  <p:pic>
                    <p:nvPicPr>
                      <p:cNvPr id="0" name="图片 34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930" y="2362835"/>
                        <a:ext cx="374491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1835150" y="2864485"/>
          <a:ext cx="48641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" r:id="rId3" imgW="1600200" imgH="228600" progId="Equation.DSMT4">
                  <p:embed/>
                </p:oleObj>
              </mc:Choice>
              <mc:Fallback>
                <p:oleObj name="" r:id="rId3" imgW="1600200" imgH="228600" progId="Equation.DSMT4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2864485"/>
                        <a:ext cx="4864100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5" name="Text Box 5"/>
          <p:cNvSpPr txBox="1"/>
          <p:nvPr/>
        </p:nvSpPr>
        <p:spPr>
          <a:xfrm>
            <a:off x="539750" y="3887153"/>
            <a:ext cx="1295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解得</a:t>
            </a:r>
            <a:endParaRPr lang="zh-CN" altLang="en-US" sz="3200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50566" name="Object 6"/>
          <p:cNvGraphicFramePr>
            <a:graphicFrameLocks noChangeAspect="1"/>
          </p:cNvGraphicFramePr>
          <p:nvPr/>
        </p:nvGraphicFramePr>
        <p:xfrm>
          <a:off x="1979613" y="3558540"/>
          <a:ext cx="252095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" r:id="rId5" imgW="850265" imgH="419100" progId="Equation.DSMT4">
                  <p:embed/>
                </p:oleObj>
              </mc:Choice>
              <mc:Fallback>
                <p:oleObj name="" r:id="rId5" imgW="850265" imgH="419100" progId="Equation.DSMT4">
                  <p:embed/>
                  <p:pic>
                    <p:nvPicPr>
                      <p:cNvPr id="0" name="图片 34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558540"/>
                        <a:ext cx="2520950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7" name="Object 7"/>
          <p:cNvGraphicFramePr>
            <a:graphicFrameLocks noChangeAspect="1"/>
          </p:cNvGraphicFramePr>
          <p:nvPr/>
        </p:nvGraphicFramePr>
        <p:xfrm>
          <a:off x="4600258" y="4105910"/>
          <a:ext cx="41767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" r:id="rId7" imgW="3886200" imgH="457200" progId="Equation.3">
                  <p:embed/>
                </p:oleObj>
              </mc:Choice>
              <mc:Fallback>
                <p:oleObj name="" r:id="rId7" imgW="3886200" imgH="457200" progId="Equation.3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0258" y="4105910"/>
                        <a:ext cx="4176712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8" name="Object 8"/>
          <p:cNvGraphicFramePr>
            <a:graphicFrameLocks noChangeAspect="1"/>
          </p:cNvGraphicFramePr>
          <p:nvPr/>
        </p:nvGraphicFramePr>
        <p:xfrm>
          <a:off x="1072833" y="4912360"/>
          <a:ext cx="38893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" r:id="rId9" imgW="1384300" imgH="457200" progId="Equation.3">
                  <p:embed/>
                </p:oleObj>
              </mc:Choice>
              <mc:Fallback>
                <p:oleObj name="" r:id="rId9" imgW="1384300" imgH="457200" progId="Equation.3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2833" y="4912360"/>
                        <a:ext cx="388937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9" name="Object 9"/>
          <p:cNvGraphicFramePr>
            <a:graphicFrameLocks noChangeAspect="1"/>
          </p:cNvGraphicFramePr>
          <p:nvPr/>
        </p:nvGraphicFramePr>
        <p:xfrm>
          <a:off x="5205095" y="5350510"/>
          <a:ext cx="719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" r:id="rId11" imgW="558800" imgH="317500" progId="Equation.3">
                  <p:embed/>
                </p:oleObj>
              </mc:Choice>
              <mc:Fallback>
                <p:oleObj name="" r:id="rId11" imgW="558800" imgH="317500" progId="Equation.3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5095" y="5350510"/>
                        <a:ext cx="7191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39" name="Object 3"/>
          <p:cNvGraphicFramePr>
            <a:graphicFrameLocks noChangeAspect="1"/>
          </p:cNvGraphicFramePr>
          <p:nvPr/>
        </p:nvGraphicFramePr>
        <p:xfrm>
          <a:off x="1072833" y="555943"/>
          <a:ext cx="77501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" r:id="rId13" imgW="2781300" imgH="647700" progId="Equation.DSMT4">
                  <p:embed/>
                </p:oleObj>
              </mc:Choice>
              <mc:Fallback>
                <p:oleObj name="" r:id="rId13" imgW="2781300" imgH="647700" progId="Equation.DSMT4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2833" y="555943"/>
                        <a:ext cx="7750175" cy="180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38" name="Text Box 2"/>
          <p:cNvSpPr txBox="1"/>
          <p:nvPr/>
        </p:nvSpPr>
        <p:spPr>
          <a:xfrm>
            <a:off x="158433" y="555943"/>
            <a:ext cx="20574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4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4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/>
      <p:bldP spid="450565" grpId="0"/>
      <p:bldP spid="4495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6706" name="Text Box 2"/>
          <p:cNvSpPr txBox="1"/>
          <p:nvPr/>
        </p:nvSpPr>
        <p:spPr>
          <a:xfrm>
            <a:off x="539750" y="549275"/>
            <a:ext cx="115252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6707" name="Object 3"/>
          <p:cNvGraphicFramePr>
            <a:graphicFrameLocks noChangeAspect="1"/>
          </p:cNvGraphicFramePr>
          <p:nvPr/>
        </p:nvGraphicFramePr>
        <p:xfrm>
          <a:off x="1584325" y="333375"/>
          <a:ext cx="64008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" r:id="rId1" imgW="2247900" imgH="635000" progId="Equation.DSMT4">
                  <p:embed/>
                </p:oleObj>
              </mc:Choice>
              <mc:Fallback>
                <p:oleObj name="" r:id="rId1" imgW="2247900" imgH="635000" progId="Equation.DSMT4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4325" y="333375"/>
                        <a:ext cx="64008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670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2133600"/>
            <a:ext cx="4146550" cy="4248150"/>
          </a:xfrm>
          <a:prstGeom prst="rect">
            <a:avLst/>
          </a:prstGeom>
          <a:noFill/>
          <a:ln w="38100" cap="flat" cmpd="dbl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7730" name="Text Box 2"/>
          <p:cNvSpPr txBox="1"/>
          <p:nvPr/>
        </p:nvSpPr>
        <p:spPr>
          <a:xfrm>
            <a:off x="900113" y="83661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57731" name="Object 3"/>
          <p:cNvGraphicFramePr>
            <a:graphicFrameLocks noChangeAspect="1"/>
          </p:cNvGraphicFramePr>
          <p:nvPr/>
        </p:nvGraphicFramePr>
        <p:xfrm>
          <a:off x="5076825" y="1628775"/>
          <a:ext cx="31686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" r:id="rId1" imgW="1066165" imgH="406400" progId="Equation.DSMT4">
                  <p:embed/>
                </p:oleObj>
              </mc:Choice>
              <mc:Fallback>
                <p:oleObj name="" r:id="rId1" imgW="1066165" imgH="406400" progId="Equation.DSMT4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6825" y="1628775"/>
                        <a:ext cx="3168650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1476375" y="3644900"/>
          <a:ext cx="451643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" r:id="rId3" imgW="1586865" imgH="406400" progId="Equation.DSMT4">
                  <p:embed/>
                </p:oleObj>
              </mc:Choice>
              <mc:Fallback>
                <p:oleObj name="" r:id="rId3" imgW="1586865" imgH="406400" progId="Equation.DSMT4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644900"/>
                        <a:ext cx="451643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1763713" y="919163"/>
          <a:ext cx="35290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name="" r:id="rId5" imgW="2794000" imgH="406400" progId="Equation.3">
                  <p:embed/>
                </p:oleObj>
              </mc:Choice>
              <mc:Fallback>
                <p:oleObj name="" r:id="rId5" imgW="2794000" imgH="406400" progId="Equation.3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919163"/>
                        <a:ext cx="3529012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/>
          <p:cNvGraphicFramePr>
            <a:graphicFrameLocks noChangeAspect="1"/>
          </p:cNvGraphicFramePr>
          <p:nvPr/>
        </p:nvGraphicFramePr>
        <p:xfrm>
          <a:off x="1258888" y="1700213"/>
          <a:ext cx="36591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" r:id="rId7" imgW="1358900" imgH="419100" progId="Equation.DSMT4">
                  <p:embed/>
                </p:oleObj>
              </mc:Choice>
              <mc:Fallback>
                <p:oleObj name="" r:id="rId7" imgW="1358900" imgH="419100" progId="Equation.DSMT4">
                  <p:embed/>
                  <p:pic>
                    <p:nvPicPr>
                      <p:cNvPr id="0" name="图片 34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1700213"/>
                        <a:ext cx="3659187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 noChangeAspect="1"/>
          </p:cNvGraphicFramePr>
          <p:nvPr/>
        </p:nvGraphicFramePr>
        <p:xfrm>
          <a:off x="1343025" y="4508500"/>
          <a:ext cx="60245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" r:id="rId9" imgW="2019300" imgH="495300" progId="Equation.DSMT4">
                  <p:embed/>
                </p:oleObj>
              </mc:Choice>
              <mc:Fallback>
                <p:oleObj name="" r:id="rId9" imgW="2019300" imgH="495300" progId="Equation.DSMT4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3025" y="4508500"/>
                        <a:ext cx="6024563" cy="146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6" name="Object 8"/>
          <p:cNvGraphicFramePr>
            <a:graphicFrameLocks noChangeAspect="1"/>
          </p:cNvGraphicFramePr>
          <p:nvPr/>
        </p:nvGraphicFramePr>
        <p:xfrm>
          <a:off x="1547813" y="2781300"/>
          <a:ext cx="225583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" r:id="rId11" imgW="837565" imgH="431800" progId="Equation.DSMT4">
                  <p:embed/>
                </p:oleObj>
              </mc:Choice>
              <mc:Fallback>
                <p:oleObj name="" r:id="rId11" imgW="837565" imgH="431800" progId="Equation.DSMT4">
                  <p:embed/>
                  <p:pic>
                    <p:nvPicPr>
                      <p:cNvPr id="0" name="图片 34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2781300"/>
                        <a:ext cx="2255837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8754" name="Object 2"/>
          <p:cNvGraphicFramePr>
            <a:graphicFrameLocks noChangeAspect="1"/>
          </p:cNvGraphicFramePr>
          <p:nvPr/>
        </p:nvGraphicFramePr>
        <p:xfrm>
          <a:off x="684213" y="692150"/>
          <a:ext cx="69008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" r:id="rId1" imgW="2425700" imgH="406400" progId="Equation.DSMT4">
                  <p:embed/>
                </p:oleObj>
              </mc:Choice>
              <mc:Fallback>
                <p:oleObj name="" r:id="rId1" imgW="2425700" imgH="406400" progId="Equation.DSMT4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692150"/>
                        <a:ext cx="6900862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5" name="Object 3"/>
          <p:cNvGraphicFramePr>
            <a:graphicFrameLocks noChangeAspect="1"/>
          </p:cNvGraphicFramePr>
          <p:nvPr/>
        </p:nvGraphicFramePr>
        <p:xfrm>
          <a:off x="1773238" y="2082800"/>
          <a:ext cx="45847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" r:id="rId3" imgW="1536700" imgH="431800" progId="Equation.DSMT4">
                  <p:embed/>
                </p:oleObj>
              </mc:Choice>
              <mc:Fallback>
                <p:oleObj name="" r:id="rId3" imgW="1536700" imgH="431800" progId="Equation.DSMT4">
                  <p:embed/>
                  <p:pic>
                    <p:nvPicPr>
                      <p:cNvPr id="0" name="图片 34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3238" y="2082800"/>
                        <a:ext cx="4584700" cy="1279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8" name="对象 36867"/>
          <p:cNvGraphicFramePr/>
          <p:nvPr/>
        </p:nvGraphicFramePr>
        <p:xfrm>
          <a:off x="160973" y="1098550"/>
          <a:ext cx="548513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" name="" r:id="rId1" imgW="2082800" imgH="419100" progId="Equation.3">
                  <p:embed/>
                </p:oleObj>
              </mc:Choice>
              <mc:Fallback>
                <p:oleObj name="" r:id="rId1" imgW="2082800" imgH="419100" progId="Equation.3">
                  <p:embed/>
                  <p:pic>
                    <p:nvPicPr>
                      <p:cNvPr id="0" name="图片 36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973" y="1098550"/>
                        <a:ext cx="548513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36868"/>
          <p:cNvGraphicFramePr/>
          <p:nvPr/>
        </p:nvGraphicFramePr>
        <p:xfrm>
          <a:off x="1066800" y="2362200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" r:id="rId3" imgW="3275330" imgH="431800" progId="Equation.3">
                  <p:embed/>
                </p:oleObj>
              </mc:Choice>
              <mc:Fallback>
                <p:oleObj name="" r:id="rId3" imgW="3275330" imgH="431800" progId="Equation.3">
                  <p:embed/>
                  <p:pic>
                    <p:nvPicPr>
                      <p:cNvPr id="0" name="图片 36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3276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对象 36869"/>
          <p:cNvGraphicFramePr/>
          <p:nvPr/>
        </p:nvGraphicFramePr>
        <p:xfrm>
          <a:off x="1371600" y="2971800"/>
          <a:ext cx="279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name="" r:id="rId5" imgW="2794000" imgH="469900" progId="Equation.3">
                  <p:embed/>
                </p:oleObj>
              </mc:Choice>
              <mc:Fallback>
                <p:oleObj name="" r:id="rId5" imgW="2794000" imgH="469900" progId="Equation.3">
                  <p:embed/>
                  <p:pic>
                    <p:nvPicPr>
                      <p:cNvPr id="0" name="图片 36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971800"/>
                        <a:ext cx="2794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36870"/>
          <p:cNvGraphicFramePr/>
          <p:nvPr/>
        </p:nvGraphicFramePr>
        <p:xfrm>
          <a:off x="5410200" y="28194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" r:id="rId7" imgW="2438400" imgH="838200" progId="Equation.3">
                  <p:embed/>
                </p:oleObj>
              </mc:Choice>
              <mc:Fallback>
                <p:oleObj name="" r:id="rId7" imgW="2438400" imgH="838200" progId="Equation.3">
                  <p:embed/>
                  <p:pic>
                    <p:nvPicPr>
                      <p:cNvPr id="0" name="图片 36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200" y="2819400"/>
                        <a:ext cx="243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对象 36871"/>
          <p:cNvGraphicFramePr/>
          <p:nvPr/>
        </p:nvGraphicFramePr>
        <p:xfrm>
          <a:off x="4343400" y="30480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" r:id="rId9" imgW="761365" imgH="393700" progId="Equation.3">
                  <p:embed/>
                </p:oleObj>
              </mc:Choice>
              <mc:Fallback>
                <p:oleObj name="" r:id="rId9" imgW="761365" imgH="393700" progId="Equation.3">
                  <p:embed/>
                  <p:pic>
                    <p:nvPicPr>
                      <p:cNvPr id="0" name="图片 36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3400" y="3048000"/>
                        <a:ext cx="762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36872"/>
          <p:cNvGraphicFramePr/>
          <p:nvPr/>
        </p:nvGraphicFramePr>
        <p:xfrm>
          <a:off x="1600200" y="3733800"/>
          <a:ext cx="342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name="" r:id="rId11" imgW="3110230" imgH="431800" progId="Equation.3">
                  <p:embed/>
                </p:oleObj>
              </mc:Choice>
              <mc:Fallback>
                <p:oleObj name="" r:id="rId11" imgW="3110230" imgH="431800" progId="Equation.3">
                  <p:embed/>
                  <p:pic>
                    <p:nvPicPr>
                      <p:cNvPr id="0" name="图片 36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3733800"/>
                        <a:ext cx="342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对象 36873"/>
          <p:cNvGraphicFramePr/>
          <p:nvPr/>
        </p:nvGraphicFramePr>
        <p:xfrm>
          <a:off x="1371600" y="4495800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" r:id="rId13" imgW="5016500" imgH="469900" progId="Equation.3">
                  <p:embed/>
                </p:oleObj>
              </mc:Choice>
              <mc:Fallback>
                <p:oleObj name="" r:id="rId13" imgW="5016500" imgH="469900" progId="Equation.3">
                  <p:embed/>
                  <p:pic>
                    <p:nvPicPr>
                      <p:cNvPr id="0" name="图片 36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1600" y="4495800"/>
                        <a:ext cx="5016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对象 36874"/>
          <p:cNvGraphicFramePr/>
          <p:nvPr/>
        </p:nvGraphicFramePr>
        <p:xfrm>
          <a:off x="1219200" y="5257800"/>
          <a:ext cx="373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" r:id="rId15" imgW="3733800" imgH="889000" progId="Equation.3">
                  <p:embed/>
                </p:oleObj>
              </mc:Choice>
              <mc:Fallback>
                <p:oleObj name="" r:id="rId15" imgW="3733800" imgH="889000" progId="Equation.3">
                  <p:embed/>
                  <p:pic>
                    <p:nvPicPr>
                      <p:cNvPr id="0" name="图片 36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9200" y="5257800"/>
                        <a:ext cx="3733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对象 36875"/>
          <p:cNvGraphicFramePr/>
          <p:nvPr/>
        </p:nvGraphicFramePr>
        <p:xfrm>
          <a:off x="4953000" y="5257800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name="" r:id="rId17" imgW="2959100" imgH="965200" progId="Equation.3">
                  <p:embed/>
                </p:oleObj>
              </mc:Choice>
              <mc:Fallback>
                <p:oleObj name="" r:id="rId17" imgW="2959100" imgH="965200" progId="Equation.3">
                  <p:embed/>
                  <p:pic>
                    <p:nvPicPr>
                      <p:cNvPr id="0" name="图片 366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53000" y="5257800"/>
                        <a:ext cx="2959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9778" name="Text Box 2"/>
          <p:cNvSpPr txBox="1"/>
          <p:nvPr/>
        </p:nvSpPr>
        <p:spPr>
          <a:xfrm>
            <a:off x="309245" y="1860550"/>
            <a:ext cx="115252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9779" name="Object 3"/>
          <p:cNvGraphicFramePr>
            <a:graphicFrameLocks noChangeAspect="1"/>
          </p:cNvGraphicFramePr>
          <p:nvPr/>
        </p:nvGraphicFramePr>
        <p:xfrm>
          <a:off x="1576705" y="1586865"/>
          <a:ext cx="6761163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" r:id="rId1" imgW="2374900" imgH="825500" progId="Equation.DSMT4">
                  <p:embed/>
                </p:oleObj>
              </mc:Choice>
              <mc:Fallback>
                <p:oleObj name="" r:id="rId1" imgW="2374900" imgH="825500" progId="Equation.DSMT4">
                  <p:embed/>
                  <p:pic>
                    <p:nvPicPr>
                      <p:cNvPr id="0" name="图片 36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6705" y="1586865"/>
                        <a:ext cx="6761163" cy="221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02" name="Text Box 2"/>
          <p:cNvSpPr txBox="1"/>
          <p:nvPr/>
        </p:nvSpPr>
        <p:spPr>
          <a:xfrm>
            <a:off x="1042988" y="83661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60803" name="Object 3"/>
          <p:cNvGraphicFramePr>
            <a:graphicFrameLocks noChangeAspect="1"/>
          </p:cNvGraphicFramePr>
          <p:nvPr/>
        </p:nvGraphicFramePr>
        <p:xfrm>
          <a:off x="1692275" y="836613"/>
          <a:ext cx="3744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" r:id="rId1" imgW="2794000" imgH="406400" progId="Equation.3">
                  <p:embed/>
                </p:oleObj>
              </mc:Choice>
              <mc:Fallback>
                <p:oleObj name="" r:id="rId1" imgW="2794000" imgH="406400" progId="Equation.3">
                  <p:embed/>
                  <p:pic>
                    <p:nvPicPr>
                      <p:cNvPr id="0" name="图片 36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836613"/>
                        <a:ext cx="3744913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2105025" y="2133600"/>
          <a:ext cx="39243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" r:id="rId3" imgW="1383665" imgH="406400" progId="Equation.DSMT4">
                  <p:embed/>
                </p:oleObj>
              </mc:Choice>
              <mc:Fallback>
                <p:oleObj name="" r:id="rId3" imgW="1383665" imgH="406400" progId="Equation.DSMT4">
                  <p:embed/>
                  <p:pic>
                    <p:nvPicPr>
                      <p:cNvPr id="0" name="图片 36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5025" y="2133600"/>
                        <a:ext cx="3924300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971550" y="4149725"/>
          <a:ext cx="36004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name="" r:id="rId5" imgW="1294765" imgH="215900" progId="Equation.DSMT4">
                  <p:embed/>
                </p:oleObj>
              </mc:Choice>
              <mc:Fallback>
                <p:oleObj name="" r:id="rId5" imgW="1294765" imgH="215900" progId="Equation.DSMT4">
                  <p:embed/>
                  <p:pic>
                    <p:nvPicPr>
                      <p:cNvPr id="0" name="图片 36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4149725"/>
                        <a:ext cx="360045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6" name="Object 6"/>
          <p:cNvGraphicFramePr>
            <a:graphicFrameLocks noChangeAspect="1"/>
          </p:cNvGraphicFramePr>
          <p:nvPr/>
        </p:nvGraphicFramePr>
        <p:xfrm>
          <a:off x="6300788" y="2349500"/>
          <a:ext cx="600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" name="" r:id="rId7" imgW="63500" imgH="127000" progId="Equation.DSMT4">
                  <p:embed/>
                </p:oleObj>
              </mc:Choice>
              <mc:Fallback>
                <p:oleObj name="" r:id="rId7" imgW="63500" imgH="127000" progId="Equation.DSMT4">
                  <p:embed/>
                  <p:pic>
                    <p:nvPicPr>
                      <p:cNvPr id="0" name="图片 366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00788" y="2349500"/>
                        <a:ext cx="6000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7" name="Object 7"/>
          <p:cNvGraphicFramePr>
            <a:graphicFrameLocks noChangeAspect="1"/>
          </p:cNvGraphicFramePr>
          <p:nvPr/>
        </p:nvGraphicFramePr>
        <p:xfrm>
          <a:off x="1217613" y="4724400"/>
          <a:ext cx="69389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" r:id="rId9" imgW="2260600" imgH="406400" progId="Equation.DSMT4">
                  <p:embed/>
                </p:oleObj>
              </mc:Choice>
              <mc:Fallback>
                <p:oleObj name="" r:id="rId9" imgW="2260600" imgH="406400" progId="Equation.DSMT4">
                  <p:embed/>
                  <p:pic>
                    <p:nvPicPr>
                      <p:cNvPr id="0" name="图片 36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7613" y="4724400"/>
                        <a:ext cx="6938962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8" name="Object 8"/>
          <p:cNvGraphicFramePr>
            <a:graphicFrameLocks noChangeAspect="1"/>
          </p:cNvGraphicFramePr>
          <p:nvPr/>
        </p:nvGraphicFramePr>
        <p:xfrm>
          <a:off x="1979613" y="1341438"/>
          <a:ext cx="39322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" r:id="rId11" imgW="1459865" imgH="406400" progId="Equation.DSMT4">
                  <p:embed/>
                </p:oleObj>
              </mc:Choice>
              <mc:Fallback>
                <p:oleObj name="" r:id="rId11" imgW="1459865" imgH="406400" progId="Equation.DSMT4">
                  <p:embed/>
                  <p:pic>
                    <p:nvPicPr>
                      <p:cNvPr id="0" name="图片 36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9613" y="1341438"/>
                        <a:ext cx="3932237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9" name="Object 9"/>
          <p:cNvGraphicFramePr>
            <a:graphicFrameLocks noChangeAspect="1"/>
          </p:cNvGraphicFramePr>
          <p:nvPr/>
        </p:nvGraphicFramePr>
        <p:xfrm>
          <a:off x="2195513" y="2997200"/>
          <a:ext cx="30241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" r:id="rId13" imgW="1066800" imgH="431800" progId="Equation.DSMT4">
                  <p:embed/>
                </p:oleObj>
              </mc:Choice>
              <mc:Fallback>
                <p:oleObj name="" r:id="rId13" imgW="1066800" imgH="431800" progId="Equation.DSMT4">
                  <p:embed/>
                  <p:pic>
                    <p:nvPicPr>
                      <p:cNvPr id="0" name="图片 36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5513" y="2997200"/>
                        <a:ext cx="3024187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1826" name="Object 2"/>
          <p:cNvGraphicFramePr>
            <a:graphicFrameLocks noChangeAspect="1"/>
          </p:cNvGraphicFramePr>
          <p:nvPr/>
        </p:nvGraphicFramePr>
        <p:xfrm>
          <a:off x="919163" y="620713"/>
          <a:ext cx="3776662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name="" r:id="rId1" imgW="1167765" imgH="444500" progId="Equation.DSMT4">
                  <p:embed/>
                </p:oleObj>
              </mc:Choice>
              <mc:Fallback>
                <p:oleObj name="" r:id="rId1" imgW="1167765" imgH="444500" progId="Equation.DSMT4">
                  <p:embed/>
                  <p:pic>
                    <p:nvPicPr>
                      <p:cNvPr id="0" name="图片 36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9163" y="620713"/>
                        <a:ext cx="3776662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1527175" y="1700213"/>
          <a:ext cx="479266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" r:id="rId3" imgW="1396365" imgH="635000" progId="Equation.DSMT4">
                  <p:embed/>
                </p:oleObj>
              </mc:Choice>
              <mc:Fallback>
                <p:oleObj name="" r:id="rId3" imgW="1396365" imgH="635000" progId="Equation.DSMT4">
                  <p:embed/>
                  <p:pic>
                    <p:nvPicPr>
                      <p:cNvPr id="0" name="图片 36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7175" y="1700213"/>
                        <a:ext cx="4792663" cy="188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1547813" y="3500438"/>
          <a:ext cx="303847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" r:id="rId5" imgW="939165" imgH="431800" progId="Equation.DSMT4">
                  <p:embed/>
                </p:oleObj>
              </mc:Choice>
              <mc:Fallback>
                <p:oleObj name="" r:id="rId5" imgW="939165" imgH="431800" progId="Equation.DSMT4">
                  <p:embed/>
                  <p:pic>
                    <p:nvPicPr>
                      <p:cNvPr id="0" name="图片 36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3500438"/>
                        <a:ext cx="3038475" cy="1398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2258" name="Text Box 2"/>
          <p:cNvSpPr txBox="1"/>
          <p:nvPr/>
        </p:nvSpPr>
        <p:spPr>
          <a:xfrm>
            <a:off x="577850" y="2051050"/>
            <a:ext cx="20939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右导数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2259" name="Text Box 3"/>
          <p:cNvSpPr txBox="1"/>
          <p:nvPr/>
        </p:nvSpPr>
        <p:spPr>
          <a:xfrm>
            <a:off x="560388" y="908050"/>
            <a:ext cx="2187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左导数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4598988" y="1289050"/>
          <a:ext cx="34813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1651000" imgH="393700" progId="Equation.3">
                  <p:embed/>
                </p:oleObj>
              </mc:Choice>
              <mc:Fallback>
                <p:oleObj name="" r:id="rId1" imgW="1651000" imgH="393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8988" y="1289050"/>
                        <a:ext cx="3481387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4598988" y="2355850"/>
          <a:ext cx="34798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1651000" imgH="393700" progId="Equation.3">
                  <p:embed/>
                </p:oleObj>
              </mc:Choice>
              <mc:Fallback>
                <p:oleObj name="" r:id="rId3" imgW="1651000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8988" y="2355850"/>
                        <a:ext cx="34798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6"/>
          <p:cNvSpPr txBox="1"/>
          <p:nvPr/>
        </p:nvSpPr>
        <p:spPr>
          <a:xfrm>
            <a:off x="179388" y="404813"/>
            <a:ext cx="518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单侧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导数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2263" name="Text Box 7"/>
          <p:cNvSpPr txBox="1"/>
          <p:nvPr/>
        </p:nvSpPr>
        <p:spPr>
          <a:xfrm>
            <a:off x="323850" y="4005580"/>
            <a:ext cx="5952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(a,b)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上可导</a:t>
            </a:r>
            <a:r>
              <a:rPr lang="en-US" altLang="zh-CN" sz="2800" b="1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393700" y="1481138"/>
          <a:ext cx="13223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901700" imgH="266700" progId="Equation.3">
                  <p:embed/>
                </p:oleObj>
              </mc:Choice>
              <mc:Fallback>
                <p:oleObj name="" r:id="rId5" imgW="901700" imgH="266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700" y="1481138"/>
                        <a:ext cx="1322388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320675" y="2673350"/>
          <a:ext cx="14208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927100" imgH="266700" progId="Equation.3">
                  <p:embed/>
                </p:oleObj>
              </mc:Choice>
              <mc:Fallback>
                <p:oleObj name="" r:id="rId7" imgW="927100" imgH="266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675" y="2673350"/>
                        <a:ext cx="1420813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468313" y="3338513"/>
          <a:ext cx="78914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4940300" imgH="266700" progId="Equation.3">
                  <p:embed/>
                </p:oleObj>
              </mc:Choice>
              <mc:Fallback>
                <p:oleObj name="" r:id="rId9" imgW="4940300" imgH="266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3338513"/>
                        <a:ext cx="7891462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1"/>
          <p:cNvGraphicFramePr>
            <a:graphicFrameLocks noChangeAspect="1"/>
          </p:cNvGraphicFramePr>
          <p:nvPr/>
        </p:nvGraphicFramePr>
        <p:xfrm>
          <a:off x="2398713" y="76200"/>
          <a:ext cx="6162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1" imgW="4724400" imgH="558800" progId="Equation.3">
                  <p:embed/>
                </p:oleObj>
              </mc:Choice>
              <mc:Fallback>
                <p:oleObj name="" r:id="rId11" imgW="4724400" imgH="558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8713" y="76200"/>
                        <a:ext cx="6162675" cy="8318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 cap="flat" cmpd="sng">
                        <a:solidFill>
                          <a:srgbClr val="99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8" name="Object 12"/>
          <p:cNvGraphicFramePr>
            <a:graphicFrameLocks noChangeAspect="1"/>
          </p:cNvGraphicFramePr>
          <p:nvPr/>
        </p:nvGraphicFramePr>
        <p:xfrm>
          <a:off x="1636713" y="1289050"/>
          <a:ext cx="2809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3" imgW="1333500" imgH="431800" progId="Equation.3">
                  <p:embed/>
                </p:oleObj>
              </mc:Choice>
              <mc:Fallback>
                <p:oleObj name="" r:id="rId13" imgW="1333500" imgH="4318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6713" y="1289050"/>
                        <a:ext cx="280987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9" name="Object 13"/>
          <p:cNvGraphicFramePr>
            <a:graphicFrameLocks noChangeAspect="1"/>
          </p:cNvGraphicFramePr>
          <p:nvPr/>
        </p:nvGraphicFramePr>
        <p:xfrm>
          <a:off x="1703388" y="2432050"/>
          <a:ext cx="2809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5" imgW="1333500" imgH="431800" progId="Equation.3">
                  <p:embed/>
                </p:oleObj>
              </mc:Choice>
              <mc:Fallback>
                <p:oleObj name="" r:id="rId15" imgW="1333500" imgH="4318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03388" y="2432050"/>
                        <a:ext cx="280987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0" name="Object 14"/>
          <p:cNvGraphicFramePr>
            <a:graphicFrameLocks noChangeAspect="1"/>
          </p:cNvGraphicFramePr>
          <p:nvPr/>
        </p:nvGraphicFramePr>
        <p:xfrm>
          <a:off x="-36512" y="4652963"/>
          <a:ext cx="87852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7" imgW="3556000" imgH="431800" progId="Equation.3">
                  <p:embed/>
                </p:oleObj>
              </mc:Choice>
              <mc:Fallback>
                <p:oleObj name="" r:id="rId17" imgW="3556000" imgH="431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-36512" y="4652963"/>
                        <a:ext cx="8785225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Rectangle 15"/>
          <p:cNvSpPr/>
          <p:nvPr/>
        </p:nvSpPr>
        <p:spPr>
          <a:xfrm>
            <a:off x="8428038" y="4398963"/>
            <a:ext cx="9144000" cy="0"/>
          </a:xfrm>
          <a:prstGeom prst="rect">
            <a:avLst/>
          </a:prstGeom>
          <a:noFill/>
          <a:ln w="5715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352272" name="Object 16"/>
          <p:cNvGraphicFramePr>
            <a:graphicFrameLocks noChangeAspect="1"/>
          </p:cNvGraphicFramePr>
          <p:nvPr/>
        </p:nvGraphicFramePr>
        <p:xfrm>
          <a:off x="107950" y="5805488"/>
          <a:ext cx="90360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9" imgW="3390900" imgH="203200" progId="Equation.3">
                  <p:embed/>
                </p:oleObj>
              </mc:Choice>
              <mc:Fallback>
                <p:oleObj name="" r:id="rId19" imgW="3390900" imgH="203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7950" y="5805488"/>
                        <a:ext cx="9036050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17"/>
          <p:cNvSpPr/>
          <p:nvPr/>
        </p:nvSpPr>
        <p:spPr>
          <a:xfrm>
            <a:off x="8885238" y="4148138"/>
            <a:ext cx="9144000" cy="0"/>
          </a:xfrm>
          <a:prstGeom prst="rect">
            <a:avLst/>
          </a:prstGeom>
          <a:noFill/>
          <a:ln w="5715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352274" name="Object 18"/>
          <p:cNvGraphicFramePr>
            <a:graphicFrameLocks noChangeAspect="1"/>
          </p:cNvGraphicFramePr>
          <p:nvPr/>
        </p:nvGraphicFramePr>
        <p:xfrm>
          <a:off x="4183063" y="5186363"/>
          <a:ext cx="49323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1" imgW="2120900" imgH="203200" progId="Equation.3">
                  <p:embed/>
                </p:oleObj>
              </mc:Choice>
              <mc:Fallback>
                <p:oleObj name="" r:id="rId21" imgW="2120900" imgH="203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83063" y="5186363"/>
                        <a:ext cx="4932362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  <p:bldP spid="352259" grpId="0"/>
      <p:bldP spid="35226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4210050" cy="762000"/>
          </a:xfrm>
        </p:spPr>
        <p:txBody>
          <a:bodyPr vert="horz" wrap="square" lIns="91440" tIns="45720" rIns="91440" bIns="45720" anchor="ctr"/>
          <a:p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对数求导法</a:t>
            </a:r>
            <a:endParaRPr lang="zh-CN" altLang="en-US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464899" name="Text Box 3"/>
          <p:cNvSpPr txBox="1"/>
          <p:nvPr/>
        </p:nvSpPr>
        <p:spPr>
          <a:xfrm>
            <a:off x="684213" y="119697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观察函数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4900" name="Object 4"/>
          <p:cNvGraphicFramePr>
            <a:graphicFrameLocks noChangeAspect="1"/>
          </p:cNvGraphicFramePr>
          <p:nvPr/>
        </p:nvGraphicFramePr>
        <p:xfrm>
          <a:off x="2366963" y="981075"/>
          <a:ext cx="67770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" r:id="rId1" imgW="2921000" imgH="457200" progId="Equation.3">
                  <p:embed/>
                </p:oleObj>
              </mc:Choice>
              <mc:Fallback>
                <p:oleObj name="" r:id="rId1" imgW="2921000" imgH="457200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963" y="981075"/>
                        <a:ext cx="6777037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1" name="Text Box 5"/>
          <p:cNvSpPr txBox="1"/>
          <p:nvPr/>
        </p:nvSpPr>
        <p:spPr>
          <a:xfrm>
            <a:off x="755650" y="21336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2" name="Text Box 6"/>
          <p:cNvSpPr txBox="1"/>
          <p:nvPr/>
        </p:nvSpPr>
        <p:spPr>
          <a:xfrm>
            <a:off x="774700" y="2711450"/>
            <a:ext cx="7524750" cy="115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先在方程两边取对数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然后利用隐函数的求导方法求出导数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3" name="Text Box 7"/>
          <p:cNvSpPr txBox="1"/>
          <p:nvPr/>
        </p:nvSpPr>
        <p:spPr>
          <a:xfrm>
            <a:off x="755650" y="4087813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适用范围</a:t>
            </a:r>
            <a:r>
              <a:rPr lang="en-US" altLang="zh-CN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4904" name="Object 8"/>
          <p:cNvGraphicFramePr>
            <a:graphicFrameLocks noChangeAspect="1"/>
          </p:cNvGraphicFramePr>
          <p:nvPr/>
        </p:nvGraphicFramePr>
        <p:xfrm>
          <a:off x="1331913" y="4797425"/>
          <a:ext cx="6985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" r:id="rId3" imgW="4724400" imgH="266700" progId="Equation.3">
                  <p:embed/>
                </p:oleObj>
              </mc:Choice>
              <mc:Fallback>
                <p:oleObj name="" r:id="rId3" imgW="4724400" imgH="266700" progId="Equation.3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D6009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4797425"/>
                        <a:ext cx="69850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Text Box 9"/>
          <p:cNvSpPr txBox="1"/>
          <p:nvPr/>
        </p:nvSpPr>
        <p:spPr>
          <a:xfrm>
            <a:off x="4087813" y="3371850"/>
            <a:ext cx="3716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--------</a:t>
            </a:r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对数求导法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/>
      <p:bldP spid="464901" grpId="0"/>
      <p:bldP spid="464902" grpId="0"/>
      <p:bldP spid="464903" grpId="0"/>
      <p:bldP spid="46490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6946" name="Text Box 2"/>
          <p:cNvSpPr txBox="1"/>
          <p:nvPr/>
        </p:nvSpPr>
        <p:spPr>
          <a:xfrm>
            <a:off x="622300" y="180213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6947" name="Text Box 3"/>
          <p:cNvSpPr txBox="1"/>
          <p:nvPr/>
        </p:nvSpPr>
        <p:spPr>
          <a:xfrm>
            <a:off x="1460183" y="1802130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等式两边取对数得</a:t>
            </a:r>
            <a:endParaRPr lang="zh-CN" altLang="en-US" sz="3200" b="1" i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4961573" y="1848168"/>
          <a:ext cx="3305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" name="" r:id="rId1" imgW="2425700" imgH="393700" progId="Equation.3">
                  <p:embed/>
                </p:oleObj>
              </mc:Choice>
              <mc:Fallback>
                <p:oleObj name="" r:id="rId1" imgW="2425700" imgH="393700" progId="Equation.3">
                  <p:embed/>
                  <p:pic>
                    <p:nvPicPr>
                      <p:cNvPr id="0" name="图片 34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1573" y="1848168"/>
                        <a:ext cx="33051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1681798" y="2587625"/>
          <a:ext cx="37115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" r:id="rId3" imgW="3302000" imgH="419100" progId="Equation.3">
                  <p:embed/>
                </p:oleObj>
              </mc:Choice>
              <mc:Fallback>
                <p:oleObj name="" r:id="rId3" imgW="3302000" imgH="419100" progId="Equation.3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798" y="2587625"/>
                        <a:ext cx="371157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1460500" y="2933700"/>
          <a:ext cx="48244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" name="" r:id="rId5" imgW="3975100" imgH="914400" progId="Equation.3">
                  <p:embed/>
                </p:oleObj>
              </mc:Choice>
              <mc:Fallback>
                <p:oleObj name="" r:id="rId5" imgW="3975100" imgH="914400" progId="Equation.3">
                  <p:embed/>
                  <p:pic>
                    <p:nvPicPr>
                      <p:cNvPr id="0" name="图片 34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0500" y="2933700"/>
                        <a:ext cx="4824413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/>
        </p:nvGraphicFramePr>
        <p:xfrm>
          <a:off x="1460500" y="3856673"/>
          <a:ext cx="54879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" r:id="rId7" imgW="4445000" imgH="838200" progId="Equation.3">
                  <p:embed/>
                </p:oleObj>
              </mc:Choice>
              <mc:Fallback>
                <p:oleObj name="" r:id="rId7" imgW="4445000" imgH="8382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0500" y="3856673"/>
                        <a:ext cx="5487988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2" name="Object 8"/>
          <p:cNvGraphicFramePr>
            <a:graphicFrameLocks noChangeAspect="1"/>
          </p:cNvGraphicFramePr>
          <p:nvPr/>
        </p:nvGraphicFramePr>
        <p:xfrm>
          <a:off x="2297748" y="4695825"/>
          <a:ext cx="53276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" name="" r:id="rId9" imgW="1701800" imgH="406400" progId="Equation.DSMT4">
                  <p:embed/>
                </p:oleObj>
              </mc:Choice>
              <mc:Fallback>
                <p:oleObj name="" r:id="rId9" imgW="1701800" imgH="406400" progId="Equation.DSMT4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7748" y="4695825"/>
                        <a:ext cx="5327650" cy="127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3" name="Object 3"/>
          <p:cNvGraphicFramePr>
            <a:graphicFrameLocks noChangeAspect="1"/>
          </p:cNvGraphicFramePr>
          <p:nvPr/>
        </p:nvGraphicFramePr>
        <p:xfrm>
          <a:off x="1682115" y="1023620"/>
          <a:ext cx="46910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" r:id="rId11" imgW="3886200" imgH="469900" progId="Equation.3">
                  <p:embed/>
                </p:oleObj>
              </mc:Choice>
              <mc:Fallback>
                <p:oleObj name="" r:id="rId11" imgW="3886200" imgH="469900" progId="Equation.3">
                  <p:embed/>
                  <p:pic>
                    <p:nvPicPr>
                      <p:cNvPr id="0" name="图片 34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2115" y="1023620"/>
                        <a:ext cx="4691063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2" name="Text Box 2"/>
          <p:cNvSpPr txBox="1"/>
          <p:nvPr/>
        </p:nvSpPr>
        <p:spPr>
          <a:xfrm>
            <a:off x="622300" y="1006158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/>
      <p:bldP spid="466947" grpId="0"/>
      <p:bldP spid="4659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Text Box 2"/>
          <p:cNvSpPr txBox="1"/>
          <p:nvPr/>
        </p:nvSpPr>
        <p:spPr>
          <a:xfrm>
            <a:off x="576263" y="69215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一般地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1943100" y="620713"/>
          <a:ext cx="4824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" r:id="rId1" imgW="2984500" imgH="266700" progId="Equation.3">
                  <p:embed/>
                </p:oleObj>
              </mc:Choice>
              <mc:Fallback>
                <p:oleObj name="" r:id="rId1" imgW="2984500" imgH="266700" progId="Equation.3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3100" y="620713"/>
                        <a:ext cx="482441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4751388" y="1268413"/>
          <a:ext cx="39608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" r:id="rId3" imgW="3403600" imgH="609600" progId="Equation.3">
                  <p:embed/>
                </p:oleObj>
              </mc:Choice>
              <mc:Fallback>
                <p:oleObj name="" r:id="rId3" imgW="3403600" imgH="609600" progId="Equation.3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1388" y="1268413"/>
                        <a:ext cx="3960812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719138" y="2133600"/>
          <a:ext cx="47529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" r:id="rId5" imgW="3162300" imgH="355600" progId="Equation.3">
                  <p:embed/>
                </p:oleObj>
              </mc:Choice>
              <mc:Fallback>
                <p:oleObj name="" r:id="rId5" imgW="3162300" imgH="355600" progId="Equation.3">
                  <p:embed/>
                  <p:pic>
                    <p:nvPicPr>
                      <p:cNvPr id="0" name="图片 34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8" y="2133600"/>
                        <a:ext cx="475297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4" name="Object 6" descr="小网格"/>
          <p:cNvGraphicFramePr>
            <a:graphicFrameLocks noChangeAspect="1"/>
          </p:cNvGraphicFramePr>
          <p:nvPr/>
        </p:nvGraphicFramePr>
        <p:xfrm>
          <a:off x="647700" y="2852738"/>
          <a:ext cx="64770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" r:id="rId7" imgW="4927600" imgH="609600" progId="Equation.3">
                  <p:embed/>
                </p:oleObj>
              </mc:Choice>
              <mc:Fallback>
                <p:oleObj name="" r:id="rId7" imgW="4927600" imgH="609600" progId="Equation.3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" y="2852738"/>
                        <a:ext cx="6477000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719138" y="1484313"/>
          <a:ext cx="3886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" r:id="rId9" imgW="2755900" imgH="215900" progId="Equation.3">
                  <p:embed/>
                </p:oleObj>
              </mc:Choice>
              <mc:Fallback>
                <p:oleObj name="" r:id="rId9" imgW="2755900" imgH="215900" progId="Equation.3">
                  <p:embed/>
                  <p:pic>
                    <p:nvPicPr>
                      <p:cNvPr id="0" name="图片 34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9138" y="1484313"/>
                        <a:ext cx="38862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/>
          <p:nvPr/>
        </p:nvSpPr>
        <p:spPr>
          <a:xfrm>
            <a:off x="4554538" y="3076575"/>
            <a:ext cx="36512" cy="7048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8000" rIns="36000" bIns="18000" anchor="t">
            <a:spAutoFit/>
          </a:bodyPr>
          <a:p>
            <a:pPr algn="ctr"/>
            <a:endParaRPr lang="zh-CN" altLang="en-US" sz="4400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8995" name="Text Box 3"/>
          <p:cNvSpPr txBox="1"/>
          <p:nvPr/>
        </p:nvSpPr>
        <p:spPr>
          <a:xfrm>
            <a:off x="609600" y="5334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en-US" altLang="zh-CN" sz="28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1524000" y="381000"/>
          <a:ext cx="410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" r:id="rId1" imgW="7162800" imgH="1625600" progId="Equation.3">
                  <p:embed/>
                </p:oleObj>
              </mc:Choice>
              <mc:Fallback>
                <p:oleObj name="" r:id="rId1" imgW="7162800" imgH="1625600" progId="Equation.3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81000"/>
                        <a:ext cx="4102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7" name="Text Box 5"/>
          <p:cNvSpPr txBox="1"/>
          <p:nvPr/>
        </p:nvSpPr>
        <p:spPr>
          <a:xfrm>
            <a:off x="609600" y="13716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8998" name="Text Box 6"/>
          <p:cNvSpPr txBox="1"/>
          <p:nvPr/>
        </p:nvSpPr>
        <p:spPr>
          <a:xfrm>
            <a:off x="1295400" y="1371600"/>
            <a:ext cx="5943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等式两边加绝对值后再取对数得</a:t>
            </a:r>
            <a:endParaRPr lang="zh-CN" altLang="en-US" sz="24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8999" name="Object 7"/>
          <p:cNvGraphicFramePr>
            <a:graphicFrameLocks noChangeAspect="1"/>
          </p:cNvGraphicFramePr>
          <p:nvPr/>
        </p:nvGraphicFramePr>
        <p:xfrm>
          <a:off x="1752600" y="1828800"/>
          <a:ext cx="6172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" r:id="rId3" imgW="2540000" imgH="393700" progId="Equation.DSMT4">
                  <p:embed/>
                </p:oleObj>
              </mc:Choice>
              <mc:Fallback>
                <p:oleObj name="" r:id="rId3" imgW="2540000" imgH="393700" progId="Equation.DSMT4">
                  <p:embed/>
                  <p:pic>
                    <p:nvPicPr>
                      <p:cNvPr id="0" name="图片 35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828800"/>
                        <a:ext cx="6172200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0" name="Object 8"/>
          <p:cNvGraphicFramePr>
            <a:graphicFrameLocks noChangeAspect="1"/>
          </p:cNvGraphicFramePr>
          <p:nvPr/>
        </p:nvGraphicFramePr>
        <p:xfrm>
          <a:off x="762000" y="2819400"/>
          <a:ext cx="3040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" r:id="rId5" imgW="3378200" imgH="457200" progId="Equation.3">
                  <p:embed/>
                </p:oleObj>
              </mc:Choice>
              <mc:Fallback>
                <p:oleObj name="" r:id="rId5" imgW="3378200" imgH="457200" progId="Equation.3">
                  <p:embed/>
                  <p:pic>
                    <p:nvPicPr>
                      <p:cNvPr id="0" name="图片 35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819400"/>
                        <a:ext cx="304006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1" name="Object 9"/>
          <p:cNvGraphicFramePr>
            <a:graphicFrameLocks noChangeAspect="1"/>
          </p:cNvGraphicFramePr>
          <p:nvPr/>
        </p:nvGraphicFramePr>
        <p:xfrm>
          <a:off x="838200" y="3352800"/>
          <a:ext cx="4270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" r:id="rId7" imgW="4521200" imgH="914400" progId="Equation.3">
                  <p:embed/>
                </p:oleObj>
              </mc:Choice>
              <mc:Fallback>
                <p:oleObj name="" r:id="rId7" imgW="4521200" imgH="914400" progId="Equation.3">
                  <p:embed/>
                  <p:pic>
                    <p:nvPicPr>
                      <p:cNvPr id="0" name="图片 35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352800"/>
                        <a:ext cx="42703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2" name="Object 10"/>
          <p:cNvGraphicFramePr>
            <a:graphicFrameLocks noChangeAspect="1"/>
          </p:cNvGraphicFramePr>
          <p:nvPr/>
        </p:nvGraphicFramePr>
        <p:xfrm>
          <a:off x="914400" y="4419600"/>
          <a:ext cx="65881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" r:id="rId9" imgW="6972300" imgH="952500" progId="Equation.3">
                  <p:embed/>
                </p:oleObj>
              </mc:Choice>
              <mc:Fallback>
                <p:oleObj name="" r:id="rId9" imgW="6972300" imgH="952500" progId="Equation.3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6588125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/>
      <p:bldP spid="468997" grpId="0"/>
      <p:bldP spid="46899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0018" name="Text Box 2"/>
          <p:cNvSpPr txBox="1"/>
          <p:nvPr/>
        </p:nvSpPr>
        <p:spPr>
          <a:xfrm>
            <a:off x="0" y="1700213"/>
            <a:ext cx="4676775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8000" rIns="36000" bIns="18000" anchor="t">
            <a:spAutoFit/>
          </a:bodyPr>
          <a:p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先在两边取对数，得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70019" name="Picture 3"/>
          <p:cNvPicPr>
            <a:picLocks noChangeAspect="1"/>
          </p:cNvPicPr>
          <p:nvPr/>
        </p:nvPicPr>
        <p:blipFill>
          <a:blip r:embed="rId1"/>
          <a:srcRect r="85733"/>
          <a:stretch>
            <a:fillRect/>
          </a:stretch>
        </p:blipFill>
        <p:spPr>
          <a:xfrm>
            <a:off x="468313" y="3573463"/>
            <a:ext cx="2084387" cy="104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0020" name="Text Box 4"/>
          <p:cNvSpPr txBox="1"/>
          <p:nvPr/>
        </p:nvSpPr>
        <p:spPr>
          <a:xfrm>
            <a:off x="468313" y="3068638"/>
            <a:ext cx="34290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8000" rIns="36000" bIns="18000" anchor="t">
            <a:spAutoFit/>
          </a:bodyPr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上式两边对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求导，得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70021" name="Picture 5"/>
          <p:cNvPicPr>
            <a:picLocks noChangeAspect="1"/>
          </p:cNvPicPr>
          <p:nvPr/>
        </p:nvPicPr>
        <p:blipFill>
          <a:blip r:embed="rId2"/>
          <a:srcRect r="40544"/>
          <a:stretch>
            <a:fillRect/>
          </a:stretch>
        </p:blipFill>
        <p:spPr>
          <a:xfrm>
            <a:off x="457200" y="4508500"/>
            <a:ext cx="8686800" cy="1046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0022" name="Picture 6"/>
          <p:cNvPicPr>
            <a:picLocks noChangeAspect="1"/>
          </p:cNvPicPr>
          <p:nvPr/>
        </p:nvPicPr>
        <p:blipFill>
          <a:blip r:embed="rId1"/>
          <a:srcRect l="14267" r="40544"/>
          <a:stretch>
            <a:fillRect/>
          </a:stretch>
        </p:blipFill>
        <p:spPr>
          <a:xfrm>
            <a:off x="2541588" y="3573463"/>
            <a:ext cx="6602412" cy="104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382" name="Rectangle 7"/>
          <p:cNvSpPr/>
          <p:nvPr/>
        </p:nvSpPr>
        <p:spPr>
          <a:xfrm>
            <a:off x="528638" y="593725"/>
            <a:ext cx="26670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3" name="Rectangle 8"/>
          <p:cNvSpPr/>
          <p:nvPr/>
        </p:nvSpPr>
        <p:spPr>
          <a:xfrm>
            <a:off x="1063625" y="585788"/>
            <a:ext cx="88900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4" name="Rectangle 9"/>
          <p:cNvSpPr/>
          <p:nvPr/>
        </p:nvSpPr>
        <p:spPr>
          <a:xfrm>
            <a:off x="450533" y="981075"/>
            <a:ext cx="53721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 eaLnBrk="0" hangingPunct="0"/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en-US" altLang="zh-CN" sz="2800" b="1" i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385" name="Rectangle 12"/>
          <p:cNvSpPr/>
          <p:nvPr/>
        </p:nvSpPr>
        <p:spPr>
          <a:xfrm>
            <a:off x="1403350" y="981075"/>
            <a:ext cx="35560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6" name="Rectangle 13"/>
          <p:cNvSpPr/>
          <p:nvPr/>
        </p:nvSpPr>
        <p:spPr>
          <a:xfrm>
            <a:off x="1763713" y="981075"/>
            <a:ext cx="79375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1387" name="Group 14"/>
          <p:cNvGrpSpPr/>
          <p:nvPr/>
        </p:nvGrpSpPr>
        <p:grpSpPr>
          <a:xfrm>
            <a:off x="2627313" y="692150"/>
            <a:ext cx="2671762" cy="965200"/>
            <a:chOff x="1964" y="178"/>
            <a:chExt cx="1683" cy="608"/>
          </a:xfrm>
        </p:grpSpPr>
        <p:sp>
          <p:nvSpPr>
            <p:cNvPr id="101388" name="Line 15"/>
            <p:cNvSpPr/>
            <p:nvPr/>
          </p:nvSpPr>
          <p:spPr>
            <a:xfrm>
              <a:off x="2421" y="485"/>
              <a:ext cx="1193" cy="1"/>
            </a:xfrm>
            <a:prstGeom prst="line">
              <a:avLst/>
            </a:prstGeom>
            <a:ln w="17463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89" name="Line 16"/>
            <p:cNvSpPr/>
            <p:nvPr/>
          </p:nvSpPr>
          <p:spPr>
            <a:xfrm flipV="1">
              <a:off x="2277" y="550"/>
              <a:ext cx="27" cy="16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90" name="Line 17"/>
            <p:cNvSpPr/>
            <p:nvPr/>
          </p:nvSpPr>
          <p:spPr>
            <a:xfrm>
              <a:off x="2304" y="555"/>
              <a:ext cx="40" cy="218"/>
            </a:xfrm>
            <a:prstGeom prst="line">
              <a:avLst/>
            </a:prstGeom>
            <a:ln w="33338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91" name="Line 18"/>
            <p:cNvSpPr/>
            <p:nvPr/>
          </p:nvSpPr>
          <p:spPr>
            <a:xfrm flipV="1">
              <a:off x="2349" y="184"/>
              <a:ext cx="55" cy="589"/>
            </a:xfrm>
            <a:prstGeom prst="line">
              <a:avLst/>
            </a:prstGeom>
            <a:ln w="17463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92" name="Line 19"/>
            <p:cNvSpPr/>
            <p:nvPr/>
          </p:nvSpPr>
          <p:spPr>
            <a:xfrm>
              <a:off x="2404" y="184"/>
              <a:ext cx="1231" cy="1"/>
            </a:xfrm>
            <a:prstGeom prst="line">
              <a:avLst/>
            </a:prstGeom>
            <a:ln w="17463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393" name="Rectangle 20"/>
            <p:cNvSpPr/>
            <p:nvPr/>
          </p:nvSpPr>
          <p:spPr>
            <a:xfrm>
              <a:off x="3572" y="517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4" name="Rectangle 21"/>
            <p:cNvSpPr/>
            <p:nvPr/>
          </p:nvSpPr>
          <p:spPr>
            <a:xfrm>
              <a:off x="3462" y="517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5" name="Rectangle 22"/>
            <p:cNvSpPr/>
            <p:nvPr/>
          </p:nvSpPr>
          <p:spPr>
            <a:xfrm>
              <a:off x="2982" y="517"/>
              <a:ext cx="15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)(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6" name="Rectangle 23"/>
            <p:cNvSpPr/>
            <p:nvPr/>
          </p:nvSpPr>
          <p:spPr>
            <a:xfrm>
              <a:off x="2880" y="517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7" name="Rectangle 24"/>
            <p:cNvSpPr/>
            <p:nvPr/>
          </p:nvSpPr>
          <p:spPr>
            <a:xfrm>
              <a:off x="2480" y="517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8" name="Rectangle 25"/>
            <p:cNvSpPr/>
            <p:nvPr/>
          </p:nvSpPr>
          <p:spPr>
            <a:xfrm>
              <a:off x="3558" y="204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9" name="Rectangle 26"/>
            <p:cNvSpPr/>
            <p:nvPr/>
          </p:nvSpPr>
          <p:spPr>
            <a:xfrm>
              <a:off x="3448" y="20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0" name="Rectangle 27"/>
            <p:cNvSpPr/>
            <p:nvPr/>
          </p:nvSpPr>
          <p:spPr>
            <a:xfrm>
              <a:off x="2969" y="204"/>
              <a:ext cx="15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)(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1" name="Rectangle 28"/>
            <p:cNvSpPr/>
            <p:nvPr/>
          </p:nvSpPr>
          <p:spPr>
            <a:xfrm>
              <a:off x="2876" y="20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2" name="Rectangle 29"/>
            <p:cNvSpPr/>
            <p:nvPr/>
          </p:nvSpPr>
          <p:spPr>
            <a:xfrm>
              <a:off x="2493" y="204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3" name="Rectangle 30"/>
            <p:cNvSpPr/>
            <p:nvPr/>
          </p:nvSpPr>
          <p:spPr>
            <a:xfrm>
              <a:off x="3315" y="491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4" name="Rectangle 31"/>
            <p:cNvSpPr/>
            <p:nvPr/>
          </p:nvSpPr>
          <p:spPr>
            <a:xfrm>
              <a:off x="2740" y="491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5" name="Rectangle 32"/>
            <p:cNvSpPr/>
            <p:nvPr/>
          </p:nvSpPr>
          <p:spPr>
            <a:xfrm>
              <a:off x="3301" y="178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6" name="Rectangle 33"/>
            <p:cNvSpPr/>
            <p:nvPr/>
          </p:nvSpPr>
          <p:spPr>
            <a:xfrm>
              <a:off x="2753" y="178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7" name="Rectangle 34"/>
            <p:cNvSpPr/>
            <p:nvPr/>
          </p:nvSpPr>
          <p:spPr>
            <a:xfrm>
              <a:off x="2152" y="318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zh-CN" altLang="en-US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8" name="Rectangle 35"/>
            <p:cNvSpPr/>
            <p:nvPr/>
          </p:nvSpPr>
          <p:spPr>
            <a:xfrm>
              <a:off x="3139" y="517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9" name="Rectangle 36"/>
            <p:cNvSpPr/>
            <p:nvPr/>
          </p:nvSpPr>
          <p:spPr>
            <a:xfrm>
              <a:off x="2564" y="517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0" name="Rectangle 37"/>
            <p:cNvSpPr/>
            <p:nvPr/>
          </p:nvSpPr>
          <p:spPr>
            <a:xfrm>
              <a:off x="3125" y="20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1" name="Rectangle 38"/>
            <p:cNvSpPr/>
            <p:nvPr/>
          </p:nvSpPr>
          <p:spPr>
            <a:xfrm>
              <a:off x="2578" y="20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2" name="Rectangle 39"/>
            <p:cNvSpPr/>
            <p:nvPr/>
          </p:nvSpPr>
          <p:spPr>
            <a:xfrm>
              <a:off x="1964" y="344"/>
              <a:ext cx="9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413" name="Rectangle 40"/>
          <p:cNvSpPr/>
          <p:nvPr/>
        </p:nvSpPr>
        <p:spPr>
          <a:xfrm>
            <a:off x="5508625" y="981075"/>
            <a:ext cx="142875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的导数。</a:t>
            </a:r>
            <a:endParaRPr lang="zh-CN" altLang="en-US" sz="2400" b="1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414" name="Rectangle 41"/>
          <p:cNvSpPr/>
          <p:nvPr/>
        </p:nvSpPr>
        <p:spPr>
          <a:xfrm>
            <a:off x="7581900" y="593725"/>
            <a:ext cx="8890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 eaLnBrk="0" hangingPunct="0"/>
            <a:r>
              <a:rPr lang="zh-CN" altLang="en-US" sz="28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415" name="AutoShape 42"/>
          <p:cNvSpPr>
            <a:spLocks noChangeAspect="1" noTextEdit="1"/>
          </p:cNvSpPr>
          <p:nvPr/>
        </p:nvSpPr>
        <p:spPr>
          <a:xfrm>
            <a:off x="457200" y="1844675"/>
            <a:ext cx="8686800" cy="1046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1187450" y="2060575"/>
            <a:ext cx="7318375" cy="925513"/>
            <a:chOff x="762" y="1205"/>
            <a:chExt cx="4610" cy="583"/>
          </a:xfrm>
        </p:grpSpPr>
        <p:sp>
          <p:nvSpPr>
            <p:cNvPr id="101417" name="Rectangle 44"/>
            <p:cNvSpPr/>
            <p:nvPr/>
          </p:nvSpPr>
          <p:spPr>
            <a:xfrm>
              <a:off x="762" y="1344"/>
              <a:ext cx="69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ln 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8" name="Rectangle 45"/>
            <p:cNvSpPr/>
            <p:nvPr/>
          </p:nvSpPr>
          <p:spPr>
            <a:xfrm>
              <a:off x="1447" y="1340"/>
              <a:ext cx="9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1419" name="Group 46"/>
            <p:cNvGrpSpPr/>
            <p:nvPr/>
          </p:nvGrpSpPr>
          <p:grpSpPr>
            <a:xfrm>
              <a:off x="1607" y="1205"/>
              <a:ext cx="291" cy="583"/>
              <a:chOff x="1607" y="1203"/>
              <a:chExt cx="291" cy="583"/>
            </a:xfrm>
          </p:grpSpPr>
          <p:sp>
            <p:nvSpPr>
              <p:cNvPr id="101420" name="Line 47"/>
              <p:cNvSpPr/>
              <p:nvPr/>
            </p:nvSpPr>
            <p:spPr>
              <a:xfrm>
                <a:off x="1724" y="1485"/>
                <a:ext cx="138" cy="1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1421" name="Rectangle 48"/>
              <p:cNvSpPr/>
              <p:nvPr/>
            </p:nvSpPr>
            <p:spPr>
              <a:xfrm>
                <a:off x="1786" y="1517"/>
                <a:ext cx="11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 eaLnBrk="0" hangingPunct="0"/>
                <a:r>
                  <a:rPr lang="en-US" altLang="zh-CN" sz="2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22" name="Rectangle 49"/>
              <p:cNvSpPr/>
              <p:nvPr/>
            </p:nvSpPr>
            <p:spPr>
              <a:xfrm>
                <a:off x="1782" y="1203"/>
                <a:ext cx="11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 eaLnBrk="0" hangingPunct="0"/>
                <a:r>
                  <a:rPr lang="en-US" altLang="zh-CN" sz="2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23" name="Rectangle 50"/>
              <p:cNvSpPr/>
              <p:nvPr/>
            </p:nvSpPr>
            <p:spPr>
              <a:xfrm>
                <a:off x="1607" y="1316"/>
                <a:ext cx="123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 eaLnBrk="0" hangingPunct="0"/>
                <a:r>
                  <a:rPr lang="en-US" altLang="zh-CN" sz="2800" i="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1424" name="Rectangle 51"/>
            <p:cNvSpPr/>
            <p:nvPr/>
          </p:nvSpPr>
          <p:spPr>
            <a:xfrm>
              <a:off x="1972" y="1340"/>
              <a:ext cx="31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[ln|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5" name="Rectangle 52"/>
            <p:cNvSpPr/>
            <p:nvPr/>
          </p:nvSpPr>
          <p:spPr>
            <a:xfrm>
              <a:off x="2281" y="1340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6" name="Rectangle 53"/>
            <p:cNvSpPr/>
            <p:nvPr/>
          </p:nvSpPr>
          <p:spPr>
            <a:xfrm>
              <a:off x="2407" y="1319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7" name="Rectangle 54"/>
            <p:cNvSpPr/>
            <p:nvPr/>
          </p:nvSpPr>
          <p:spPr>
            <a:xfrm>
              <a:off x="2522" y="1340"/>
              <a:ext cx="16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8" name="Rectangle 55"/>
            <p:cNvSpPr/>
            <p:nvPr/>
          </p:nvSpPr>
          <p:spPr>
            <a:xfrm>
              <a:off x="2716" y="1319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9" name="Rectangle 56"/>
            <p:cNvSpPr/>
            <p:nvPr/>
          </p:nvSpPr>
          <p:spPr>
            <a:xfrm>
              <a:off x="2821" y="1340"/>
              <a:ext cx="23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ln|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0" name="Rectangle 57"/>
            <p:cNvSpPr/>
            <p:nvPr/>
          </p:nvSpPr>
          <p:spPr>
            <a:xfrm>
              <a:off x="3055" y="1340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1" name="Rectangle 58"/>
            <p:cNvSpPr/>
            <p:nvPr/>
          </p:nvSpPr>
          <p:spPr>
            <a:xfrm>
              <a:off x="3181" y="1319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2" name="Rectangle 59"/>
            <p:cNvSpPr/>
            <p:nvPr/>
          </p:nvSpPr>
          <p:spPr>
            <a:xfrm>
              <a:off x="3296" y="1340"/>
              <a:ext cx="16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3" name="Rectangle 60"/>
            <p:cNvSpPr/>
            <p:nvPr/>
          </p:nvSpPr>
          <p:spPr>
            <a:xfrm>
              <a:off x="3490" y="1319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4" name="Rectangle 61"/>
            <p:cNvSpPr/>
            <p:nvPr/>
          </p:nvSpPr>
          <p:spPr>
            <a:xfrm>
              <a:off x="3595" y="1340"/>
              <a:ext cx="23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ln|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5" name="Rectangle 62"/>
            <p:cNvSpPr/>
            <p:nvPr/>
          </p:nvSpPr>
          <p:spPr>
            <a:xfrm>
              <a:off x="3829" y="1340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6" name="Rectangle 63"/>
            <p:cNvSpPr/>
            <p:nvPr/>
          </p:nvSpPr>
          <p:spPr>
            <a:xfrm>
              <a:off x="3955" y="1319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7" name="Rectangle 64"/>
            <p:cNvSpPr/>
            <p:nvPr/>
          </p:nvSpPr>
          <p:spPr>
            <a:xfrm>
              <a:off x="4070" y="1340"/>
              <a:ext cx="16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8" name="Rectangle 65"/>
            <p:cNvSpPr/>
            <p:nvPr/>
          </p:nvSpPr>
          <p:spPr>
            <a:xfrm>
              <a:off x="4264" y="1319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9" name="Rectangle 66"/>
            <p:cNvSpPr/>
            <p:nvPr/>
          </p:nvSpPr>
          <p:spPr>
            <a:xfrm>
              <a:off x="4369" y="1340"/>
              <a:ext cx="23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ln|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0" name="Rectangle 67"/>
            <p:cNvSpPr/>
            <p:nvPr/>
          </p:nvSpPr>
          <p:spPr>
            <a:xfrm>
              <a:off x="4603" y="1340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1" name="Rectangle 68"/>
            <p:cNvSpPr/>
            <p:nvPr/>
          </p:nvSpPr>
          <p:spPr>
            <a:xfrm>
              <a:off x="4729" y="1319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2" name="Rectangle 69"/>
            <p:cNvSpPr/>
            <p:nvPr/>
          </p:nvSpPr>
          <p:spPr>
            <a:xfrm>
              <a:off x="4845" y="1340"/>
              <a:ext cx="23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4|]</a:t>
              </a:r>
              <a:endPara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3" name="Rectangle 70"/>
            <p:cNvSpPr/>
            <p:nvPr/>
          </p:nvSpPr>
          <p:spPr>
            <a:xfrm>
              <a:off x="5104" y="1350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zh-CN" altLang="en-US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4" name="Rectangle 71"/>
            <p:cNvSpPr/>
            <p:nvPr/>
          </p:nvSpPr>
          <p:spPr>
            <a:xfrm>
              <a:off x="5316" y="1340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 eaLnBrk="0" hangingPunct="0"/>
              <a:r>
                <a:rPr lang="zh-CN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uild="p"/>
      <p:bldP spid="470020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2"/>
          <p:cNvSpPr>
            <a:spLocks noGrp="1"/>
          </p:cNvSpPr>
          <p:nvPr>
            <p:ph type="title"/>
          </p:nvPr>
        </p:nvSpPr>
        <p:spPr>
          <a:xfrm>
            <a:off x="179705" y="476250"/>
            <a:ext cx="8964295" cy="914400"/>
          </a:xfrm>
        </p:spPr>
        <p:txBody>
          <a:bodyPr vert="horz" wrap="square" lIns="91440" tIns="45720" rIns="91440" bIns="45720" anchor="ctr"/>
          <a:p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五、</a:t>
            </a:r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由参数方程所确定的函数的导数与高阶导</a:t>
            </a:r>
            <a:endParaRPr lang="zh-CN" altLang="en-US" sz="3200" b="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1043" name="Object 3"/>
          <p:cNvGraphicFramePr>
            <a:graphicFrameLocks noChangeAspect="1"/>
          </p:cNvGraphicFramePr>
          <p:nvPr/>
        </p:nvGraphicFramePr>
        <p:xfrm>
          <a:off x="971550" y="1196975"/>
          <a:ext cx="7162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" r:id="rId1" imgW="5283200" imgH="1079500" progId="Equation.3">
                  <p:embed/>
                </p:oleObj>
              </mc:Choice>
              <mc:Fallback>
                <p:oleObj name="" r:id="rId1" imgW="5283200" imgH="1079500" progId="Equation.3">
                  <p:embed/>
                  <p:pic>
                    <p:nvPicPr>
                      <p:cNvPr id="0" name="图片 35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1196975"/>
                        <a:ext cx="7162800" cy="160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Text Box 4"/>
          <p:cNvSpPr txBox="1"/>
          <p:nvPr/>
        </p:nvSpPr>
        <p:spPr>
          <a:xfrm>
            <a:off x="900113" y="306863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1908175" y="2852738"/>
          <a:ext cx="12954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" r:id="rId3" imgW="546100" imgH="457200" progId="Equation.3">
                  <p:embed/>
                </p:oleObj>
              </mc:Choice>
              <mc:Fallback>
                <p:oleObj name="" r:id="rId3" imgW="546100" imgH="457200" progId="Equation.3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852738"/>
                        <a:ext cx="1295400" cy="108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6" name="AutoShape 6"/>
          <p:cNvSpPr/>
          <p:nvPr/>
        </p:nvSpPr>
        <p:spPr>
          <a:xfrm>
            <a:off x="3419475" y="328453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471047" name="Object 7"/>
          <p:cNvGraphicFramePr>
            <a:graphicFrameLocks noChangeAspect="1"/>
          </p:cNvGraphicFramePr>
          <p:nvPr/>
        </p:nvGraphicFramePr>
        <p:xfrm>
          <a:off x="4067175" y="2924175"/>
          <a:ext cx="88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" name="" r:id="rId5" imgW="381000" imgH="393700" progId="Equation.3">
                  <p:embed/>
                </p:oleObj>
              </mc:Choice>
              <mc:Fallback>
                <p:oleObj name="" r:id="rId5" imgW="381000" imgH="393700" progId="Equation.3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175" y="2924175"/>
                        <a:ext cx="8842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8" name="Object 8"/>
          <p:cNvGraphicFramePr>
            <a:graphicFrameLocks noChangeAspect="1"/>
          </p:cNvGraphicFramePr>
          <p:nvPr/>
        </p:nvGraphicFramePr>
        <p:xfrm>
          <a:off x="900113" y="4076700"/>
          <a:ext cx="2438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" name="" r:id="rId7" imgW="977265" imgH="393700" progId="Equation.3">
                  <p:embed/>
                </p:oleObj>
              </mc:Choice>
              <mc:Fallback>
                <p:oleObj name="" r:id="rId7" imgW="977265" imgH="3937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4076700"/>
                        <a:ext cx="24384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9" name="Object 9"/>
          <p:cNvGraphicFramePr>
            <a:graphicFrameLocks noChangeAspect="1"/>
          </p:cNvGraphicFramePr>
          <p:nvPr/>
        </p:nvGraphicFramePr>
        <p:xfrm>
          <a:off x="3348038" y="4076700"/>
          <a:ext cx="776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" name="" r:id="rId9" imgW="355600" imgH="419100" progId="Equation.3">
                  <p:embed/>
                </p:oleObj>
              </mc:Choice>
              <mc:Fallback>
                <p:oleObj name="" r:id="rId9" imgW="355600" imgH="419100" progId="Equation.3">
                  <p:embed/>
                  <p:pic>
                    <p:nvPicPr>
                      <p:cNvPr id="0" name="图片 35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8" y="4076700"/>
                        <a:ext cx="7762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4500563" y="4005263"/>
          <a:ext cx="1524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" name="" r:id="rId11" imgW="673100" imgH="393700" progId="Equation.3">
                  <p:embed/>
                </p:oleObj>
              </mc:Choice>
              <mc:Fallback>
                <p:oleObj name="" r:id="rId11" imgW="673100" imgH="393700" progId="Equation.3">
                  <p:embed/>
                  <p:pic>
                    <p:nvPicPr>
                      <p:cNvPr id="0" name="图片 35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0563" y="4005263"/>
                        <a:ext cx="1524000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1" name="Text Box 11"/>
          <p:cNvSpPr txBox="1"/>
          <p:nvPr/>
        </p:nvSpPr>
        <p:spPr>
          <a:xfrm>
            <a:off x="5508625" y="306863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消去参数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52" name="Text Box 12"/>
          <p:cNvSpPr txBox="1"/>
          <p:nvPr/>
        </p:nvSpPr>
        <p:spPr>
          <a:xfrm>
            <a:off x="827088" y="5373688"/>
            <a:ext cx="7162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 i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消参困难或无法消参如何求导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53" name="Object 13"/>
          <p:cNvGraphicFramePr>
            <a:graphicFrameLocks noChangeAspect="1"/>
          </p:cNvGraphicFramePr>
          <p:nvPr/>
        </p:nvGraphicFramePr>
        <p:xfrm>
          <a:off x="7092950" y="3141663"/>
          <a:ext cx="1635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" r:id="rId13" imgW="165100" imgH="292100" progId="Equation.3">
                  <p:embed/>
                </p:oleObj>
              </mc:Choice>
              <mc:Fallback>
                <p:oleObj name="" r:id="rId13" imgW="165100" imgH="292100" progId="Equation.3">
                  <p:embed/>
                  <p:pic>
                    <p:nvPicPr>
                      <p:cNvPr id="0" name="图片 35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92950" y="3141663"/>
                        <a:ext cx="163513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4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/>
      <p:bldP spid="471046" grpId="0" animBg="1"/>
      <p:bldP spid="471051" grpId="0"/>
      <p:bldP spid="47105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3425" name="Object 2"/>
          <p:cNvGraphicFramePr>
            <a:graphicFrameLocks noChangeAspect="1"/>
          </p:cNvGraphicFramePr>
          <p:nvPr/>
        </p:nvGraphicFramePr>
        <p:xfrm>
          <a:off x="914400" y="609600"/>
          <a:ext cx="2743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" r:id="rId1" imgW="2895600" imgH="977900" progId="Equation.3">
                  <p:embed/>
                </p:oleObj>
              </mc:Choice>
              <mc:Fallback>
                <p:oleObj name="" r:id="rId1" imgW="2895600" imgH="977900" progId="Equation.3">
                  <p:embed/>
                  <p:pic>
                    <p:nvPicPr>
                      <p:cNvPr id="0" name="图片 35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609600"/>
                        <a:ext cx="2743200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920750" y="1676400"/>
          <a:ext cx="7802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" r:id="rId3" imgW="8064500" imgH="469900" progId="Equation.3">
                  <p:embed/>
                </p:oleObj>
              </mc:Choice>
              <mc:Fallback>
                <p:oleObj name="" r:id="rId3" imgW="8064500" imgH="4699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0" y="1676400"/>
                        <a:ext cx="7802563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1274763" y="2362200"/>
          <a:ext cx="2395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" r:id="rId5" imgW="2476500" imgH="469900" progId="Equation.3">
                  <p:embed/>
                </p:oleObj>
              </mc:Choice>
              <mc:Fallback>
                <p:oleObj name="" r:id="rId5" imgW="2476500" imgH="469900" progId="Equation.3">
                  <p:embed/>
                  <p:pic>
                    <p:nvPicPr>
                      <p:cNvPr id="0" name="图片 35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4763" y="2362200"/>
                        <a:ext cx="239553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920750" y="3276600"/>
          <a:ext cx="717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" r:id="rId7" imgW="7416800" imgH="457200" progId="Equation.3">
                  <p:embed/>
                </p:oleObj>
              </mc:Choice>
              <mc:Fallback>
                <p:oleObj name="" r:id="rId7" imgW="7416800" imgH="457200" progId="Equation.3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0750" y="3276600"/>
                        <a:ext cx="71755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Text Box 7"/>
          <p:cNvSpPr txBox="1"/>
          <p:nvPr/>
        </p:nvSpPr>
        <p:spPr>
          <a:xfrm>
            <a:off x="846138" y="3962400"/>
            <a:ext cx="64119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由复合函数及反函数的求导法则得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2072" name="Object 8"/>
          <p:cNvGraphicFramePr>
            <a:graphicFrameLocks noChangeAspect="1"/>
          </p:cNvGraphicFramePr>
          <p:nvPr/>
        </p:nvGraphicFramePr>
        <p:xfrm>
          <a:off x="1219200" y="4724400"/>
          <a:ext cx="16827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" r:id="rId9" imgW="1739900" imgH="838200" progId="Equation.3">
                  <p:embed/>
                </p:oleObj>
              </mc:Choice>
              <mc:Fallback>
                <p:oleObj name="" r:id="rId9" imgW="1739900" imgH="838200" progId="Equation.3">
                  <p:embed/>
                  <p:pic>
                    <p:nvPicPr>
                      <p:cNvPr id="0" name="图片 35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4724400"/>
                        <a:ext cx="168275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3" name="Object 9"/>
          <p:cNvGraphicFramePr>
            <a:graphicFrameLocks noChangeAspect="1"/>
          </p:cNvGraphicFramePr>
          <p:nvPr/>
        </p:nvGraphicFramePr>
        <p:xfrm>
          <a:off x="2971800" y="4724400"/>
          <a:ext cx="1265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" r:id="rId11" imgW="1308100" imgH="1295400" progId="Equation.3">
                  <p:embed/>
                </p:oleObj>
              </mc:Choice>
              <mc:Fallback>
                <p:oleObj name="" r:id="rId11" imgW="1308100" imgH="1295400" progId="Equation.3">
                  <p:embed/>
                  <p:pic>
                    <p:nvPicPr>
                      <p:cNvPr id="0" name="图片 35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1265238" cy="1252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4" name="Object 10"/>
          <p:cNvGraphicFramePr>
            <a:graphicFrameLocks noChangeAspect="1"/>
          </p:cNvGraphicFramePr>
          <p:nvPr/>
        </p:nvGraphicFramePr>
        <p:xfrm>
          <a:off x="4267200" y="4724400"/>
          <a:ext cx="1104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" name="" r:id="rId13" imgW="1143000" imgH="965200" progId="Equation.3">
                  <p:embed/>
                </p:oleObj>
              </mc:Choice>
              <mc:Fallback>
                <p:oleObj name="" r:id="rId13" imgW="1143000" imgH="9652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67200" y="4724400"/>
                        <a:ext cx="11049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5" name="Object 11"/>
          <p:cNvGraphicFramePr>
            <a:graphicFrameLocks noChangeAspect="1"/>
          </p:cNvGraphicFramePr>
          <p:nvPr/>
        </p:nvGraphicFramePr>
        <p:xfrm>
          <a:off x="5791200" y="4343400"/>
          <a:ext cx="16351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" r:id="rId15" imgW="2857500" imgH="3035300" progId="Equation.3">
                  <p:embed/>
                </p:oleObj>
              </mc:Choice>
              <mc:Fallback>
                <p:oleObj name="" r:id="rId15" imgW="2857500" imgH="3035300" progId="Equation.3">
                  <p:embed/>
                  <p:pic>
                    <p:nvPicPr>
                      <p:cNvPr id="0" name="图片 352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4343400"/>
                        <a:ext cx="1635125" cy="172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3090" name="Rectangle 2"/>
          <p:cNvSpPr/>
          <p:nvPr/>
        </p:nvSpPr>
        <p:spPr>
          <a:xfrm>
            <a:off x="4724400" y="2057400"/>
            <a:ext cx="533400" cy="914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473091" name="Object 3"/>
          <p:cNvGraphicFramePr>
            <a:graphicFrameLocks noChangeAspect="1"/>
          </p:cNvGraphicFramePr>
          <p:nvPr/>
        </p:nvGraphicFramePr>
        <p:xfrm>
          <a:off x="990600" y="966788"/>
          <a:ext cx="380206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" r:id="rId1" imgW="4013200" imgH="977900" progId="Equation.3">
                  <p:embed/>
                </p:oleObj>
              </mc:Choice>
              <mc:Fallback>
                <p:oleObj name="" r:id="rId1" imgW="4013200" imgH="977900" progId="Equation.3">
                  <p:embed/>
                  <p:pic>
                    <p:nvPicPr>
                      <p:cNvPr id="0" name="图片 36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966788"/>
                        <a:ext cx="3802063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2" name="Object 4"/>
          <p:cNvGraphicFramePr>
            <a:graphicFrameLocks noChangeAspect="1"/>
          </p:cNvGraphicFramePr>
          <p:nvPr/>
        </p:nvGraphicFramePr>
        <p:xfrm>
          <a:off x="1066800" y="2057400"/>
          <a:ext cx="2012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" r:id="rId3" imgW="2082800" imgH="901700" progId="Equation.3">
                  <p:embed/>
                </p:oleObj>
              </mc:Choice>
              <mc:Fallback>
                <p:oleObj name="" r:id="rId3" imgW="2082800" imgH="901700" progId="Equation.3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057400"/>
                        <a:ext cx="201295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3119438" y="2085975"/>
          <a:ext cx="20621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" r:id="rId5" imgW="2133600" imgH="914400" progId="Equation.3">
                  <p:embed/>
                </p:oleObj>
              </mc:Choice>
              <mc:Fallback>
                <p:oleObj name="" r:id="rId5" imgW="2133600" imgH="914400" progId="Equation.3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9438" y="2085975"/>
                        <a:ext cx="2062162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AutoShape 6"/>
          <p:cNvSpPr/>
          <p:nvPr/>
        </p:nvSpPr>
        <p:spPr>
          <a:xfrm>
            <a:off x="5715000" y="2667000"/>
            <a:ext cx="2057400" cy="609600"/>
          </a:xfrm>
          <a:prstGeom prst="wedgeRectCallout">
            <a:avLst>
              <a:gd name="adj1" fmla="val -70986"/>
              <a:gd name="adj2" fmla="val -963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容易漏掉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1724025" y="3357563"/>
          <a:ext cx="4714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" name="" r:id="rId7" imgW="4876800" imgH="965200" progId="Equation.3">
                  <p:embed/>
                </p:oleObj>
              </mc:Choice>
              <mc:Fallback>
                <p:oleObj name="" r:id="rId7" imgW="4876800" imgH="965200" progId="Equation.3">
                  <p:embed/>
                  <p:pic>
                    <p:nvPicPr>
                      <p:cNvPr id="0" name="图片 36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4025" y="3357563"/>
                        <a:ext cx="47148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6" name="Object 8"/>
          <p:cNvGraphicFramePr>
            <a:graphicFrameLocks noChangeAspect="1"/>
          </p:cNvGraphicFramePr>
          <p:nvPr/>
        </p:nvGraphicFramePr>
        <p:xfrm>
          <a:off x="954088" y="4530725"/>
          <a:ext cx="5246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" r:id="rId9" imgW="7137400" imgH="1320800" progId="Equation.3">
                  <p:embed/>
                </p:oleObj>
              </mc:Choice>
              <mc:Fallback>
                <p:oleObj name="" r:id="rId9" imgW="7137400" imgH="1320800" progId="Equation.3">
                  <p:embed/>
                  <p:pic>
                    <p:nvPicPr>
                      <p:cNvPr id="0" name="图片 369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4088" y="4530725"/>
                        <a:ext cx="5246687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 bldLvl="0" animBg="1"/>
      <p:bldP spid="473094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Text Box 2"/>
          <p:cNvSpPr txBox="1"/>
          <p:nvPr/>
        </p:nvSpPr>
        <p:spPr>
          <a:xfrm>
            <a:off x="0" y="6921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4115" name="Text Box 3"/>
          <p:cNvSpPr txBox="1"/>
          <p:nvPr/>
        </p:nvSpPr>
        <p:spPr>
          <a:xfrm>
            <a:off x="838200" y="1663700"/>
            <a:ext cx="930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1598613" y="1219200"/>
          <a:ext cx="137318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" r:id="rId1" imgW="596900" imgH="762000" progId="Equation.3">
                  <p:embed/>
                </p:oleObj>
              </mc:Choice>
              <mc:Fallback>
                <p:oleObj name="" r:id="rId1" imgW="596900" imgH="762000" progId="Equation.3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8613" y="1219200"/>
                        <a:ext cx="1373187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4876800" y="1600200"/>
          <a:ext cx="1524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" r:id="rId3" imgW="660400" imgH="393700" progId="Equation.3">
                  <p:embed/>
                </p:oleObj>
              </mc:Choice>
              <mc:Fallback>
                <p:oleObj name="" r:id="rId3" imgW="660400" imgH="393700" progId="Equation.3">
                  <p:embed/>
                  <p:pic>
                    <p:nvPicPr>
                      <p:cNvPr id="0" name="图片 35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1600200"/>
                        <a:ext cx="1524000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2971800" y="1600200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" r:id="rId5" imgW="786765" imgH="393700" progId="Equation.3">
                  <p:embed/>
                </p:oleObj>
              </mc:Choice>
              <mc:Fallback>
                <p:oleObj name="" r:id="rId5" imgW="786765" imgH="393700" progId="Equation.3">
                  <p:embed/>
                  <p:pic>
                    <p:nvPicPr>
                      <p:cNvPr id="0" name="图片 35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1600200"/>
                        <a:ext cx="1828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1524000" y="2743200"/>
          <a:ext cx="28194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" name="" r:id="rId7" imgW="1307465" imgH="761365" progId="Equation.3">
                  <p:embed/>
                </p:oleObj>
              </mc:Choice>
              <mc:Fallback>
                <p:oleObj name="" r:id="rId7" imgW="1307465" imgH="761365" progId="Equation.3">
                  <p:embed/>
                  <p:pic>
                    <p:nvPicPr>
                      <p:cNvPr id="0" name="图片 35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2743200"/>
                        <a:ext cx="2819400" cy="164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0" name="Object 8"/>
          <p:cNvGraphicFramePr>
            <a:graphicFrameLocks noChangeAspect="1"/>
          </p:cNvGraphicFramePr>
          <p:nvPr/>
        </p:nvGraphicFramePr>
        <p:xfrm>
          <a:off x="4419600" y="3352800"/>
          <a:ext cx="609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" name="" r:id="rId9" imgW="266065" imgH="177800" progId="Equation.3">
                  <p:embed/>
                </p:oleObj>
              </mc:Choice>
              <mc:Fallback>
                <p:oleObj name="" r:id="rId9" imgW="266065" imgH="177800" progId="Equation.3">
                  <p:embed/>
                  <p:pic>
                    <p:nvPicPr>
                      <p:cNvPr id="0" name="图片 35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9600" y="3352800"/>
                        <a:ext cx="609600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9"/>
          <p:cNvGraphicFramePr>
            <a:graphicFrameLocks noChangeAspect="1"/>
          </p:cNvGraphicFramePr>
          <p:nvPr/>
        </p:nvGraphicFramePr>
        <p:xfrm>
          <a:off x="827088" y="404813"/>
          <a:ext cx="7513637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" r:id="rId11" imgW="5232400" imgH="698500" progId="Equation.3">
                  <p:embed/>
                </p:oleObj>
              </mc:Choice>
              <mc:Fallback>
                <p:oleObj name="" r:id="rId11" imgW="5232400" imgH="698500" progId="Equation.3">
                  <p:embed/>
                  <p:pic>
                    <p:nvPicPr>
                      <p:cNvPr id="0" name="图片 351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404813"/>
                        <a:ext cx="7513637" cy="1166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2" name="Object 10"/>
          <p:cNvGraphicFramePr>
            <a:graphicFrameLocks noChangeAspect="1"/>
          </p:cNvGraphicFramePr>
          <p:nvPr/>
        </p:nvGraphicFramePr>
        <p:xfrm>
          <a:off x="1143000" y="4338638"/>
          <a:ext cx="48006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" name="" r:id="rId13" imgW="2057400" imgH="393700" progId="Equation.3">
                  <p:embed/>
                </p:oleObj>
              </mc:Choice>
              <mc:Fallback>
                <p:oleObj name="" r:id="rId13" imgW="2057400" imgH="393700" progId="Equation.3">
                  <p:embed/>
                  <p:pic>
                    <p:nvPicPr>
                      <p:cNvPr id="0" name="图片 35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338638"/>
                        <a:ext cx="4800600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3" name="Text Box 11"/>
          <p:cNvSpPr txBox="1"/>
          <p:nvPr/>
        </p:nvSpPr>
        <p:spPr>
          <a:xfrm>
            <a:off x="5867400" y="44958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所求切线方程为</a:t>
            </a:r>
            <a:endParaRPr lang="zh-CN" altLang="en-US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4124" name="Object 12"/>
          <p:cNvGraphicFramePr>
            <a:graphicFrameLocks noChangeAspect="1"/>
          </p:cNvGraphicFramePr>
          <p:nvPr/>
        </p:nvGraphicFramePr>
        <p:xfrm>
          <a:off x="1219200" y="5270500"/>
          <a:ext cx="312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" r:id="rId15" imgW="1256665" imgH="393700" progId="Equation.3">
                  <p:embed/>
                </p:oleObj>
              </mc:Choice>
              <mc:Fallback>
                <p:oleObj name="" r:id="rId15" imgW="1256665" imgH="393700" progId="Equation.3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9200" y="5270500"/>
                        <a:ext cx="312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5" name="Object 13"/>
          <p:cNvGraphicFramePr>
            <a:graphicFrameLocks noChangeAspect="1"/>
          </p:cNvGraphicFramePr>
          <p:nvPr/>
        </p:nvGraphicFramePr>
        <p:xfrm>
          <a:off x="4495800" y="5334000"/>
          <a:ext cx="2895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" r:id="rId17" imgW="1295400" imgH="393700" progId="Equation.3">
                  <p:embed/>
                </p:oleObj>
              </mc:Choice>
              <mc:Fallback>
                <p:oleObj name="" r:id="rId17" imgW="1295400" imgH="393700" progId="Equation.3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95800" y="5334000"/>
                        <a:ext cx="28956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2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Text Box 2"/>
          <p:cNvSpPr txBox="1"/>
          <p:nvPr/>
        </p:nvSpPr>
        <p:spPr>
          <a:xfrm>
            <a:off x="395288" y="9080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5139" name="Text Box 3"/>
          <p:cNvSpPr txBox="1"/>
          <p:nvPr/>
        </p:nvSpPr>
        <p:spPr>
          <a:xfrm>
            <a:off x="611188" y="1989138"/>
            <a:ext cx="930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1331913" y="620713"/>
          <a:ext cx="76962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" r:id="rId1" imgW="4076700" imgH="558800" progId="Equation.3">
                  <p:embed/>
                </p:oleObj>
              </mc:Choice>
              <mc:Fallback>
                <p:oleObj name="" r:id="rId1" imgW="4076700" imgH="558800" progId="Equation.3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620713"/>
                        <a:ext cx="769620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1" name="Object 5"/>
          <p:cNvGraphicFramePr>
            <a:graphicFrameLocks noChangeAspect="1"/>
          </p:cNvGraphicFramePr>
          <p:nvPr/>
        </p:nvGraphicFramePr>
        <p:xfrm>
          <a:off x="1476375" y="1484313"/>
          <a:ext cx="14335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" r:id="rId3" imgW="596900" imgH="762000" progId="Equation.3">
                  <p:embed/>
                </p:oleObj>
              </mc:Choice>
              <mc:Fallback>
                <p:oleObj name="" r:id="rId3" imgW="596900" imgH="762000" progId="Equation.3">
                  <p:embed/>
                  <p:pic>
                    <p:nvPicPr>
                      <p:cNvPr id="0" name="图片 36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1484313"/>
                        <a:ext cx="1433513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2" name="Object 6"/>
          <p:cNvGraphicFramePr>
            <a:graphicFrameLocks noChangeAspect="1"/>
          </p:cNvGraphicFramePr>
          <p:nvPr/>
        </p:nvGraphicFramePr>
        <p:xfrm>
          <a:off x="2843213" y="1916113"/>
          <a:ext cx="2895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" name="" r:id="rId5" imgW="1193800" imgH="444500" progId="Equation.3">
                  <p:embed/>
                </p:oleObj>
              </mc:Choice>
              <mc:Fallback>
                <p:oleObj name="" r:id="rId5" imgW="1193800" imgH="444500" progId="Equation.3">
                  <p:embed/>
                  <p:pic>
                    <p:nvPicPr>
                      <p:cNvPr id="0" name="图片 36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2895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3" name="Object 7"/>
          <p:cNvGraphicFramePr>
            <a:graphicFrameLocks noChangeAspect="1"/>
          </p:cNvGraphicFramePr>
          <p:nvPr/>
        </p:nvGraphicFramePr>
        <p:xfrm>
          <a:off x="5724525" y="2205038"/>
          <a:ext cx="1371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" r:id="rId7" imgW="558800" imgH="165100" progId="Equation.3">
                  <p:embed/>
                </p:oleObj>
              </mc:Choice>
              <mc:Fallback>
                <p:oleObj name="" r:id="rId7" imgW="558800" imgH="165100" progId="Equation.3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525" y="2205038"/>
                        <a:ext cx="1371600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4" name="Object 8"/>
          <p:cNvGraphicFramePr>
            <a:graphicFrameLocks noChangeAspect="1"/>
          </p:cNvGraphicFramePr>
          <p:nvPr/>
        </p:nvGraphicFramePr>
        <p:xfrm>
          <a:off x="971550" y="3860800"/>
          <a:ext cx="8080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" name="" r:id="rId9" imgW="317500" imgH="419100" progId="Equation.3">
                  <p:embed/>
                </p:oleObj>
              </mc:Choice>
              <mc:Fallback>
                <p:oleObj name="" r:id="rId9" imgW="317500" imgH="419100" progId="Equation.3">
                  <p:embed/>
                  <p:pic>
                    <p:nvPicPr>
                      <p:cNvPr id="0" name="图片 36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3860800"/>
                        <a:ext cx="80803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1692275" y="3933825"/>
          <a:ext cx="52562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" r:id="rId11" imgW="2197100" imgH="431800" progId="Equation.3">
                  <p:embed/>
                </p:oleObj>
              </mc:Choice>
              <mc:Fallback>
                <p:oleObj name="" r:id="rId11" imgW="2197100" imgH="431800" progId="Equation.3">
                  <p:embed/>
                  <p:pic>
                    <p:nvPicPr>
                      <p:cNvPr id="0" name="图片 36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275" y="3933825"/>
                        <a:ext cx="5256213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6" name="Object 10"/>
          <p:cNvGraphicFramePr>
            <a:graphicFrameLocks noChangeAspect="1"/>
          </p:cNvGraphicFramePr>
          <p:nvPr/>
        </p:nvGraphicFramePr>
        <p:xfrm>
          <a:off x="1692275" y="5084763"/>
          <a:ext cx="23050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" name="" r:id="rId13" imgW="1104900" imgH="419100" progId="Equation.3">
                  <p:embed/>
                </p:oleObj>
              </mc:Choice>
              <mc:Fallback>
                <p:oleObj name="" r:id="rId13" imgW="1104900" imgH="419100" progId="Equation.3">
                  <p:embed/>
                  <p:pic>
                    <p:nvPicPr>
                      <p:cNvPr id="0" name="图片 36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2275" y="5084763"/>
                        <a:ext cx="230505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7" name="Object 11"/>
          <p:cNvGraphicFramePr>
            <a:graphicFrameLocks noChangeAspect="1"/>
          </p:cNvGraphicFramePr>
          <p:nvPr/>
        </p:nvGraphicFramePr>
        <p:xfrm>
          <a:off x="4067175" y="5157788"/>
          <a:ext cx="1524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" name="" r:id="rId15" imgW="635000" imgH="419100" progId="Equation.3">
                  <p:embed/>
                </p:oleObj>
              </mc:Choice>
              <mc:Fallback>
                <p:oleObj name="" r:id="rId15" imgW="635000" imgH="419100" progId="Equation.3">
                  <p:embed/>
                  <p:pic>
                    <p:nvPicPr>
                      <p:cNvPr id="0" name="图片 36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67175" y="5157788"/>
                        <a:ext cx="1524000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8" name="Object 12"/>
          <p:cNvGraphicFramePr>
            <a:graphicFrameLocks noChangeAspect="1"/>
          </p:cNvGraphicFramePr>
          <p:nvPr/>
        </p:nvGraphicFramePr>
        <p:xfrm>
          <a:off x="2627313" y="2997200"/>
          <a:ext cx="8080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" name="" r:id="rId17" imgW="330200" imgH="469900" progId="Equation.3">
                  <p:embed/>
                </p:oleObj>
              </mc:Choice>
              <mc:Fallback>
                <p:oleObj name="" r:id="rId17" imgW="330200" imgH="469900" progId="Equation.3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2997200"/>
                        <a:ext cx="808037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9" name="Object 13"/>
          <p:cNvGraphicFramePr>
            <a:graphicFrameLocks noChangeAspect="1"/>
          </p:cNvGraphicFramePr>
          <p:nvPr/>
        </p:nvGraphicFramePr>
        <p:xfrm>
          <a:off x="3419475" y="3284538"/>
          <a:ext cx="16891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" name="" r:id="rId19" imgW="838200" imgH="177800" progId="Equation.3">
                  <p:embed/>
                </p:oleObj>
              </mc:Choice>
              <mc:Fallback>
                <p:oleObj name="" r:id="rId19" imgW="838200" imgH="177800" progId="Equation.3">
                  <p:embed/>
                  <p:pic>
                    <p:nvPicPr>
                      <p:cNvPr id="0" name="图片 369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3284538"/>
                        <a:ext cx="16891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3492500" y="3284538"/>
            <a:ext cx="152400" cy="381000"/>
            <a:chOff x="1920" y="3456"/>
            <a:chExt cx="96" cy="240"/>
          </a:xfrm>
        </p:grpSpPr>
        <p:sp>
          <p:nvSpPr>
            <p:cNvPr id="124942" name="Line 15"/>
            <p:cNvSpPr/>
            <p:nvPr/>
          </p:nvSpPr>
          <p:spPr>
            <a:xfrm flipH="1">
              <a:off x="1920" y="3456"/>
              <a:ext cx="96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943" name="Line 16"/>
            <p:cNvSpPr/>
            <p:nvPr/>
          </p:nvSpPr>
          <p:spPr>
            <a:xfrm>
              <a:off x="1920" y="3456"/>
              <a:ext cx="96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5153" name="Text Box 17"/>
          <p:cNvSpPr txBox="1"/>
          <p:nvPr/>
        </p:nvSpPr>
        <p:spPr>
          <a:xfrm>
            <a:off x="1331913" y="3213100"/>
            <a:ext cx="1250950" cy="519113"/>
          </a:xfrm>
          <a:prstGeom prst="rect">
            <a:avLst/>
          </a:prstGeom>
          <a:noFill/>
          <a:ln w="57150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75154" name="Object 18"/>
          <p:cNvGraphicFramePr>
            <a:graphicFrameLocks noChangeAspect="1"/>
          </p:cNvGraphicFramePr>
          <p:nvPr/>
        </p:nvGraphicFramePr>
        <p:xfrm>
          <a:off x="5076825" y="3213100"/>
          <a:ext cx="1474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" name="" r:id="rId21" imgW="723900" imgH="177800" progId="Equation.3">
                  <p:embed/>
                </p:oleObj>
              </mc:Choice>
              <mc:Fallback>
                <p:oleObj name="" r:id="rId21" imgW="723900" imgH="177800" progId="Equation.3">
                  <p:embed/>
                  <p:pic>
                    <p:nvPicPr>
                      <p:cNvPr id="0" name="图片 369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6825" y="3213100"/>
                        <a:ext cx="147478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55" name="Oval 19"/>
          <p:cNvSpPr/>
          <p:nvPr/>
        </p:nvSpPr>
        <p:spPr>
          <a:xfrm>
            <a:off x="3132138" y="4005263"/>
            <a:ext cx="360362" cy="36036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53" grpId="0"/>
      <p:bldP spid="47515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ext Box 2"/>
          <p:cNvSpPr txBox="1"/>
          <p:nvPr/>
        </p:nvSpPr>
        <p:spPr>
          <a:xfrm>
            <a:off x="755650" y="692150"/>
            <a:ext cx="10731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200" b="1" i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1619250" y="765175"/>
          <a:ext cx="71056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" imgW="5981700" imgH="444500" progId="Equation.3">
                  <p:embed/>
                </p:oleObj>
              </mc:Choice>
              <mc:Fallback>
                <p:oleObj name="" r:id="rId1" imgW="5981700" imgH="4445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765175"/>
                        <a:ext cx="71056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8" name="Text Box 4"/>
          <p:cNvSpPr txBox="1"/>
          <p:nvPr/>
        </p:nvSpPr>
        <p:spPr>
          <a:xfrm>
            <a:off x="838200" y="1792288"/>
            <a:ext cx="1295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1600200" y="1697038"/>
          <a:ext cx="36195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3" imgW="3403600" imgH="876300" progId="Equation.3">
                  <p:embed/>
                </p:oleObj>
              </mc:Choice>
              <mc:Fallback>
                <p:oleObj name="" r:id="rId3" imgW="3403600" imgH="8763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97038"/>
                        <a:ext cx="361950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900113" y="2565400"/>
          <a:ext cx="43894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5" imgW="1790700" imgH="406400" progId="Equation.DSMT4">
                  <p:embed/>
                </p:oleObj>
              </mc:Choice>
              <mc:Fallback>
                <p:oleObj name="" r:id="rId5" imgW="1790700" imgH="4064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2565400"/>
                        <a:ext cx="4389437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1763713" y="3429000"/>
          <a:ext cx="20161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7" imgW="799465" imgH="406400" progId="Equation.DSMT4">
                  <p:embed/>
                </p:oleObj>
              </mc:Choice>
              <mc:Fallback>
                <p:oleObj name="" r:id="rId7" imgW="799465" imgH="4064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3429000"/>
                        <a:ext cx="201612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2" name="Object 8"/>
          <p:cNvGraphicFramePr>
            <a:graphicFrameLocks noChangeAspect="1"/>
          </p:cNvGraphicFramePr>
          <p:nvPr/>
        </p:nvGraphicFramePr>
        <p:xfrm>
          <a:off x="571500" y="4508500"/>
          <a:ext cx="45418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9" imgW="1790700" imgH="406400" progId="Equation.DSMT4">
                  <p:embed/>
                </p:oleObj>
              </mc:Choice>
              <mc:Fallback>
                <p:oleObj name="" r:id="rId9" imgW="1790700" imgH="4064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00" y="4508500"/>
                        <a:ext cx="4541838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3" name="Object 9"/>
          <p:cNvGraphicFramePr>
            <a:graphicFrameLocks noChangeAspect="1"/>
          </p:cNvGraphicFramePr>
          <p:nvPr/>
        </p:nvGraphicFramePr>
        <p:xfrm>
          <a:off x="5148263" y="4508500"/>
          <a:ext cx="25923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1" imgW="989965" imgH="406400" progId="Equation.DSMT4">
                  <p:embed/>
                </p:oleObj>
              </mc:Choice>
              <mc:Fallback>
                <p:oleObj name="" r:id="rId11" imgW="989965" imgH="4064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8263" y="4508500"/>
                        <a:ext cx="2592387" cy="106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4" name="Object 10"/>
          <p:cNvGraphicFramePr>
            <a:graphicFrameLocks noChangeAspect="1"/>
          </p:cNvGraphicFramePr>
          <p:nvPr/>
        </p:nvGraphicFramePr>
        <p:xfrm>
          <a:off x="900113" y="5589588"/>
          <a:ext cx="2849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3" imgW="2501900" imgH="419100" progId="Equation.3">
                  <p:embed/>
                </p:oleObj>
              </mc:Choice>
              <mc:Fallback>
                <p:oleObj name="" r:id="rId13" imgW="2501900" imgH="4191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113" y="5589588"/>
                        <a:ext cx="2849562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5" name="Object 11"/>
          <p:cNvGraphicFramePr>
            <a:graphicFrameLocks noChangeAspect="1"/>
          </p:cNvGraphicFramePr>
          <p:nvPr/>
        </p:nvGraphicFramePr>
        <p:xfrm>
          <a:off x="539750" y="6092825"/>
          <a:ext cx="55800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5" imgW="4914900" imgH="431800" progId="Equation.3">
                  <p:embed/>
                </p:oleObj>
              </mc:Choice>
              <mc:Fallback>
                <p:oleObj name="" r:id="rId15" imgW="4914900" imgH="4318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750" y="6092825"/>
                        <a:ext cx="5580063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9" name="Pictur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95963" y="1700213"/>
            <a:ext cx="3024187" cy="2305050"/>
          </a:xfrm>
          <a:prstGeom prst="rect">
            <a:avLst/>
          </a:prstGeom>
          <a:noFill/>
          <a:ln w="38100" cap="flat" cmpd="dbl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4" name="对象 38913"/>
          <p:cNvGraphicFramePr/>
          <p:nvPr/>
        </p:nvGraphicFramePr>
        <p:xfrm>
          <a:off x="422910" y="535940"/>
          <a:ext cx="8239760" cy="22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971800" imgH="889000" progId="Equation.3">
                  <p:embed/>
                </p:oleObj>
              </mc:Choice>
              <mc:Fallback>
                <p:oleObj name="" r:id="rId1" imgW="2971800" imgH="8890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" y="535940"/>
                        <a:ext cx="8239760" cy="227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38914"/>
          <p:cNvGraphicFramePr/>
          <p:nvPr/>
        </p:nvGraphicFramePr>
        <p:xfrm>
          <a:off x="1143000" y="2808605"/>
          <a:ext cx="551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5511800" imgH="838200" progId="Equation.3">
                  <p:embed/>
                </p:oleObj>
              </mc:Choice>
              <mc:Fallback>
                <p:oleObj name="" r:id="rId3" imgW="5511800" imgH="838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808605"/>
                        <a:ext cx="5511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38916"/>
          <p:cNvGraphicFramePr/>
          <p:nvPr/>
        </p:nvGraphicFramePr>
        <p:xfrm>
          <a:off x="1676400" y="4874895"/>
          <a:ext cx="3530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3529330" imgH="1320165" progId="Equation.3">
                  <p:embed/>
                </p:oleObj>
              </mc:Choice>
              <mc:Fallback>
                <p:oleObj name="" r:id="rId5" imgW="3529330" imgH="13201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874895"/>
                        <a:ext cx="35306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对象 38918"/>
          <p:cNvGraphicFramePr/>
          <p:nvPr/>
        </p:nvGraphicFramePr>
        <p:xfrm>
          <a:off x="1676400" y="383413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600200" imgH="838200" progId="Equation.3">
                  <p:embed/>
                </p:oleObj>
              </mc:Choice>
              <mc:Fallback>
                <p:oleObj name="" r:id="rId7" imgW="1600200" imgH="838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3834130"/>
                        <a:ext cx="1600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对象 38919"/>
          <p:cNvGraphicFramePr/>
          <p:nvPr/>
        </p:nvGraphicFramePr>
        <p:xfrm>
          <a:off x="3759200" y="3834130"/>
          <a:ext cx="162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1625600" imgH="838200" progId="Equation.3">
                  <p:embed/>
                </p:oleObj>
              </mc:Choice>
              <mc:Fallback>
                <p:oleObj name="" r:id="rId9" imgW="1625600" imgH="838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9200" y="3834130"/>
                        <a:ext cx="1625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539750" y="763588"/>
            <a:ext cx="2819400" cy="685800"/>
          </a:xfrm>
        </p:spPr>
        <p:txBody>
          <a:bodyPr anchor="ctr"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en-US" altLang="zh-CN" sz="2800" b="1">
                <a:ea typeface="楷体_GB2312" pitchFamily="49" charset="-122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设由方程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6867" name="对象 36866"/>
          <p:cNvGraphicFramePr/>
          <p:nvPr/>
        </p:nvGraphicFramePr>
        <p:xfrm>
          <a:off x="2971800" y="587375"/>
          <a:ext cx="45815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4582795" imgH="1040765" progId="Equation.3">
                  <p:embed/>
                </p:oleObj>
              </mc:Choice>
              <mc:Fallback>
                <p:oleObj name="" r:id="rId1" imgW="4582795" imgH="10407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587375"/>
                        <a:ext cx="4581525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文本框 36867"/>
          <p:cNvSpPr txBox="1"/>
          <p:nvPr/>
        </p:nvSpPr>
        <p:spPr>
          <a:xfrm>
            <a:off x="173038" y="1709738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确定函数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9" name="对象 36868"/>
          <p:cNvGraphicFramePr/>
          <p:nvPr/>
        </p:nvGraphicFramePr>
        <p:xfrm>
          <a:off x="1790700" y="1798638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1408430" imgH="405765" progId="Equation.3">
                  <p:embed/>
                </p:oleObj>
              </mc:Choice>
              <mc:Fallback>
                <p:oleObj name="" r:id="rId3" imgW="1408430" imgH="40576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700" y="1798638"/>
                        <a:ext cx="1409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文本框 36869"/>
          <p:cNvSpPr txBox="1"/>
          <p:nvPr/>
        </p:nvSpPr>
        <p:spPr>
          <a:xfrm>
            <a:off x="3200400" y="1709738"/>
            <a:ext cx="5889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i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1" name="对象 36870"/>
          <p:cNvGraphicFramePr/>
          <p:nvPr/>
        </p:nvGraphicFramePr>
        <p:xfrm>
          <a:off x="3733800" y="1557338"/>
          <a:ext cx="59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596900" imgH="927100" progId="Equation.3">
                  <p:embed/>
                </p:oleObj>
              </mc:Choice>
              <mc:Fallback>
                <p:oleObj name="" r:id="rId5" imgW="596900" imgH="927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1557338"/>
                        <a:ext cx="596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文本框 36871"/>
          <p:cNvSpPr txBox="1"/>
          <p:nvPr/>
        </p:nvSpPr>
        <p:spPr>
          <a:xfrm>
            <a:off x="539750" y="2300288"/>
            <a:ext cx="472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方程组两边对 </a:t>
            </a:r>
            <a:r>
              <a:rPr lang="en-US" altLang="zh-CN" sz="2800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i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求导 </a:t>
            </a:r>
            <a:r>
              <a:rPr lang="en-US" altLang="zh-CN" sz="2800" i="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i="0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endParaRPr lang="zh-CN" altLang="en-US" sz="2800" i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73" name="右箭头 36872"/>
          <p:cNvSpPr/>
          <p:nvPr/>
        </p:nvSpPr>
        <p:spPr>
          <a:xfrm>
            <a:off x="4872038" y="3741738"/>
            <a:ext cx="685800" cy="179387"/>
          </a:xfrm>
          <a:prstGeom prst="rightArrow">
            <a:avLst>
              <a:gd name="adj1" fmla="val 50000"/>
              <a:gd name="adj2" fmla="val 95575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74" name="文本框 36873"/>
          <p:cNvSpPr txBox="1"/>
          <p:nvPr/>
        </p:nvSpPr>
        <p:spPr>
          <a:xfrm>
            <a:off x="274638" y="5334000"/>
            <a:ext cx="7159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5" name="对象 36874"/>
          <p:cNvGraphicFramePr/>
          <p:nvPr/>
        </p:nvGraphicFramePr>
        <p:xfrm>
          <a:off x="2038350" y="51816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723900" imgH="926465" progId="Equation.3">
                  <p:embed/>
                </p:oleObj>
              </mc:Choice>
              <mc:Fallback>
                <p:oleObj name="" r:id="rId7" imgW="723900" imgH="9264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8350" y="5181600"/>
                        <a:ext cx="72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对象 36875"/>
          <p:cNvGraphicFramePr/>
          <p:nvPr/>
        </p:nvGraphicFramePr>
        <p:xfrm>
          <a:off x="4076700" y="5168900"/>
          <a:ext cx="285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2857500" imgH="927100" progId="Equation.3">
                  <p:embed/>
                </p:oleObj>
              </mc:Choice>
              <mc:Fallback>
                <p:oleObj name="" r:id="rId9" imgW="2857500" imgH="927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6700" y="5168900"/>
                        <a:ext cx="2857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对象 36876"/>
          <p:cNvGraphicFramePr/>
          <p:nvPr/>
        </p:nvGraphicFramePr>
        <p:xfrm>
          <a:off x="1974850" y="39624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508000" imgH="850265" progId="Equation.3">
                  <p:embed/>
                </p:oleObj>
              </mc:Choice>
              <mc:Fallback>
                <p:oleObj name="" r:id="rId11" imgW="508000" imgH="850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4850" y="3962400"/>
                        <a:ext cx="50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对象 36877"/>
          <p:cNvGraphicFramePr/>
          <p:nvPr/>
        </p:nvGraphicFramePr>
        <p:xfrm>
          <a:off x="1352550" y="2971800"/>
          <a:ext cx="48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482600" imgH="926465" progId="Equation.3">
                  <p:embed/>
                </p:oleObj>
              </mc:Choice>
              <mc:Fallback>
                <p:oleObj name="" r:id="rId13" imgW="482600" imgH="9264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2550" y="2971800"/>
                        <a:ext cx="482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对象 36878"/>
          <p:cNvGraphicFramePr/>
          <p:nvPr/>
        </p:nvGraphicFramePr>
        <p:xfrm>
          <a:off x="1338263" y="4227513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596900" imgH="393700" progId="Equation.3">
                  <p:embed/>
                </p:oleObj>
              </mc:Choice>
              <mc:Fallback>
                <p:oleObj name="" r:id="rId15" imgW="59690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38263" y="4227513"/>
                        <a:ext cx="596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对象 36879"/>
          <p:cNvGraphicFramePr/>
          <p:nvPr/>
        </p:nvGraphicFramePr>
        <p:xfrm>
          <a:off x="6019800" y="3740150"/>
          <a:ext cx="232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7" imgW="2324100" imgH="927100" progId="Equation.3">
                  <p:embed/>
                </p:oleObj>
              </mc:Choice>
              <mc:Fallback>
                <p:oleObj name="" r:id="rId17" imgW="2324100" imgH="927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19800" y="3740150"/>
                        <a:ext cx="2324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对象 36880"/>
          <p:cNvGraphicFramePr/>
          <p:nvPr/>
        </p:nvGraphicFramePr>
        <p:xfrm>
          <a:off x="1968500" y="3249613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9" imgW="1193165" imgH="393700" progId="Equation.3">
                  <p:embed/>
                </p:oleObj>
              </mc:Choice>
              <mc:Fallback>
                <p:oleObj name="" r:id="rId19" imgW="1193165" imgH="3937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68500" y="3249613"/>
                        <a:ext cx="1193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对象 36881"/>
          <p:cNvGraphicFramePr/>
          <p:nvPr/>
        </p:nvGraphicFramePr>
        <p:xfrm>
          <a:off x="2489200" y="4291013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1" imgW="1282065" imgH="330200" progId="Equation.3">
                  <p:embed/>
                </p:oleObj>
              </mc:Choice>
              <mc:Fallback>
                <p:oleObj name="" r:id="rId21" imgW="1282065" imgH="330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89200" y="4291013"/>
                        <a:ext cx="12827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对象 36882"/>
          <p:cNvGraphicFramePr/>
          <p:nvPr/>
        </p:nvGraphicFramePr>
        <p:xfrm>
          <a:off x="3803650" y="39624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3" imgW="508000" imgH="850265" progId="Equation.3">
                  <p:embed/>
                </p:oleObj>
              </mc:Choice>
              <mc:Fallback>
                <p:oleObj name="" r:id="rId23" imgW="508000" imgH="8502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3650" y="3962400"/>
                        <a:ext cx="50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对象 36883"/>
          <p:cNvGraphicFramePr/>
          <p:nvPr/>
        </p:nvGraphicFramePr>
        <p:xfrm>
          <a:off x="4343400" y="42402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4" imgW="494665" imgH="317500" progId="Equation.3">
                  <p:embed/>
                </p:oleObj>
              </mc:Choice>
              <mc:Fallback>
                <p:oleObj name="" r:id="rId24" imgW="494665" imgH="317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343400" y="4240213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对象 36884"/>
          <p:cNvGraphicFramePr/>
          <p:nvPr/>
        </p:nvGraphicFramePr>
        <p:xfrm>
          <a:off x="6057900" y="281940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6" imgW="1905000" imgH="927100" progId="Equation.3">
                  <p:embed/>
                </p:oleObj>
              </mc:Choice>
              <mc:Fallback>
                <p:oleObj name="" r:id="rId26" imgW="1905000" imgH="927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57900" y="2819400"/>
                        <a:ext cx="1905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左大括号 36885"/>
          <p:cNvSpPr/>
          <p:nvPr/>
        </p:nvSpPr>
        <p:spPr>
          <a:xfrm>
            <a:off x="1028700" y="3097213"/>
            <a:ext cx="228600" cy="1447800"/>
          </a:xfrm>
          <a:prstGeom prst="leftBrace">
            <a:avLst>
              <a:gd name="adj1" fmla="val 5277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87" name="左大括号 36886"/>
          <p:cNvSpPr/>
          <p:nvPr/>
        </p:nvSpPr>
        <p:spPr>
          <a:xfrm>
            <a:off x="5715000" y="3109913"/>
            <a:ext cx="228600" cy="1447800"/>
          </a:xfrm>
          <a:prstGeom prst="leftBrace">
            <a:avLst>
              <a:gd name="adj1" fmla="val 5277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6888" name="对象 36887"/>
          <p:cNvGraphicFramePr/>
          <p:nvPr/>
        </p:nvGraphicFramePr>
        <p:xfrm>
          <a:off x="2868613" y="5029200"/>
          <a:ext cx="3984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8" imgW="444500" imgH="926465" progId="Equation.3">
                  <p:embed/>
                </p:oleObj>
              </mc:Choice>
              <mc:Fallback>
                <p:oleObj name="" r:id="rId28" imgW="444500" imgH="9264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868613" y="5029200"/>
                        <a:ext cx="398462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直接连接符 36888"/>
          <p:cNvSpPr/>
          <p:nvPr/>
        </p:nvSpPr>
        <p:spPr>
          <a:xfrm flipH="1">
            <a:off x="3086100" y="5181600"/>
            <a:ext cx="533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6890" name="对象 36889"/>
          <p:cNvGraphicFramePr/>
          <p:nvPr/>
        </p:nvGraphicFramePr>
        <p:xfrm>
          <a:off x="3478213" y="5397500"/>
          <a:ext cx="3778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0" imgW="419100" imgH="927100" progId="Equation.3">
                  <p:embed/>
                </p:oleObj>
              </mc:Choice>
              <mc:Fallback>
                <p:oleObj name="" r:id="rId30" imgW="419100" imgH="927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478213" y="5397500"/>
                        <a:ext cx="37782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70" grpId="0" advAuto="1000" build="p"/>
      <p:bldP spid="36872" grpId="0"/>
      <p:bldP spid="3687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WordArt 2"/>
          <p:cNvSpPr>
            <a:spLocks noTextEdit="1"/>
          </p:cNvSpPr>
          <p:nvPr/>
        </p:nvSpPr>
        <p:spPr>
          <a:xfrm>
            <a:off x="395288" y="1052513"/>
            <a:ext cx="935037" cy="4429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  <a:normAutofit/>
          </a:bodyPr>
          <a:p>
            <a:pPr algn="ctr"/>
            <a:r>
              <a:rPr lang="zh-CN" altLang="en-US" sz="2800" i="1">
                <a:ln w="1270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effectLst>
                  <a:outerShdw dist="35921" dir="2699999" sy="50000" rotWithShape="0">
                    <a:srgbClr val="875B0D">
                      <a:alpha val="68999"/>
                    </a:srgbClr>
                  </a:outerShdw>
                </a:effectLst>
                <a:latin typeface="华文行楷" charset="0"/>
                <a:ea typeface="华文行楷" charset="0"/>
              </a:rPr>
              <a:t>练习</a:t>
            </a:r>
            <a:endParaRPr lang="zh-CN" altLang="en-US" sz="2800" i="1">
              <a:ln w="1270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3300"/>
              </a:solidFill>
              <a:effectLst>
                <a:outerShdw dist="35921" dir="2699999" sy="50000" rotWithShape="0">
                  <a:srgbClr val="875B0D">
                    <a:alpha val="68999"/>
                  </a:srgbClr>
                </a:outerShdw>
              </a:effectLst>
              <a:latin typeface="华文行楷" charset="0"/>
              <a:ea typeface="华文行楷" charset="0"/>
            </a:endParaRPr>
          </a:p>
        </p:txBody>
      </p:sp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2051050" y="549275"/>
          <a:ext cx="195897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" name="" r:id="rId1" imgW="723900" imgH="508000" progId="Equation.DSMT4">
                  <p:embed/>
                </p:oleObj>
              </mc:Choice>
              <mc:Fallback>
                <p:oleObj name="" r:id="rId1" imgW="723900" imgH="508000" progId="Equation.DSMT4">
                  <p:embed/>
                  <p:pic>
                    <p:nvPicPr>
                      <p:cNvPr id="0" name="图片 37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549275"/>
                        <a:ext cx="1958975" cy="137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924" name="Group 4"/>
          <p:cNvGrpSpPr/>
          <p:nvPr/>
        </p:nvGrpSpPr>
        <p:grpSpPr>
          <a:xfrm>
            <a:off x="250825" y="2060575"/>
            <a:ext cx="4699000" cy="1016000"/>
            <a:chOff x="0" y="0"/>
            <a:chExt cx="2960" cy="640"/>
          </a:xfrm>
        </p:grpSpPr>
        <p:sp>
          <p:nvSpPr>
            <p:cNvPr id="125956" name="Text Box 5"/>
            <p:cNvSpPr txBox="1"/>
            <p:nvPr/>
          </p:nvSpPr>
          <p:spPr>
            <a:xfrm>
              <a:off x="0" y="152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latin typeface="Arial" panose="020B0604020202020204" pitchFamily="34" charset="0"/>
                  <a:ea typeface="宋体" panose="02010600030101010101" pitchFamily="2" charset="-122"/>
                </a:rPr>
                <a:t>解 </a:t>
              </a:r>
              <a:endParaRPr lang="zh-CN" altLang="en-US" sz="2400" b="1" i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5957" name="Object 6"/>
            <p:cNvGraphicFramePr>
              <a:graphicFrameLocks noChangeAspect="1"/>
            </p:cNvGraphicFramePr>
            <p:nvPr/>
          </p:nvGraphicFramePr>
          <p:xfrm>
            <a:off x="466" y="0"/>
            <a:ext cx="2494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" name="" r:id="rId3" imgW="1778635" imgH="457200" progId="Equation.DSMT4">
                    <p:embed/>
                  </p:oleObj>
                </mc:Choice>
                <mc:Fallback>
                  <p:oleObj name="" r:id="rId3" imgW="1778635" imgH="457200" progId="Equation.DSMT4">
                    <p:embed/>
                    <p:pic>
                      <p:nvPicPr>
                        <p:cNvPr id="0" name="图片 36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6" y="0"/>
                          <a:ext cx="2494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539750" y="3286125"/>
          <a:ext cx="27432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" name="" r:id="rId5" imgW="1231900" imgH="711200" progId="Equation.DSMT4">
                  <p:embed/>
                </p:oleObj>
              </mc:Choice>
              <mc:Fallback>
                <p:oleObj name="" r:id="rId5" imgW="1231900" imgH="711200" progId="Equation.DSMT4">
                  <p:embed/>
                  <p:pic>
                    <p:nvPicPr>
                      <p:cNvPr id="0" name="图片 36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286125"/>
                        <a:ext cx="2743200" cy="158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1258888" y="5157788"/>
          <a:ext cx="3081337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" name="" r:id="rId7" imgW="1384300" imgH="571500" progId="Equation.DSMT4">
                  <p:embed/>
                </p:oleObj>
              </mc:Choice>
              <mc:Fallback>
                <p:oleObj name="" r:id="rId7" imgW="1384300" imgH="571500" progId="Equation.DSMT4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5157788"/>
                        <a:ext cx="3081337" cy="1271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4500563" y="692150"/>
          <a:ext cx="9969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" name="" r:id="rId9" imgW="368300" imgH="419100" progId="Equation.DSMT4">
                  <p:embed/>
                </p:oleObj>
              </mc:Choice>
              <mc:Fallback>
                <p:oleObj name="" r:id="rId9" imgW="368300" imgH="419100" progId="Equation.DSMT4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692150"/>
                        <a:ext cx="996950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1619250" y="1052513"/>
            <a:ext cx="53975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设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3851275" y="1052513"/>
            <a:ext cx="76835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5" grpId="0" bldLvl="0" animBg="1"/>
      <p:bldP spid="209936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9234" name="Rectangle 2"/>
          <p:cNvSpPr/>
          <p:nvPr/>
        </p:nvSpPr>
        <p:spPr>
          <a:xfrm>
            <a:off x="4343400" y="3173413"/>
            <a:ext cx="838200" cy="381000"/>
          </a:xfrm>
          <a:prstGeom prst="rect">
            <a:avLst/>
          </a:prstGeom>
          <a:solidFill>
            <a:srgbClr val="FF6600"/>
          </a:solidFill>
          <a:ln w="5715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79235" name="Rectangle 3"/>
          <p:cNvSpPr/>
          <p:nvPr/>
        </p:nvSpPr>
        <p:spPr>
          <a:xfrm>
            <a:off x="7543800" y="3706813"/>
            <a:ext cx="838200" cy="381000"/>
          </a:xfrm>
          <a:prstGeom prst="rect">
            <a:avLst/>
          </a:prstGeom>
          <a:solidFill>
            <a:srgbClr val="FF3399"/>
          </a:solidFill>
          <a:ln w="5715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79236" name="Rectangle 4"/>
          <p:cNvSpPr/>
          <p:nvPr/>
        </p:nvSpPr>
        <p:spPr>
          <a:xfrm>
            <a:off x="2895600" y="4240213"/>
            <a:ext cx="1752600" cy="457200"/>
          </a:xfrm>
          <a:prstGeom prst="rect">
            <a:avLst/>
          </a:prstGeom>
          <a:solidFill>
            <a:srgbClr val="FF3399"/>
          </a:solidFill>
          <a:ln w="5715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29028" name="Rectangle 5"/>
          <p:cNvSpPr>
            <a:spLocks noGrp="1"/>
          </p:cNvSpPr>
          <p:nvPr>
            <p:ph type="title"/>
          </p:nvPr>
        </p:nvSpPr>
        <p:spPr>
          <a:xfrm>
            <a:off x="179388" y="115888"/>
            <a:ext cx="3505200" cy="685800"/>
          </a:xfrm>
        </p:spPr>
        <p:txBody>
          <a:bodyPr vert="horz" wrap="square" lIns="91440" tIns="45720" rIns="91440" bIns="45720" anchor="ctr"/>
          <a:p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六、函数的微分</a:t>
            </a:r>
            <a:endParaRPr lang="zh-CN" altLang="en-US" sz="3200" b="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479238" name="Text Box 6"/>
          <p:cNvSpPr txBox="1"/>
          <p:nvPr/>
        </p:nvSpPr>
        <p:spPr>
          <a:xfrm>
            <a:off x="305435" y="802005"/>
            <a:ext cx="15709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lang="zh-CN" altLang="en-US" sz="2800" b="1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9239" name="Object 7"/>
          <p:cNvGraphicFramePr>
            <a:graphicFrameLocks noChangeAspect="1"/>
          </p:cNvGraphicFramePr>
          <p:nvPr/>
        </p:nvGraphicFramePr>
        <p:xfrm>
          <a:off x="1116013" y="3141663"/>
          <a:ext cx="7497762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" r:id="rId1" imgW="5410200" imgH="1066800" progId="Equation.3">
                  <p:embed/>
                </p:oleObj>
              </mc:Choice>
              <mc:Fallback>
                <p:oleObj name="" r:id="rId1" imgW="5410200" imgH="1066800" progId="Equation.3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3141663"/>
                        <a:ext cx="7497762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0" name="Object 8"/>
          <p:cNvGraphicFramePr>
            <a:graphicFrameLocks noChangeAspect="1"/>
          </p:cNvGraphicFramePr>
          <p:nvPr/>
        </p:nvGraphicFramePr>
        <p:xfrm>
          <a:off x="1143000" y="802005"/>
          <a:ext cx="6934200" cy="88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" r:id="rId3" imgW="4991100" imgH="673100" progId="Equation.3">
                  <p:embed/>
                </p:oleObj>
              </mc:Choice>
              <mc:Fallback>
                <p:oleObj name="" r:id="rId3" imgW="4991100" imgH="673100" progId="Equation.3">
                  <p:embed/>
                  <p:pic>
                    <p:nvPicPr>
                      <p:cNvPr id="0" name="图片 35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02005"/>
                        <a:ext cx="6934200" cy="880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1" name="Object 9"/>
          <p:cNvGraphicFramePr>
            <a:graphicFrameLocks noChangeAspect="1"/>
          </p:cNvGraphicFramePr>
          <p:nvPr/>
        </p:nvGraphicFramePr>
        <p:xfrm>
          <a:off x="1173480" y="1782763"/>
          <a:ext cx="67976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" name="" r:id="rId5" imgW="5359400" imgH="266700" progId="Equation.3">
                  <p:embed/>
                </p:oleObj>
              </mc:Choice>
              <mc:Fallback>
                <p:oleObj name="" r:id="rId5" imgW="5359400" imgH="266700" progId="Equation.3">
                  <p:embed/>
                  <p:pic>
                    <p:nvPicPr>
                      <p:cNvPr id="0" name="图片 36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3480" y="1782763"/>
                        <a:ext cx="679767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2" name="Object 10"/>
          <p:cNvGraphicFramePr>
            <a:graphicFrameLocks noChangeAspect="1"/>
          </p:cNvGraphicFramePr>
          <p:nvPr/>
        </p:nvGraphicFramePr>
        <p:xfrm>
          <a:off x="1219200" y="2487613"/>
          <a:ext cx="56578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" r:id="rId7" imgW="3860800" imgH="254000" progId="Equation.3">
                  <p:embed/>
                </p:oleObj>
              </mc:Choice>
              <mc:Fallback>
                <p:oleObj name="" r:id="rId7" imgW="3860800" imgH="254000" progId="Equation.3">
                  <p:embed/>
                  <p:pic>
                    <p:nvPicPr>
                      <p:cNvPr id="0" name="图片 35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2487613"/>
                        <a:ext cx="5657850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animBg="1"/>
      <p:bldP spid="479235" grpId="0" animBg="1"/>
      <p:bldP spid="479236" grpId="0" animBg="1"/>
      <p:bldP spid="47923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2"/>
          <p:cNvSpPr>
            <a:spLocks noGrp="1"/>
          </p:cNvSpPr>
          <p:nvPr>
            <p:ph type="title"/>
          </p:nvPr>
        </p:nvSpPr>
        <p:spPr>
          <a:xfrm>
            <a:off x="250825" y="571500"/>
            <a:ext cx="8893175" cy="1143000"/>
          </a:xfrm>
        </p:spPr>
        <p:txBody>
          <a:bodyPr vert="horz" wrap="square" lIns="91440" tIns="45720" rIns="91440" bIns="45720" anchor="ctr"/>
          <a:p>
            <a:r>
              <a:rPr lang="en-US" altLang="zh-CN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、函数</a:t>
            </a:r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可微的条件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什么样的函数可微？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323850" y="1628775"/>
          <a:ext cx="81613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" r:id="rId1" imgW="5753100" imgH="673100" progId="Equation.DSMT4">
                  <p:embed/>
                </p:oleObj>
              </mc:Choice>
              <mc:Fallback>
                <p:oleObj name="" r:id="rId1" imgW="5753100" imgH="673100" progId="Equation.DSMT4">
                  <p:embed/>
                  <p:pic>
                    <p:nvPicPr>
                      <p:cNvPr id="0" name="图片 36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628775"/>
                        <a:ext cx="8161338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0" name="Text Box 4"/>
          <p:cNvSpPr txBox="1"/>
          <p:nvPr/>
        </p:nvSpPr>
        <p:spPr>
          <a:xfrm>
            <a:off x="539750" y="1557338"/>
            <a:ext cx="2209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8026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28625" y="3214688"/>
          <a:ext cx="768191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" r:id="rId3" imgW="4826000" imgH="812800" progId="Equation.DSMT4">
                  <p:embed/>
                </p:oleObj>
              </mc:Choice>
              <mc:Fallback>
                <p:oleObj name="" r:id="rId3" imgW="4826000" imgH="812800" progId="Equation.DSMT4">
                  <p:embed/>
                  <p:pic>
                    <p:nvPicPr>
                      <p:cNvPr id="0" name="图片 35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3214688"/>
                        <a:ext cx="7681913" cy="1416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66"/>
                          </a:gs>
                          <a:gs pos="50000">
                            <a:schemeClr val="bg1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  <a:tileRect/>
                      </a:gradFill>
                      <a:ln>
                        <a:solidFill>
                          <a:srgbClr val="FF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3330" name="Object 2"/>
          <p:cNvGraphicFramePr>
            <a:graphicFrameLocks noChangeAspect="1"/>
          </p:cNvGraphicFramePr>
          <p:nvPr/>
        </p:nvGraphicFramePr>
        <p:xfrm>
          <a:off x="539750" y="981075"/>
          <a:ext cx="910113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" r:id="rId1" imgW="5905500" imgH="660400" progId="Equation.DSMT4">
                  <p:embed/>
                </p:oleObj>
              </mc:Choice>
              <mc:Fallback>
                <p:oleObj name="" r:id="rId1" imgW="5905500" imgH="660400" progId="Equation.DSMT4">
                  <p:embed/>
                  <p:pic>
                    <p:nvPicPr>
                      <p:cNvPr id="0" name="图片 35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981075"/>
                        <a:ext cx="9101138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1" name="Line 3"/>
          <p:cNvSpPr/>
          <p:nvPr/>
        </p:nvSpPr>
        <p:spPr>
          <a:xfrm>
            <a:off x="5292725" y="2205038"/>
            <a:ext cx="2133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84361" name="Object 9"/>
          <p:cNvGraphicFramePr>
            <a:graphicFrameLocks noChangeAspect="1"/>
          </p:cNvGraphicFramePr>
          <p:nvPr/>
        </p:nvGraphicFramePr>
        <p:xfrm>
          <a:off x="539750" y="2377440"/>
          <a:ext cx="74898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" name="" r:id="rId3" imgW="4749800" imgH="660400" progId="Equation.DSMT4">
                  <p:embed/>
                </p:oleObj>
              </mc:Choice>
              <mc:Fallback>
                <p:oleObj name="" r:id="rId3" imgW="4749800" imgH="660400" progId="Equation.DSMT4">
                  <p:embed/>
                  <p:pic>
                    <p:nvPicPr>
                      <p:cNvPr id="0" name="图片 37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2377440"/>
                        <a:ext cx="748982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2" name="Object 10"/>
          <p:cNvGraphicFramePr>
            <a:graphicFrameLocks noChangeAspect="1"/>
          </p:cNvGraphicFramePr>
          <p:nvPr/>
        </p:nvGraphicFramePr>
        <p:xfrm>
          <a:off x="1202690" y="3571240"/>
          <a:ext cx="46085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" name="" r:id="rId5" imgW="1739900" imgH="203200" progId="Equation.DSMT4">
                  <p:embed/>
                </p:oleObj>
              </mc:Choice>
              <mc:Fallback>
                <p:oleObj name="" r:id="rId5" imgW="1739900" imgH="203200" progId="Equation.DSMT4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690" y="3571240"/>
                        <a:ext cx="4608513" cy="5381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66"/>
                          </a:gs>
                          <a:gs pos="50000">
                            <a:schemeClr val="bg1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Rectangle 2"/>
          <p:cNvSpPr>
            <a:spLocks noGrp="1"/>
          </p:cNvSpPr>
          <p:nvPr>
            <p:ph type="title"/>
          </p:nvPr>
        </p:nvSpPr>
        <p:spPr>
          <a:xfrm>
            <a:off x="250825" y="549275"/>
            <a:ext cx="8642350" cy="1143000"/>
          </a:xfrm>
        </p:spPr>
        <p:txBody>
          <a:bodyPr vert="horz" wrap="square" lIns="91440" tIns="45720" rIns="91440" bIns="45720" anchor="ctr"/>
          <a:p>
            <a:r>
              <a:rPr lang="en-US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800000"/>
                </a:solidFill>
                <a:ea typeface="宋体" panose="02010600030101010101" pitchFamily="2" charset="-122"/>
              </a:rPr>
              <a:t>、微分的运算法则</a:t>
            </a:r>
            <a:endParaRPr lang="zh-CN" altLang="en-US" sz="3600" b="0" dirty="0">
              <a:ea typeface="宋体" panose="02010600030101010101" pitchFamily="2" charset="-122"/>
            </a:endParaRPr>
          </a:p>
        </p:txBody>
      </p:sp>
      <p:graphicFrame>
        <p:nvGraphicFramePr>
          <p:cNvPr id="486403" name="Object 3"/>
          <p:cNvGraphicFramePr>
            <a:graphicFrameLocks noChangeAspect="1"/>
          </p:cNvGraphicFramePr>
          <p:nvPr/>
        </p:nvGraphicFramePr>
        <p:xfrm>
          <a:off x="1476375" y="1484313"/>
          <a:ext cx="309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" name="" r:id="rId1" imgW="3670300" imgH="596900" progId="Equation.3">
                  <p:embed/>
                </p:oleObj>
              </mc:Choice>
              <mc:Fallback>
                <p:oleObj name="" r:id="rId1" imgW="3670300" imgH="596900" progId="Equation.3">
                  <p:embed/>
                  <p:pic>
                    <p:nvPicPr>
                      <p:cNvPr id="0" name="图片 37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1484313"/>
                        <a:ext cx="30956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4" name="Text Box 4"/>
          <p:cNvSpPr txBox="1"/>
          <p:nvPr/>
        </p:nvSpPr>
        <p:spPr>
          <a:xfrm>
            <a:off x="395288" y="2205038"/>
            <a:ext cx="8382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求法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计算函数的导数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乘以自变量的微分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6405" name="Text Box 5"/>
          <p:cNvSpPr txBox="1"/>
          <p:nvPr/>
        </p:nvSpPr>
        <p:spPr>
          <a:xfrm>
            <a:off x="838200" y="3062605"/>
            <a:ext cx="64192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基本初等函数的微分公式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86406" name="Object 6"/>
          <p:cNvGraphicFramePr>
            <a:graphicFrameLocks noChangeAspect="1"/>
          </p:cNvGraphicFramePr>
          <p:nvPr/>
        </p:nvGraphicFramePr>
        <p:xfrm>
          <a:off x="539750" y="3860800"/>
          <a:ext cx="8135938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" name="" r:id="rId3" imgW="7416800" imgH="2120900" progId="Equation.3">
                  <p:embed/>
                </p:oleObj>
              </mc:Choice>
              <mc:Fallback>
                <p:oleObj name="" r:id="rId3" imgW="7416800" imgH="2120900" progId="Equation.3">
                  <p:embed/>
                  <p:pic>
                    <p:nvPicPr>
                      <p:cNvPr id="0" name="图片 37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860800"/>
                        <a:ext cx="8135938" cy="232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/>
      <p:bldP spid="48640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5169" name="Object 2"/>
          <p:cNvGraphicFramePr>
            <a:graphicFrameLocks noChangeAspect="1"/>
          </p:cNvGraphicFramePr>
          <p:nvPr/>
        </p:nvGraphicFramePr>
        <p:xfrm>
          <a:off x="827088" y="692150"/>
          <a:ext cx="777557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" name="" r:id="rId1" imgW="3429000" imgH="1511300" progId="Equation.DSMT4">
                  <p:embed/>
                </p:oleObj>
              </mc:Choice>
              <mc:Fallback>
                <p:oleObj name="" r:id="rId1" imgW="3429000" imgH="1511300" progId="Equation.DSMT4">
                  <p:embed/>
                  <p:pic>
                    <p:nvPicPr>
                      <p:cNvPr id="0" name="图片 37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692150"/>
                        <a:ext cx="7775575" cy="342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7" name="Text Box 3"/>
          <p:cNvSpPr txBox="1"/>
          <p:nvPr/>
        </p:nvSpPr>
        <p:spPr>
          <a:xfrm>
            <a:off x="914400" y="4191000"/>
            <a:ext cx="6934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微分的四则运算法则</a:t>
            </a:r>
            <a:endParaRPr lang="zh-CN" altLang="en-US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/>
        </p:nvGraphicFramePr>
        <p:xfrm>
          <a:off x="900113" y="4941888"/>
          <a:ext cx="6897687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" name="" r:id="rId3" imgW="6210300" imgH="1358900" progId="Equation.3">
                  <p:embed/>
                </p:oleObj>
              </mc:Choice>
              <mc:Fallback>
                <p:oleObj name="" r:id="rId3" imgW="6210300" imgH="1358900" progId="Equation.3">
                  <p:embed/>
                  <p:pic>
                    <p:nvPicPr>
                      <p:cNvPr id="0" name="图片 37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4941888"/>
                        <a:ext cx="6897687" cy="150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8450" name="Text Box 2"/>
          <p:cNvSpPr txBox="1"/>
          <p:nvPr/>
        </p:nvSpPr>
        <p:spPr>
          <a:xfrm>
            <a:off x="611188" y="908050"/>
            <a:ext cx="6934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复合函数的微分法则</a:t>
            </a:r>
            <a:endParaRPr lang="zh-CN" altLang="en-US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8456" name="Text Box 8"/>
          <p:cNvSpPr txBox="1"/>
          <p:nvPr/>
        </p:nvSpPr>
        <p:spPr>
          <a:xfrm>
            <a:off x="755650" y="3573463"/>
            <a:ext cx="11525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lang="zh-CN" altLang="en-US" sz="3200" b="1" i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23850" y="1628775"/>
            <a:ext cx="9144000" cy="1954213"/>
            <a:chOff x="204" y="730"/>
            <a:chExt cx="5760" cy="1231"/>
          </a:xfrm>
        </p:grpSpPr>
        <p:sp>
          <p:nvSpPr>
            <p:cNvPr id="136196" name="Text Box 4"/>
            <p:cNvSpPr txBox="1"/>
            <p:nvPr/>
          </p:nvSpPr>
          <p:spPr>
            <a:xfrm>
              <a:off x="204" y="1026"/>
              <a:ext cx="5760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设                              ，则复合函数                     </a:t>
              </a:r>
              <a:endPara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的微分为          </a:t>
              </a:r>
              <a:endParaRPr lang="zh-CN" altLang="en-US" sz="32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1338" y="1344"/>
            <a:ext cx="2449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4" name="" r:id="rId1" imgW="2730500" imgH="596900" progId="Equation.DSMT4">
                    <p:embed/>
                  </p:oleObj>
                </mc:Choice>
                <mc:Fallback>
                  <p:oleObj name="" r:id="rId1" imgW="2730500" imgH="596900" progId="Equation.DSMT4">
                    <p:embed/>
                    <p:pic>
                      <p:nvPicPr>
                        <p:cNvPr id="0" name="图片 37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38" y="1344"/>
                          <a:ext cx="2449" cy="6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845" y="730"/>
            <a:ext cx="203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6" name="" r:id="rId3" imgW="2184400" imgH="215900" progId="Equation.DSMT4">
                    <p:embed/>
                  </p:oleObj>
                </mc:Choice>
                <mc:Fallback>
                  <p:oleObj name="" r:id="rId3" imgW="2184400" imgH="215900" progId="Equation.DSMT4">
                    <p:embed/>
                    <p:pic>
                      <p:nvPicPr>
                        <p:cNvPr id="0" name="图片 37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5" y="730"/>
                          <a:ext cx="2035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9" name="Object 7"/>
            <p:cNvGraphicFramePr>
              <a:graphicFrameLocks noChangeAspect="1"/>
            </p:cNvGraphicFramePr>
            <p:nvPr/>
          </p:nvGraphicFramePr>
          <p:xfrm>
            <a:off x="4195" y="1071"/>
            <a:ext cx="131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" name="" r:id="rId5" imgW="1371600" imgH="215900" progId="Equation.DSMT4">
                    <p:embed/>
                  </p:oleObj>
                </mc:Choice>
                <mc:Fallback>
                  <p:oleObj name="" r:id="rId5" imgW="1371600" imgH="215900" progId="Equation.DSMT4">
                    <p:embed/>
                    <p:pic>
                      <p:nvPicPr>
                        <p:cNvPr id="0" name="图片 37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95" y="1071"/>
                          <a:ext cx="1316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45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1050" y="3716338"/>
          <a:ext cx="595153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" name="" r:id="rId7" imgW="3327400" imgH="622300" progId="Equation.DSMT4">
                  <p:embed/>
                </p:oleObj>
              </mc:Choice>
              <mc:Fallback>
                <p:oleObj name="" r:id="rId7" imgW="3327400" imgH="622300" progId="Equation.DSMT4">
                  <p:embed/>
                  <p:pic>
                    <p:nvPicPr>
                      <p:cNvPr id="0" name="图片 37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3716338"/>
                        <a:ext cx="5951538" cy="1276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/>
      <p:bldP spid="48845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Rectangle 2"/>
          <p:cNvSpPr>
            <a:spLocks noGrp="1"/>
          </p:cNvSpPr>
          <p:nvPr>
            <p:ph type="title"/>
          </p:nvPr>
        </p:nvSpPr>
        <p:spPr>
          <a:xfrm>
            <a:off x="847725" y="441325"/>
            <a:ext cx="7753350" cy="474663"/>
          </a:xfrm>
        </p:spPr>
        <p:txBody>
          <a:bodyPr vert="horz" wrap="square" lIns="91440" tIns="45720" rIns="91440" bIns="45720" anchor="ctr"/>
          <a:p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微分形式的不变性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9475" name="Object 3"/>
          <p:cNvGraphicFramePr>
            <a:graphicFrameLocks noChangeAspect="1"/>
          </p:cNvGraphicFramePr>
          <p:nvPr/>
        </p:nvGraphicFramePr>
        <p:xfrm>
          <a:off x="971550" y="1878013"/>
          <a:ext cx="6121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name="" r:id="rId1" imgW="2286000" imgH="215900" progId="Equation.DSMT4">
                  <p:embed/>
                </p:oleObj>
              </mc:Choice>
              <mc:Fallback>
                <p:oleObj name="" r:id="rId1" imgW="2286000" imgH="215900" progId="Equation.DSMT4">
                  <p:embed/>
                  <p:pic>
                    <p:nvPicPr>
                      <p:cNvPr id="0" name="图片 37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878013"/>
                        <a:ext cx="61214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6" name="Object 4"/>
          <p:cNvGraphicFramePr>
            <a:graphicFrameLocks noChangeAspect="1"/>
          </p:cNvGraphicFramePr>
          <p:nvPr/>
        </p:nvGraphicFramePr>
        <p:xfrm>
          <a:off x="971550" y="2636838"/>
          <a:ext cx="71294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" name="" r:id="rId3" imgW="2768600" imgH="444500" progId="Equation.DSMT4">
                  <p:embed/>
                </p:oleObj>
              </mc:Choice>
              <mc:Fallback>
                <p:oleObj name="" r:id="rId3" imgW="2768600" imgH="444500" progId="Equation.DSMT4">
                  <p:embed/>
                  <p:pic>
                    <p:nvPicPr>
                      <p:cNvPr id="0" name="图片 37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636838"/>
                        <a:ext cx="7129463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971550" y="1268413"/>
          <a:ext cx="5400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" name="" r:id="rId5" imgW="1968500" imgH="215900" progId="Equation.DSMT4">
                  <p:embed/>
                </p:oleObj>
              </mc:Choice>
              <mc:Fallback>
                <p:oleObj name="" r:id="rId5" imgW="1968500" imgH="215900" progId="Equation.DSMT4">
                  <p:embed/>
                  <p:pic>
                    <p:nvPicPr>
                      <p:cNvPr id="0" name="图片 37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1268413"/>
                        <a:ext cx="540067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2339975" y="3860800"/>
          <a:ext cx="36718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" name="" r:id="rId7" imgW="1218565" imgH="203200" progId="Equation.DSMT4">
                  <p:embed/>
                </p:oleObj>
              </mc:Choice>
              <mc:Fallback>
                <p:oleObj name="" r:id="rId7" imgW="1218565" imgH="203200" progId="Equation.DSMT4">
                  <p:embed/>
                  <p:pic>
                    <p:nvPicPr>
                      <p:cNvPr id="0" name="图片 37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3860800"/>
                        <a:ext cx="3671888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1619250" y="4652963"/>
          <a:ext cx="2711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" name="" r:id="rId9" imgW="2132965" imgH="406400" progId="Equation.3">
                  <p:embed/>
                </p:oleObj>
              </mc:Choice>
              <mc:Fallback>
                <p:oleObj name="" r:id="rId9" imgW="2132965" imgH="406400" progId="Equation.3">
                  <p:embed/>
                  <p:pic>
                    <p:nvPicPr>
                      <p:cNvPr id="0" name="图片 37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4652963"/>
                        <a:ext cx="27114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0" name="Object 8"/>
          <p:cNvGraphicFramePr>
            <a:graphicFrameLocks noChangeAspect="1"/>
          </p:cNvGraphicFramePr>
          <p:nvPr/>
        </p:nvGraphicFramePr>
        <p:xfrm>
          <a:off x="4643438" y="4652963"/>
          <a:ext cx="2952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" name="" r:id="rId11" imgW="2322830" imgH="406400" progId="Equation.3">
                  <p:embed/>
                </p:oleObj>
              </mc:Choice>
              <mc:Fallback>
                <p:oleObj name="" r:id="rId11" imgW="2322830" imgH="406400" progId="Equation.3">
                  <p:embed/>
                  <p:pic>
                    <p:nvPicPr>
                      <p:cNvPr id="0" name="图片 37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3438" y="4652963"/>
                        <a:ext cx="29527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1" name="Line 9"/>
          <p:cNvSpPr/>
          <p:nvPr/>
        </p:nvSpPr>
        <p:spPr>
          <a:xfrm>
            <a:off x="4932363" y="2420938"/>
            <a:ext cx="23764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482" name="Line 10"/>
          <p:cNvSpPr/>
          <p:nvPr/>
        </p:nvSpPr>
        <p:spPr>
          <a:xfrm>
            <a:off x="4787900" y="5194300"/>
            <a:ext cx="26654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 Box 2"/>
          <p:cNvSpPr txBox="1"/>
          <p:nvPr/>
        </p:nvSpPr>
        <p:spPr>
          <a:xfrm>
            <a:off x="179388" y="981075"/>
            <a:ext cx="244792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1116013" y="692150"/>
          <a:ext cx="66246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2527300" imgH="469900" progId="Equation.DSMT4">
                  <p:embed/>
                </p:oleObj>
              </mc:Choice>
              <mc:Fallback>
                <p:oleObj name="" r:id="rId1" imgW="2527300" imgH="4699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692150"/>
                        <a:ext cx="6624637" cy="1227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2" name="Text Box 4"/>
          <p:cNvSpPr txBox="1"/>
          <p:nvPr/>
        </p:nvSpPr>
        <p:spPr>
          <a:xfrm>
            <a:off x="755650" y="2205038"/>
            <a:ext cx="1295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619250" y="2997200"/>
          <a:ext cx="34242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3" imgW="1396365" imgH="215900" progId="Equation.DSMT4">
                  <p:embed/>
                </p:oleObj>
              </mc:Choice>
              <mc:Fallback>
                <p:oleObj name="" r:id="rId3" imgW="1396365" imgH="2159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2997200"/>
                        <a:ext cx="3424238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Object 6"/>
          <p:cNvGraphicFramePr>
            <a:graphicFrameLocks noChangeAspect="1"/>
          </p:cNvGraphicFramePr>
          <p:nvPr/>
        </p:nvGraphicFramePr>
        <p:xfrm>
          <a:off x="4932363" y="3068638"/>
          <a:ext cx="6715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5" imgW="266700" imgH="203200" progId="Equation.DSMT4">
                  <p:embed/>
                </p:oleObj>
              </mc:Choice>
              <mc:Fallback>
                <p:oleObj name="" r:id="rId5" imgW="266700" imgH="203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3068638"/>
                        <a:ext cx="671512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/>
          <p:cNvGraphicFramePr>
            <a:graphicFrameLocks noChangeAspect="1"/>
          </p:cNvGraphicFramePr>
          <p:nvPr/>
        </p:nvGraphicFramePr>
        <p:xfrm>
          <a:off x="973138" y="5014913"/>
          <a:ext cx="438943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790700" imgH="406400" progId="Equation.DSMT4">
                  <p:embed/>
                </p:oleObj>
              </mc:Choice>
              <mc:Fallback>
                <p:oleObj name="" r:id="rId7" imgW="1790700" imgH="4064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3138" y="5014913"/>
                        <a:ext cx="4389437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/>
          <p:cNvGraphicFramePr>
            <a:graphicFrameLocks noChangeAspect="1"/>
          </p:cNvGraphicFramePr>
          <p:nvPr/>
        </p:nvGraphicFramePr>
        <p:xfrm>
          <a:off x="5292725" y="5013325"/>
          <a:ext cx="25288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9" imgW="1002665" imgH="406400" progId="Equation.DSMT4">
                  <p:embed/>
                </p:oleObj>
              </mc:Choice>
              <mc:Fallback>
                <p:oleObj name="" r:id="rId9" imgW="1002665" imgH="4064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5013325"/>
                        <a:ext cx="25288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1547813" y="2349500"/>
          <a:ext cx="3921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1" imgW="1600200" imgH="215900" progId="Equation.DSMT4">
                  <p:embed/>
                </p:oleObj>
              </mc:Choice>
              <mc:Fallback>
                <p:oleObj name="" r:id="rId11" imgW="1600200" imgH="2159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2349500"/>
                        <a:ext cx="39211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8" name="Object 10"/>
          <p:cNvGraphicFramePr>
            <a:graphicFrameLocks noChangeAspect="1"/>
          </p:cNvGraphicFramePr>
          <p:nvPr/>
        </p:nvGraphicFramePr>
        <p:xfrm>
          <a:off x="5422900" y="2484438"/>
          <a:ext cx="13128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3" imgW="520700" imgH="165100" progId="Equation.DSMT4">
                  <p:embed/>
                </p:oleObj>
              </mc:Choice>
              <mc:Fallback>
                <p:oleObj name="" r:id="rId13" imgW="520700" imgH="1651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22900" y="2484438"/>
                        <a:ext cx="13128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1547813" y="3573463"/>
          <a:ext cx="36417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5" imgW="1485900" imgH="203200" progId="Equation.DSMT4">
                  <p:embed/>
                </p:oleObj>
              </mc:Choice>
              <mc:Fallback>
                <p:oleObj name="" r:id="rId15" imgW="1485900" imgH="2032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813" y="3573463"/>
                        <a:ext cx="364172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0" name="Object 12"/>
          <p:cNvGraphicFramePr>
            <a:graphicFrameLocks noChangeAspect="1"/>
          </p:cNvGraphicFramePr>
          <p:nvPr/>
        </p:nvGraphicFramePr>
        <p:xfrm>
          <a:off x="900113" y="4076700"/>
          <a:ext cx="43894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7" imgW="1790700" imgH="406400" progId="Equation.DSMT4">
                  <p:embed/>
                </p:oleObj>
              </mc:Choice>
              <mc:Fallback>
                <p:oleObj name="" r:id="rId17" imgW="1790700" imgH="4064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0113" y="4076700"/>
                        <a:ext cx="4389437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1" name="Object 13"/>
          <p:cNvGraphicFramePr>
            <a:graphicFrameLocks noChangeAspect="1"/>
          </p:cNvGraphicFramePr>
          <p:nvPr/>
        </p:nvGraphicFramePr>
        <p:xfrm>
          <a:off x="5292725" y="4076700"/>
          <a:ext cx="20161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9" imgW="799465" imgH="406400" progId="Equation.DSMT4">
                  <p:embed/>
                </p:oleObj>
              </mc:Choice>
              <mc:Fallback>
                <p:oleObj name="" r:id="rId19" imgW="799465" imgH="4064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92725" y="4076700"/>
                        <a:ext cx="201612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0498" name="Text Box 2"/>
          <p:cNvSpPr txBox="1"/>
          <p:nvPr/>
        </p:nvSpPr>
        <p:spPr>
          <a:xfrm>
            <a:off x="539750" y="1552575"/>
            <a:ext cx="15938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结论：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755650" y="1557338"/>
          <a:ext cx="777716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" name="" r:id="rId1" imgW="5143500" imgH="660400" progId="Equation.DSMT4">
                  <p:embed/>
                </p:oleObj>
              </mc:Choice>
              <mc:Fallback>
                <p:oleObj name="" r:id="rId1" imgW="5143500" imgH="660400" progId="Equation.DSMT4">
                  <p:embed/>
                  <p:pic>
                    <p:nvPicPr>
                      <p:cNvPr id="0" name="图片 37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1557338"/>
                        <a:ext cx="7777163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0" name="AutoShape 4"/>
          <p:cNvSpPr/>
          <p:nvPr/>
        </p:nvSpPr>
        <p:spPr>
          <a:xfrm flipH="1">
            <a:off x="2362200" y="2771775"/>
            <a:ext cx="3217863" cy="457200"/>
          </a:xfrm>
          <a:prstGeom prst="wedgeRectCallout">
            <a:avLst>
              <a:gd name="adj1" fmla="val -39245"/>
              <a:gd name="adj2" fmla="val -97569"/>
            </a:avLst>
          </a:prstGeom>
          <a:noFill/>
          <a:ln w="127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微分形式的不变性</a:t>
            </a:r>
            <a:endParaRPr lang="zh-CN" altLang="en-US" sz="3200" b="1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5219700" y="2133600"/>
          <a:ext cx="2627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" name="" r:id="rId3" imgW="3670300" imgH="596900" progId="Equation.3">
                  <p:embed/>
                </p:oleObj>
              </mc:Choice>
              <mc:Fallback>
                <p:oleObj name="" r:id="rId3" imgW="3670300" imgH="596900" progId="Equation.3">
                  <p:embed/>
                  <p:pic>
                    <p:nvPicPr>
                      <p:cNvPr id="0" name="图片 373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2133600"/>
                        <a:ext cx="2627313" cy="49530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/>
      <p:bldP spid="49050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4594" name="Object 2"/>
          <p:cNvGraphicFramePr>
            <a:graphicFrameLocks noChangeAspect="1"/>
          </p:cNvGraphicFramePr>
          <p:nvPr/>
        </p:nvGraphicFramePr>
        <p:xfrm>
          <a:off x="971550" y="2420938"/>
          <a:ext cx="449897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" name="" r:id="rId1" imgW="1981200" imgH="889000" progId="Equation.DSMT4">
                  <p:embed/>
                </p:oleObj>
              </mc:Choice>
              <mc:Fallback>
                <p:oleObj name="" r:id="rId1" imgW="1981200" imgH="889000" progId="Equation.DSMT4">
                  <p:embed/>
                  <p:pic>
                    <p:nvPicPr>
                      <p:cNvPr id="0" name="图片 37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420938"/>
                        <a:ext cx="4498975" cy="200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250825" y="1341438"/>
            <a:ext cx="3908425" cy="604837"/>
            <a:chOff x="100" y="28"/>
            <a:chExt cx="2462" cy="381"/>
          </a:xfrm>
        </p:grpSpPr>
        <p:graphicFrame>
          <p:nvGraphicFramePr>
            <p:cNvPr id="142339" name="Object 4"/>
            <p:cNvGraphicFramePr>
              <a:graphicFrameLocks noChangeAspect="1"/>
            </p:cNvGraphicFramePr>
            <p:nvPr/>
          </p:nvGraphicFramePr>
          <p:xfrm>
            <a:off x="692" y="28"/>
            <a:ext cx="187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6" name="" r:id="rId3" imgW="1307465" imgH="254000" progId="Equation.DSMT4">
                    <p:embed/>
                  </p:oleObj>
                </mc:Choice>
                <mc:Fallback>
                  <p:oleObj name="" r:id="rId3" imgW="1307465" imgH="254000" progId="Equation.DSMT4">
                    <p:embed/>
                    <p:pic>
                      <p:nvPicPr>
                        <p:cNvPr id="0" name="图片 37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2" y="28"/>
                          <a:ext cx="1870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0" name="Text Box 5"/>
            <p:cNvSpPr txBox="1"/>
            <p:nvPr/>
          </p:nvSpPr>
          <p:spPr>
            <a:xfrm>
              <a:off x="100" y="119"/>
              <a:ext cx="41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b="1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例</a:t>
              </a:r>
              <a:r>
                <a:rPr lang="en-US" altLang="zh-CN" sz="2400" b="1" i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4598" name="Text Box 6"/>
          <p:cNvSpPr txBox="1"/>
          <p:nvPr/>
        </p:nvSpPr>
        <p:spPr>
          <a:xfrm>
            <a:off x="323850" y="2636838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endParaRPr lang="zh-CN" altLang="en-US" sz="2400" b="1" i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22" name="Object 2"/>
          <p:cNvGraphicFramePr>
            <a:graphicFrameLocks noChangeAspect="1"/>
          </p:cNvGraphicFramePr>
          <p:nvPr/>
        </p:nvGraphicFramePr>
        <p:xfrm>
          <a:off x="1116013" y="765175"/>
          <a:ext cx="34004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name="" r:id="rId1" imgW="1308100" imgH="228600" progId="Equation.DSMT4">
                  <p:embed/>
                </p:oleObj>
              </mc:Choice>
              <mc:Fallback>
                <p:oleObj name="" r:id="rId1" imgW="1308100" imgH="228600" progId="Equation.DSMT4">
                  <p:embed/>
                  <p:pic>
                    <p:nvPicPr>
                      <p:cNvPr id="0" name="图片 37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765175"/>
                        <a:ext cx="3400425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/>
        </p:nvGraphicFramePr>
        <p:xfrm>
          <a:off x="900113" y="1557338"/>
          <a:ext cx="3095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" name="" r:id="rId3" imgW="1168400" imgH="228600" progId="Equation.DSMT4">
                  <p:embed/>
                </p:oleObj>
              </mc:Choice>
              <mc:Fallback>
                <p:oleObj name="" r:id="rId3" imgW="1168400" imgH="228600" progId="Equation.DSMT4">
                  <p:embed/>
                  <p:pic>
                    <p:nvPicPr>
                      <p:cNvPr id="0" name="图片 37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557338"/>
                        <a:ext cx="309562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1476375" y="2205038"/>
          <a:ext cx="4603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" name="" r:id="rId5" imgW="1816100" imgH="228600" progId="Equation.DSMT4">
                  <p:embed/>
                </p:oleObj>
              </mc:Choice>
              <mc:Fallback>
                <p:oleObj name="" r:id="rId5" imgW="1816100" imgH="228600" progId="Equation.DSMT4">
                  <p:embed/>
                  <p:pic>
                    <p:nvPicPr>
                      <p:cNvPr id="0" name="图片 37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2205038"/>
                        <a:ext cx="460375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/>
        </p:nvGraphicFramePr>
        <p:xfrm>
          <a:off x="1476375" y="2997200"/>
          <a:ext cx="60499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" name="" r:id="rId7" imgW="2387600" imgH="228600" progId="Equation.DSMT4">
                  <p:embed/>
                </p:oleObj>
              </mc:Choice>
              <mc:Fallback>
                <p:oleObj name="" r:id="rId7" imgW="2387600" imgH="228600" progId="Equation.DSMT4">
                  <p:embed/>
                  <p:pic>
                    <p:nvPicPr>
                      <p:cNvPr id="0" name="图片 37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2997200"/>
                        <a:ext cx="6049963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6" name="Object 6"/>
          <p:cNvGraphicFramePr>
            <a:graphicFrameLocks noChangeAspect="1"/>
          </p:cNvGraphicFramePr>
          <p:nvPr/>
        </p:nvGraphicFramePr>
        <p:xfrm>
          <a:off x="5364163" y="981075"/>
          <a:ext cx="3384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" name="" r:id="rId9" imgW="1116965" imgH="203200" progId="Equation.DSMT4">
                  <p:embed/>
                </p:oleObj>
              </mc:Choice>
              <mc:Fallback>
                <p:oleObj name="" r:id="rId9" imgW="1116965" imgH="203200" progId="Equation.DSMT4">
                  <p:embed/>
                  <p:pic>
                    <p:nvPicPr>
                      <p:cNvPr id="0" name="图片 37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163" y="981075"/>
                        <a:ext cx="3384550" cy="647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7" name="Text Box 7"/>
          <p:cNvSpPr txBox="1"/>
          <p:nvPr/>
        </p:nvSpPr>
        <p:spPr>
          <a:xfrm>
            <a:off x="323850" y="836613"/>
            <a:ext cx="6584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 i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28" name="Text Box 8"/>
          <p:cNvSpPr txBox="1"/>
          <p:nvPr/>
        </p:nvSpPr>
        <p:spPr>
          <a:xfrm>
            <a:off x="323850" y="1484313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endParaRPr lang="zh-CN" altLang="en-US" sz="2400" b="1" i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529" name="Object 9"/>
          <p:cNvGraphicFramePr>
            <a:graphicFrameLocks noChangeAspect="1"/>
          </p:cNvGraphicFramePr>
          <p:nvPr/>
        </p:nvGraphicFramePr>
        <p:xfrm>
          <a:off x="1476375" y="3860800"/>
          <a:ext cx="41195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" name="" r:id="rId11" imgW="1625600" imgH="254000" progId="Equation.DSMT4">
                  <p:embed/>
                </p:oleObj>
              </mc:Choice>
              <mc:Fallback>
                <p:oleObj name="" r:id="rId11" imgW="1625600" imgH="254000" progId="Equation.DSMT4">
                  <p:embed/>
                  <p:pic>
                    <p:nvPicPr>
                      <p:cNvPr id="0" name="图片 37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4119563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7" grpId="0"/>
      <p:bldP spid="49152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Text Box 2"/>
          <p:cNvSpPr txBox="1"/>
          <p:nvPr/>
        </p:nvSpPr>
        <p:spPr>
          <a:xfrm>
            <a:off x="900113" y="1052513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2547" name="Text Box 3"/>
          <p:cNvSpPr txBox="1"/>
          <p:nvPr/>
        </p:nvSpPr>
        <p:spPr>
          <a:xfrm>
            <a:off x="971550" y="1773238"/>
            <a:ext cx="12969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解一</a:t>
            </a:r>
            <a:endParaRPr lang="zh-CN" altLang="en-US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0291" name="Object 4"/>
          <p:cNvGraphicFramePr>
            <a:graphicFrameLocks noChangeAspect="1"/>
          </p:cNvGraphicFramePr>
          <p:nvPr/>
        </p:nvGraphicFramePr>
        <p:xfrm>
          <a:off x="1908175" y="1052513"/>
          <a:ext cx="460851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" name="" r:id="rId1" imgW="1548765" imgH="215900" progId="Equation.DSMT4">
                  <p:embed/>
                </p:oleObj>
              </mc:Choice>
              <mc:Fallback>
                <p:oleObj name="" r:id="rId1" imgW="1548765" imgH="215900" progId="Equation.DSMT4">
                  <p:embed/>
                  <p:pic>
                    <p:nvPicPr>
                      <p:cNvPr id="0" name="图片 37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052513"/>
                        <a:ext cx="4608513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5"/>
          <p:cNvGraphicFramePr>
            <a:graphicFrameLocks noChangeAspect="1"/>
          </p:cNvGraphicFramePr>
          <p:nvPr/>
        </p:nvGraphicFramePr>
        <p:xfrm>
          <a:off x="2195513" y="2997200"/>
          <a:ext cx="23669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name="" r:id="rId3" imgW="837565" imgH="203200" progId="Equation.DSMT4">
                  <p:embed/>
                </p:oleObj>
              </mc:Choice>
              <mc:Fallback>
                <p:oleObj name="" r:id="rId3" imgW="837565" imgH="203200" progId="Equation.DSMT4">
                  <p:embed/>
                  <p:pic>
                    <p:nvPicPr>
                      <p:cNvPr id="0" name="图片 37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2997200"/>
                        <a:ext cx="2366962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0" name="Object 6"/>
          <p:cNvGraphicFramePr>
            <a:graphicFrameLocks noChangeAspect="1"/>
          </p:cNvGraphicFramePr>
          <p:nvPr/>
        </p:nvGraphicFramePr>
        <p:xfrm>
          <a:off x="2771775" y="3717925"/>
          <a:ext cx="39608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name="" r:id="rId5" imgW="3289300" imgH="393700" progId="Equation.3">
                  <p:embed/>
                </p:oleObj>
              </mc:Choice>
              <mc:Fallback>
                <p:oleObj name="" r:id="rId5" imgW="3289300" imgH="393700" progId="Equation.3">
                  <p:embed/>
                  <p:pic>
                    <p:nvPicPr>
                      <p:cNvPr id="0" name="图片 37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775" y="3717925"/>
                        <a:ext cx="396081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1" name="Object 7"/>
          <p:cNvGraphicFramePr>
            <a:graphicFrameLocks noChangeAspect="1"/>
          </p:cNvGraphicFramePr>
          <p:nvPr/>
        </p:nvGraphicFramePr>
        <p:xfrm>
          <a:off x="2771775" y="4365625"/>
          <a:ext cx="36718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name="" r:id="rId7" imgW="2667000" imgH="393700" progId="Equation.3">
                  <p:embed/>
                </p:oleObj>
              </mc:Choice>
              <mc:Fallback>
                <p:oleObj name="" r:id="rId7" imgW="2667000" imgH="393700" progId="Equation.3">
                  <p:embed/>
                  <p:pic>
                    <p:nvPicPr>
                      <p:cNvPr id="0" name="图片 37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4365625"/>
                        <a:ext cx="367188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2" name="Object 8"/>
          <p:cNvGraphicFramePr>
            <a:graphicFrameLocks noChangeAspect="1"/>
          </p:cNvGraphicFramePr>
          <p:nvPr/>
        </p:nvGraphicFramePr>
        <p:xfrm>
          <a:off x="2700338" y="5084763"/>
          <a:ext cx="32416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name="" r:id="rId9" imgW="2603500" imgH="393700" progId="Equation.3">
                  <p:embed/>
                </p:oleObj>
              </mc:Choice>
              <mc:Fallback>
                <p:oleObj name="" r:id="rId9" imgW="2603500" imgH="393700" progId="Equation.3">
                  <p:embed/>
                  <p:pic>
                    <p:nvPicPr>
                      <p:cNvPr id="0" name="图片 37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0338" y="5084763"/>
                        <a:ext cx="3241675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3" name="Object 9"/>
          <p:cNvGraphicFramePr>
            <a:graphicFrameLocks noChangeAspect="1"/>
          </p:cNvGraphicFramePr>
          <p:nvPr/>
        </p:nvGraphicFramePr>
        <p:xfrm>
          <a:off x="4643438" y="2997200"/>
          <a:ext cx="17002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" name="" r:id="rId11" imgW="634365" imgH="177800" progId="Equation.DSMT4">
                  <p:embed/>
                </p:oleObj>
              </mc:Choice>
              <mc:Fallback>
                <p:oleObj name="" r:id="rId11" imgW="634365" imgH="177800" progId="Equation.DSMT4">
                  <p:embed/>
                  <p:pic>
                    <p:nvPicPr>
                      <p:cNvPr id="0" name="图片 37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3438" y="2997200"/>
                        <a:ext cx="1700212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4" name="Object 10"/>
          <p:cNvGraphicFramePr>
            <a:graphicFrameLocks noChangeAspect="1"/>
          </p:cNvGraphicFramePr>
          <p:nvPr/>
        </p:nvGraphicFramePr>
        <p:xfrm>
          <a:off x="1979613" y="2349500"/>
          <a:ext cx="44640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name="" r:id="rId13" imgW="1663700" imgH="215900" progId="Equation.DSMT4">
                  <p:embed/>
                </p:oleObj>
              </mc:Choice>
              <mc:Fallback>
                <p:oleObj name="" r:id="rId13" imgW="1663700" imgH="215900" progId="Equation.DSMT4">
                  <p:embed/>
                  <p:pic>
                    <p:nvPicPr>
                      <p:cNvPr id="0" name="图片 376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9613" y="2349500"/>
                        <a:ext cx="446405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5" name="Text Box 11"/>
          <p:cNvSpPr txBox="1"/>
          <p:nvPr/>
        </p:nvSpPr>
        <p:spPr>
          <a:xfrm>
            <a:off x="2195513" y="1773238"/>
            <a:ext cx="482441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利用微分形式的不变性</a:t>
            </a:r>
            <a:endParaRPr lang="zh-CN" altLang="en-US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/>
      <p:bldP spid="49255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3570" name="Text Box 2"/>
          <p:cNvSpPr txBox="1"/>
          <p:nvPr/>
        </p:nvSpPr>
        <p:spPr>
          <a:xfrm>
            <a:off x="971550" y="836613"/>
            <a:ext cx="12969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解二</a:t>
            </a:r>
            <a:endParaRPr lang="zh-CN" altLang="en-US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93571" name="Object 3"/>
          <p:cNvGraphicFramePr>
            <a:graphicFrameLocks noChangeAspect="1"/>
          </p:cNvGraphicFramePr>
          <p:nvPr/>
        </p:nvGraphicFramePr>
        <p:xfrm>
          <a:off x="1979613" y="2420938"/>
          <a:ext cx="38369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" r:id="rId1" imgW="1358265" imgH="203200" progId="Equation.DSMT4">
                  <p:embed/>
                </p:oleObj>
              </mc:Choice>
              <mc:Fallback>
                <p:oleObj name="" r:id="rId1" imgW="1358265" imgH="203200" progId="Equation.DSMT4">
                  <p:embed/>
                  <p:pic>
                    <p:nvPicPr>
                      <p:cNvPr id="0" name="图片 37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2420938"/>
                        <a:ext cx="3836987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3203575" y="3644900"/>
          <a:ext cx="26638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" name="" r:id="rId3" imgW="951865" imgH="203200" progId="Equation.DSMT4">
                  <p:embed/>
                </p:oleObj>
              </mc:Choice>
              <mc:Fallback>
                <p:oleObj name="" r:id="rId3" imgW="951865" imgH="203200" progId="Equation.DSMT4">
                  <p:embed/>
                  <p:pic>
                    <p:nvPicPr>
                      <p:cNvPr id="0" name="图片 37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75" y="3644900"/>
                        <a:ext cx="266382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3" name="Object 5"/>
          <p:cNvGraphicFramePr>
            <a:graphicFrameLocks noChangeAspect="1"/>
          </p:cNvGraphicFramePr>
          <p:nvPr/>
        </p:nvGraphicFramePr>
        <p:xfrm>
          <a:off x="2124075" y="4510088"/>
          <a:ext cx="25193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" name="" r:id="rId5" imgW="862965" imgH="203200" progId="Equation.DSMT4">
                  <p:embed/>
                </p:oleObj>
              </mc:Choice>
              <mc:Fallback>
                <p:oleObj name="" r:id="rId5" imgW="862965" imgH="203200" progId="Equation.DSMT4">
                  <p:embed/>
                  <p:pic>
                    <p:nvPicPr>
                      <p:cNvPr id="0" name="图片 37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4510088"/>
                        <a:ext cx="2519363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4" name="Object 6"/>
          <p:cNvGraphicFramePr>
            <a:graphicFrameLocks noChangeAspect="1"/>
          </p:cNvGraphicFramePr>
          <p:nvPr/>
        </p:nvGraphicFramePr>
        <p:xfrm>
          <a:off x="2771775" y="5229225"/>
          <a:ext cx="3241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" name="" r:id="rId7" imgW="2603500" imgH="393700" progId="Equation.3">
                  <p:embed/>
                </p:oleObj>
              </mc:Choice>
              <mc:Fallback>
                <p:oleObj name="" r:id="rId7" imgW="2603500" imgH="393700" progId="Equation.3">
                  <p:embed/>
                  <p:pic>
                    <p:nvPicPr>
                      <p:cNvPr id="0" name="图片 37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5229225"/>
                        <a:ext cx="3241675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5" name="Object 7"/>
          <p:cNvGraphicFramePr>
            <a:graphicFrameLocks noChangeAspect="1"/>
          </p:cNvGraphicFramePr>
          <p:nvPr/>
        </p:nvGraphicFramePr>
        <p:xfrm>
          <a:off x="3132138" y="2997200"/>
          <a:ext cx="4032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name="" r:id="rId9" imgW="1447165" imgH="203200" progId="Equation.DSMT4">
                  <p:embed/>
                </p:oleObj>
              </mc:Choice>
              <mc:Fallback>
                <p:oleObj name="" r:id="rId9" imgW="1447165" imgH="203200" progId="Equation.DSMT4">
                  <p:embed/>
                  <p:pic>
                    <p:nvPicPr>
                      <p:cNvPr id="0" name="图片 37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2138" y="2997200"/>
                        <a:ext cx="403225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6" name="Object 8"/>
          <p:cNvGraphicFramePr>
            <a:graphicFrameLocks noChangeAspect="1"/>
          </p:cNvGraphicFramePr>
          <p:nvPr/>
        </p:nvGraphicFramePr>
        <p:xfrm>
          <a:off x="2268538" y="1773238"/>
          <a:ext cx="39862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" name="" r:id="rId11" imgW="1485900" imgH="203200" progId="Equation.DSMT4">
                  <p:embed/>
                </p:oleObj>
              </mc:Choice>
              <mc:Fallback>
                <p:oleObj name="" r:id="rId11" imgW="1485900" imgH="203200" progId="Equation.DSMT4">
                  <p:embed/>
                  <p:pic>
                    <p:nvPicPr>
                      <p:cNvPr id="0" name="图片 37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8538" y="1773238"/>
                        <a:ext cx="3986212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7" name="Text Box 9"/>
          <p:cNvSpPr txBox="1"/>
          <p:nvPr/>
        </p:nvSpPr>
        <p:spPr>
          <a:xfrm>
            <a:off x="2195513" y="908050"/>
            <a:ext cx="482441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利用微分与导数的关系</a:t>
            </a:r>
            <a:endParaRPr lang="zh-CN" altLang="en-US" sz="32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/>
      <p:bldP spid="49357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xfrm>
            <a:off x="430530" y="761683"/>
            <a:ext cx="1828800" cy="685800"/>
          </a:xfrm>
        </p:spPr>
        <p:txBody>
          <a:bodyPr anchor="ctr"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39" name="对象 14338"/>
          <p:cNvGraphicFramePr/>
          <p:nvPr/>
        </p:nvGraphicFramePr>
        <p:xfrm>
          <a:off x="1600200" y="762000"/>
          <a:ext cx="42116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4216400" imgH="596900" progId="Equation.3">
                  <p:embed/>
                </p:oleObj>
              </mc:Choice>
              <mc:Fallback>
                <p:oleObj name="" r:id="rId1" imgW="4216400" imgH="596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762000"/>
                        <a:ext cx="4211638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文本框 14339"/>
          <p:cNvSpPr txBox="1"/>
          <p:nvPr/>
        </p:nvSpPr>
        <p:spPr>
          <a:xfrm>
            <a:off x="5867400" y="76168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其中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41" name="对象 14340"/>
          <p:cNvGraphicFramePr/>
          <p:nvPr/>
        </p:nvGraphicFramePr>
        <p:xfrm>
          <a:off x="6692900" y="857250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799465" imgH="406400" progId="Equation.3">
                  <p:embed/>
                </p:oleObj>
              </mc:Choice>
              <mc:Fallback>
                <p:oleObj name="" r:id="rId3" imgW="799465" imgH="406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2900" y="857250"/>
                        <a:ext cx="80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文本框 14341"/>
          <p:cNvSpPr txBox="1"/>
          <p:nvPr/>
        </p:nvSpPr>
        <p:spPr>
          <a:xfrm>
            <a:off x="7321550" y="799465"/>
            <a:ext cx="1486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可微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8369300" y="81915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774065" imgH="444500" progId="Equation.3">
                  <p:embed/>
                </p:oleObj>
              </mc:Choice>
              <mc:Fallback>
                <p:oleObj name="" r:id="rId5" imgW="774065" imgH="444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69300" y="819150"/>
                        <a:ext cx="774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文本框 14344"/>
          <p:cNvSpPr txBox="1"/>
          <p:nvPr/>
        </p:nvSpPr>
        <p:spPr>
          <a:xfrm>
            <a:off x="685800" y="14557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6" name="对象 14345"/>
          <p:cNvGraphicFramePr/>
          <p:nvPr/>
        </p:nvGraphicFramePr>
        <p:xfrm>
          <a:off x="1560513" y="1582738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697865" imgH="405765" progId="Equation.3">
                  <p:embed/>
                </p:oleObj>
              </mc:Choice>
              <mc:Fallback>
                <p:oleObj name="" r:id="rId7" imgW="697865" imgH="4057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0513" y="1582738"/>
                        <a:ext cx="698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14346"/>
          <p:cNvGraphicFramePr/>
          <p:nvPr/>
        </p:nvGraphicFramePr>
        <p:xfrm>
          <a:off x="2374900" y="1466850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1955165" imgH="520700" progId="Equation.3">
                  <p:embed/>
                </p:oleObj>
              </mc:Choice>
              <mc:Fallback>
                <p:oleObj name="" r:id="rId9" imgW="1955165" imgH="520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4900" y="1466850"/>
                        <a:ext cx="1955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14347"/>
          <p:cNvGraphicFramePr/>
          <p:nvPr/>
        </p:nvGraphicFramePr>
        <p:xfrm>
          <a:off x="4457700" y="14478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2233930" imgH="520700" progId="Equation.3">
                  <p:embed/>
                </p:oleObj>
              </mc:Choice>
              <mc:Fallback>
                <p:oleObj name="" r:id="rId11" imgW="2233930" imgH="520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57700" y="1447800"/>
                        <a:ext cx="223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3663950" y="2154555"/>
          <a:ext cx="3619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3" imgW="3618230" imgH="533400" progId="Equation.3">
                  <p:embed/>
                </p:oleObj>
              </mc:Choice>
              <mc:Fallback>
                <p:oleObj name="" r:id="rId13" imgW="3618230" imgH="5334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3950" y="2154555"/>
                        <a:ext cx="36195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14349"/>
          <p:cNvGraphicFramePr/>
          <p:nvPr/>
        </p:nvGraphicFramePr>
        <p:xfrm>
          <a:off x="2082800" y="2687638"/>
          <a:ext cx="306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5" imgW="3059430" imgH="520700" progId="Equation.3">
                  <p:embed/>
                </p:oleObj>
              </mc:Choice>
              <mc:Fallback>
                <p:oleObj name="" r:id="rId15" imgW="3059430" imgH="520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2800" y="2687638"/>
                        <a:ext cx="3060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14350"/>
          <p:cNvGraphicFramePr/>
          <p:nvPr/>
        </p:nvGraphicFramePr>
        <p:xfrm>
          <a:off x="5289550" y="2708275"/>
          <a:ext cx="279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7" imgW="2792730" imgH="520700" progId="Equation.3">
                  <p:embed/>
                </p:oleObj>
              </mc:Choice>
              <mc:Fallback>
                <p:oleObj name="" r:id="rId17" imgW="2792730" imgH="520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89550" y="2708275"/>
                        <a:ext cx="2794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对象 14351"/>
          <p:cNvGraphicFramePr/>
          <p:nvPr/>
        </p:nvGraphicFramePr>
        <p:xfrm>
          <a:off x="3663950" y="3276600"/>
          <a:ext cx="365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9" imgW="3657600" imgH="1066800" progId="Equation.3">
                  <p:embed/>
                </p:oleObj>
              </mc:Choice>
              <mc:Fallback>
                <p:oleObj name="" r:id="rId19" imgW="3657600" imgH="1066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63950" y="3276600"/>
                        <a:ext cx="3657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对象 14352"/>
          <p:cNvGraphicFramePr/>
          <p:nvPr/>
        </p:nvGraphicFramePr>
        <p:xfrm>
          <a:off x="2044700" y="4362450"/>
          <a:ext cx="499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1" imgW="4989195" imgH="520700" progId="Equation.3">
                  <p:embed/>
                </p:oleObj>
              </mc:Choice>
              <mc:Fallback>
                <p:oleObj name="" r:id="rId21" imgW="4989195" imgH="520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44700" y="4362450"/>
                        <a:ext cx="4991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对象 14354"/>
          <p:cNvGraphicFramePr/>
          <p:nvPr/>
        </p:nvGraphicFramePr>
        <p:xfrm>
          <a:off x="3663950" y="5029200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3" imgW="3035300" imgH="609600" progId="Equation.3">
                  <p:embed/>
                </p:oleObj>
              </mc:Choice>
              <mc:Fallback>
                <p:oleObj name="" r:id="rId23" imgW="3035300" imgH="6096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63950" y="5029200"/>
                        <a:ext cx="30353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对象 14355"/>
          <p:cNvGraphicFramePr/>
          <p:nvPr/>
        </p:nvGraphicFramePr>
        <p:xfrm>
          <a:off x="914400" y="5549900"/>
          <a:ext cx="241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5" imgW="2411730" imgH="850265" progId="Equation.3">
                  <p:embed/>
                </p:oleObj>
              </mc:Choice>
              <mc:Fallback>
                <p:oleObj name="" r:id="rId25" imgW="2411730" imgH="85026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14400" y="5549900"/>
                        <a:ext cx="2413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对象 14361"/>
          <p:cNvGraphicFramePr/>
          <p:nvPr/>
        </p:nvGraphicFramePr>
        <p:xfrm>
          <a:off x="4792663" y="4360863"/>
          <a:ext cx="1538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7" imgW="1536065" imgH="444500" progId="Equation.3">
                  <p:embed/>
                </p:oleObj>
              </mc:Choice>
              <mc:Fallback>
                <p:oleObj name="" r:id="rId27" imgW="1536065" imgH="444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92663" y="4360863"/>
                        <a:ext cx="15382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直接连接符 14362"/>
          <p:cNvSpPr/>
          <p:nvPr/>
        </p:nvSpPr>
        <p:spPr>
          <a:xfrm>
            <a:off x="3276600" y="3200400"/>
            <a:ext cx="719138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65" name="直接连接符 14364"/>
          <p:cNvSpPr/>
          <p:nvPr/>
        </p:nvSpPr>
        <p:spPr>
          <a:xfrm>
            <a:off x="5453063" y="3200400"/>
            <a:ext cx="719137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Text Box 2"/>
          <p:cNvSpPr txBox="1"/>
          <p:nvPr/>
        </p:nvSpPr>
        <p:spPr>
          <a:xfrm>
            <a:off x="504190" y="913765"/>
            <a:ext cx="1019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8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5619" name="Text Box 3"/>
          <p:cNvSpPr txBox="1"/>
          <p:nvPr/>
        </p:nvSpPr>
        <p:spPr>
          <a:xfrm>
            <a:off x="836613" y="19891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i="0" dirty="0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63" name="Text Box 4"/>
          <p:cNvSpPr txBox="1"/>
          <p:nvPr/>
        </p:nvSpPr>
        <p:spPr>
          <a:xfrm>
            <a:off x="1331913" y="916623"/>
            <a:ext cx="78120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在下列等式的括号中填入适当的函数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使等式成立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i="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64" name="Object 5"/>
          <p:cNvGraphicFramePr>
            <a:graphicFrameLocks noChangeAspect="1"/>
          </p:cNvGraphicFramePr>
          <p:nvPr/>
        </p:nvGraphicFramePr>
        <p:xfrm>
          <a:off x="943293" y="1435418"/>
          <a:ext cx="74882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name="" r:id="rId1" imgW="5499100" imgH="292100" progId="Equation.3">
                  <p:embed/>
                </p:oleObj>
              </mc:Choice>
              <mc:Fallback>
                <p:oleObj name="" r:id="rId1" imgW="5499100" imgH="292100" progId="Equation.3">
                  <p:embed/>
                  <p:pic>
                    <p:nvPicPr>
                      <p:cNvPr id="0" name="图片 37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43293" y="1435418"/>
                        <a:ext cx="748823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2" name="Object 6"/>
          <p:cNvGraphicFramePr>
            <a:graphicFrameLocks noChangeAspect="1"/>
          </p:cNvGraphicFramePr>
          <p:nvPr/>
        </p:nvGraphicFramePr>
        <p:xfrm>
          <a:off x="1600200" y="1989138"/>
          <a:ext cx="36576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" name="" r:id="rId3" imgW="1548765" imgH="203200" progId="Equation.3">
                  <p:embed/>
                </p:oleObj>
              </mc:Choice>
              <mc:Fallback>
                <p:oleObj name="" r:id="rId3" imgW="1548765" imgH="203200" progId="Equation.3">
                  <p:embed/>
                  <p:pic>
                    <p:nvPicPr>
                      <p:cNvPr id="0" name="图片 37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989138"/>
                        <a:ext cx="36576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3" name="Object 7"/>
          <p:cNvGraphicFramePr>
            <a:graphicFrameLocks noChangeAspect="1"/>
          </p:cNvGraphicFramePr>
          <p:nvPr/>
        </p:nvGraphicFramePr>
        <p:xfrm>
          <a:off x="2057400" y="2522538"/>
          <a:ext cx="457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7" name="" r:id="rId5" imgW="1854200" imgH="393700" progId="Equation.3">
                  <p:embed/>
                </p:oleObj>
              </mc:Choice>
              <mc:Fallback>
                <p:oleObj name="" r:id="rId5" imgW="1854200" imgH="393700" progId="Equation.3">
                  <p:embed/>
                  <p:pic>
                    <p:nvPicPr>
                      <p:cNvPr id="0" name="图片 37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2522538"/>
                        <a:ext cx="4572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/>
        </p:nvGraphicFramePr>
        <p:xfrm>
          <a:off x="1524000" y="3513138"/>
          <a:ext cx="419100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" name="" r:id="rId7" imgW="1879600" imgH="635000" progId="Equation.3">
                  <p:embed/>
                </p:oleObj>
              </mc:Choice>
              <mc:Fallback>
                <p:oleObj name="" r:id="rId7" imgW="1879600" imgH="635000" progId="Equation.3">
                  <p:embed/>
                  <p:pic>
                    <p:nvPicPr>
                      <p:cNvPr id="0" name="图片 37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513138"/>
                        <a:ext cx="4191000" cy="1417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5" name="Object 9"/>
          <p:cNvGraphicFramePr>
            <a:graphicFrameLocks noChangeAspect="1"/>
          </p:cNvGraphicFramePr>
          <p:nvPr/>
        </p:nvGraphicFramePr>
        <p:xfrm>
          <a:off x="5715000" y="3817938"/>
          <a:ext cx="2286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" name="" r:id="rId9" imgW="989965" imgH="241300" progId="Equation.3">
                  <p:embed/>
                </p:oleObj>
              </mc:Choice>
              <mc:Fallback>
                <p:oleObj name="" r:id="rId9" imgW="989965" imgH="241300" progId="Equation.3">
                  <p:embed/>
                  <p:pic>
                    <p:nvPicPr>
                      <p:cNvPr id="0" name="图片 37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000" y="3817938"/>
                        <a:ext cx="22860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6" name="Object 10"/>
          <p:cNvGraphicFramePr>
            <a:graphicFrameLocks noChangeAspect="1"/>
          </p:cNvGraphicFramePr>
          <p:nvPr/>
        </p:nvGraphicFramePr>
        <p:xfrm>
          <a:off x="1981200" y="4884738"/>
          <a:ext cx="51054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" name="" r:id="rId11" imgW="2222500" imgH="241300" progId="Equation.3">
                  <p:embed/>
                </p:oleObj>
              </mc:Choice>
              <mc:Fallback>
                <p:oleObj name="" r:id="rId11" imgW="2222500" imgH="241300" progId="Equation.3">
                  <p:embed/>
                  <p:pic>
                    <p:nvPicPr>
                      <p:cNvPr id="0" name="图片 37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884738"/>
                        <a:ext cx="5105400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7" name="Object 11"/>
          <p:cNvGraphicFramePr>
            <a:graphicFrameLocks noChangeAspect="1"/>
          </p:cNvGraphicFramePr>
          <p:nvPr/>
        </p:nvGraphicFramePr>
        <p:xfrm>
          <a:off x="4114800" y="2774950"/>
          <a:ext cx="495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" name="" r:id="rId13" imgW="228600" imgH="165100" progId="Equation.3">
                  <p:embed/>
                </p:oleObj>
              </mc:Choice>
              <mc:Fallback>
                <p:oleObj name="" r:id="rId13" imgW="228600" imgH="165100" progId="Equation.3">
                  <p:embed/>
                  <p:pic>
                    <p:nvPicPr>
                      <p:cNvPr id="0" name="图片 37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2774950"/>
                        <a:ext cx="49530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8" name="Object 12"/>
          <p:cNvGraphicFramePr>
            <a:graphicFrameLocks noChangeAspect="1"/>
          </p:cNvGraphicFramePr>
          <p:nvPr/>
        </p:nvGraphicFramePr>
        <p:xfrm>
          <a:off x="4114800" y="2747963"/>
          <a:ext cx="6048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" name="" r:id="rId15" imgW="355600" imgH="190500" progId="Equation.3">
                  <p:embed/>
                </p:oleObj>
              </mc:Choice>
              <mc:Fallback>
                <p:oleObj name="" r:id="rId15" imgW="355600" imgH="190500" progId="Equation.3">
                  <p:embed/>
                  <p:pic>
                    <p:nvPicPr>
                      <p:cNvPr id="0" name="图片 37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4800" y="2747963"/>
                        <a:ext cx="60483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_GB2312" pitchFamily="49" charset="-122"/>
                <a:cs typeface="+mj-cs"/>
              </a:rPr>
              <a:t>谢 谢！</a:t>
            </a:r>
            <a:endParaRPr kumimoji="0" lang="zh-CN" altLang="en-US" sz="60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6594" name="Object 2"/>
          <p:cNvGraphicFramePr>
            <a:graphicFrameLocks noChangeAspect="1"/>
          </p:cNvGraphicFramePr>
          <p:nvPr/>
        </p:nvGraphicFramePr>
        <p:xfrm>
          <a:off x="1187450" y="922338"/>
          <a:ext cx="20891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922338"/>
                        <a:ext cx="2089150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5" name="Object 3"/>
          <p:cNvGraphicFramePr>
            <a:graphicFrameLocks noChangeAspect="1"/>
          </p:cNvGraphicFramePr>
          <p:nvPr/>
        </p:nvGraphicFramePr>
        <p:xfrm>
          <a:off x="1387475" y="1884363"/>
          <a:ext cx="14081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558800" imgH="203200" progId="Equation.DSMT4">
                  <p:embed/>
                </p:oleObj>
              </mc:Choice>
              <mc:Fallback>
                <p:oleObj name="" r:id="rId3" imgW="558800" imgH="2032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7475" y="1884363"/>
                        <a:ext cx="1408113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2916238" y="1700213"/>
          <a:ext cx="3529012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5" imgW="1346200" imgH="469900" progId="Equation.DSMT4">
                  <p:embed/>
                </p:oleObj>
              </mc:Choice>
              <mc:Fallback>
                <p:oleObj name="" r:id="rId5" imgW="1346200" imgH="4699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38" y="1700213"/>
                        <a:ext cx="3529012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习题课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2244</Words>
  <Application>WPS 演示</Application>
  <PresentationFormat>全屏显示(4:3)</PresentationFormat>
  <Paragraphs>808</Paragraphs>
  <Slides>87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601</vt:i4>
      </vt:variant>
      <vt:variant>
        <vt:lpstr>幻灯片标题</vt:lpstr>
      </vt:variant>
      <vt:variant>
        <vt:i4>87</vt:i4>
      </vt:variant>
    </vt:vector>
  </HeadingPairs>
  <TitlesOfParts>
    <vt:vector size="711" baseType="lpstr">
      <vt:lpstr>Arial</vt:lpstr>
      <vt:lpstr>宋体</vt:lpstr>
      <vt:lpstr>Wingdings</vt:lpstr>
      <vt:lpstr>华文细黑</vt:lpstr>
      <vt:lpstr>微软雅黑</vt:lpstr>
      <vt:lpstr>MS UI Gothic</vt:lpstr>
      <vt:lpstr>黑体</vt:lpstr>
      <vt:lpstr>幼圆</vt:lpstr>
      <vt:lpstr>Times New Roman</vt:lpstr>
      <vt:lpstr>楷体_GB2312</vt:lpstr>
      <vt:lpstr>新宋体</vt:lpstr>
      <vt:lpstr>Arial Unicode MS</vt:lpstr>
      <vt:lpstr>华文楷体</vt:lpstr>
      <vt:lpstr>Symbol</vt:lpstr>
      <vt:lpstr>华文行楷</vt:lpstr>
      <vt:lpstr>Wingdings</vt:lpstr>
      <vt:lpstr>字魂59号-创粗黑</vt:lpstr>
      <vt:lpstr>华文中宋</vt:lpstr>
      <vt:lpstr>演示设计模板</vt:lpstr>
      <vt:lpstr>1_演示设计模板</vt:lpstr>
      <vt:lpstr>习题课模板</vt:lpstr>
      <vt:lpstr>自定义设计方案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一、导数概念 1、导数的定义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例3.设</vt:lpstr>
      <vt:lpstr>例4.设</vt:lpstr>
      <vt:lpstr>例5.</vt:lpstr>
      <vt:lpstr>例6.</vt:lpstr>
      <vt:lpstr>PowerPoint 演示文稿</vt:lpstr>
      <vt:lpstr>PowerPoint 演示文稿</vt:lpstr>
      <vt:lpstr>练习</vt:lpstr>
      <vt:lpstr>PowerPoint 演示文稿</vt:lpstr>
      <vt:lpstr>例8.设</vt:lpstr>
      <vt:lpstr>判别:</vt:lpstr>
      <vt:lpstr>3、导数的几何意义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二、求导基本公式与求导法则</vt:lpstr>
      <vt:lpstr>PowerPoint 演示文稿</vt:lpstr>
      <vt:lpstr>4、反函数的导数</vt:lpstr>
      <vt:lpstr>PowerPoint 演示文稿</vt:lpstr>
      <vt:lpstr>PowerPoint 演示文稿</vt:lpstr>
      <vt:lpstr>例 设</vt:lpstr>
      <vt:lpstr>PowerPoint 演示文稿</vt:lpstr>
      <vt:lpstr>PowerPoint 演示文稿</vt:lpstr>
      <vt:lpstr>PowerPoint 演示文稿</vt:lpstr>
      <vt:lpstr>三、高阶导数     1、概念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四、隐函数的导数与高阶导数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对数求导法</vt:lpstr>
      <vt:lpstr>PowerPoint 演示文稿</vt:lpstr>
      <vt:lpstr>PowerPoint 演示文稿</vt:lpstr>
      <vt:lpstr>PowerPoint 演示文稿</vt:lpstr>
      <vt:lpstr>PowerPoint 演示文稿</vt:lpstr>
      <vt:lpstr>五、由参数方程所确定的函数的导数与高阶导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例6.  设由方程</vt:lpstr>
      <vt:lpstr>PowerPoint 演示文稿</vt:lpstr>
      <vt:lpstr>六、函数的微分</vt:lpstr>
      <vt:lpstr>2、函数可微的条件(什么样的函数可微？)</vt:lpstr>
      <vt:lpstr>PowerPoint 演示文稿</vt:lpstr>
      <vt:lpstr>3、微分的运算法则</vt:lpstr>
      <vt:lpstr>PowerPoint 演示文稿</vt:lpstr>
      <vt:lpstr>PowerPoint 演示文稿</vt:lpstr>
      <vt:lpstr>微分形式的不变性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例6.设</vt:lpstr>
      <vt:lpstr>PowerPoint 演示文稿</vt:lpstr>
      <vt:lpstr>谢 谢！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shang</cp:lastModifiedBy>
  <cp:revision>827</cp:revision>
  <dcterms:created xsi:type="dcterms:W3CDTF">2008-05-06T01:42:00Z</dcterms:created>
  <dcterms:modified xsi:type="dcterms:W3CDTF">2020-09-25T05:51:39Z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