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2"/>
  </p:notesMasterIdLst>
  <p:sldIdLst>
    <p:sldId id="349" r:id="rId3"/>
    <p:sldId id="673" r:id="rId4"/>
    <p:sldId id="674" r:id="rId5"/>
    <p:sldId id="675" r:id="rId6"/>
    <p:sldId id="676" r:id="rId7"/>
    <p:sldId id="677" r:id="rId8"/>
    <p:sldId id="348" r:id="rId9"/>
    <p:sldId id="364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825" r:id="rId45"/>
    <p:sldId id="826" r:id="rId46"/>
    <p:sldId id="827" r:id="rId47"/>
    <p:sldId id="412" r:id="rId48"/>
    <p:sldId id="413" r:id="rId49"/>
    <p:sldId id="414" r:id="rId50"/>
    <p:sldId id="416" r:id="rId51"/>
    <p:sldId id="417" r:id="rId52"/>
    <p:sldId id="418" r:id="rId53"/>
    <p:sldId id="419" r:id="rId54"/>
    <p:sldId id="830" r:id="rId55"/>
    <p:sldId id="420" r:id="rId56"/>
    <p:sldId id="421" r:id="rId57"/>
    <p:sldId id="422" r:id="rId58"/>
    <p:sldId id="423" r:id="rId59"/>
    <p:sldId id="424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  <p:sldId id="433" r:id="rId69"/>
    <p:sldId id="434" r:id="rId70"/>
    <p:sldId id="435" r:id="rId71"/>
    <p:sldId id="436" r:id="rId72"/>
    <p:sldId id="437" r:id="rId73"/>
    <p:sldId id="438" r:id="rId74"/>
    <p:sldId id="439" r:id="rId75"/>
    <p:sldId id="440" r:id="rId76"/>
    <p:sldId id="441" r:id="rId77"/>
    <p:sldId id="442" r:id="rId78"/>
    <p:sldId id="443" r:id="rId79"/>
    <p:sldId id="444" r:id="rId80"/>
    <p:sldId id="445" r:id="rId81"/>
    <p:sldId id="446" r:id="rId82"/>
    <p:sldId id="447" r:id="rId83"/>
    <p:sldId id="448" r:id="rId84"/>
    <p:sldId id="449" r:id="rId85"/>
    <p:sldId id="450" r:id="rId86"/>
    <p:sldId id="451" r:id="rId87"/>
    <p:sldId id="452" r:id="rId88"/>
    <p:sldId id="453" r:id="rId89"/>
    <p:sldId id="454" r:id="rId90"/>
    <p:sldId id="455" r:id="rId91"/>
    <p:sldId id="456" r:id="rId92"/>
    <p:sldId id="457" r:id="rId93"/>
    <p:sldId id="458" r:id="rId94"/>
    <p:sldId id="459" r:id="rId95"/>
    <p:sldId id="460" r:id="rId96"/>
    <p:sldId id="461" r:id="rId97"/>
    <p:sldId id="462" r:id="rId98"/>
    <p:sldId id="463" r:id="rId99"/>
    <p:sldId id="464" r:id="rId100"/>
    <p:sldId id="465" r:id="rId101"/>
    <p:sldId id="466" r:id="rId102"/>
    <p:sldId id="467" r:id="rId103"/>
    <p:sldId id="468" r:id="rId104"/>
    <p:sldId id="469" r:id="rId105"/>
    <p:sldId id="470" r:id="rId106"/>
    <p:sldId id="471" r:id="rId107"/>
    <p:sldId id="472" r:id="rId108"/>
    <p:sldId id="473" r:id="rId109"/>
    <p:sldId id="474" r:id="rId110"/>
    <p:sldId id="475" r:id="rId111"/>
    <p:sldId id="476" r:id="rId112"/>
    <p:sldId id="477" r:id="rId113"/>
    <p:sldId id="478" r:id="rId114"/>
    <p:sldId id="479" r:id="rId115"/>
    <p:sldId id="480" r:id="rId116"/>
    <p:sldId id="481" r:id="rId117"/>
    <p:sldId id="482" r:id="rId118"/>
    <p:sldId id="483" r:id="rId119"/>
    <p:sldId id="484" r:id="rId120"/>
    <p:sldId id="485" r:id="rId121"/>
    <p:sldId id="486" r:id="rId122"/>
    <p:sldId id="487" r:id="rId123"/>
    <p:sldId id="488" r:id="rId124"/>
    <p:sldId id="489" r:id="rId125"/>
    <p:sldId id="490" r:id="rId126"/>
    <p:sldId id="491" r:id="rId127"/>
    <p:sldId id="492" r:id="rId128"/>
    <p:sldId id="493" r:id="rId129"/>
    <p:sldId id="494" r:id="rId130"/>
    <p:sldId id="495" r:id="rId131"/>
    <p:sldId id="496" r:id="rId132"/>
    <p:sldId id="497" r:id="rId133"/>
    <p:sldId id="498" r:id="rId134"/>
    <p:sldId id="499" r:id="rId135"/>
    <p:sldId id="500" r:id="rId136"/>
    <p:sldId id="501" r:id="rId137"/>
    <p:sldId id="502" r:id="rId138"/>
    <p:sldId id="503" r:id="rId139"/>
    <p:sldId id="504" r:id="rId140"/>
    <p:sldId id="505" r:id="rId141"/>
    <p:sldId id="506" r:id="rId142"/>
    <p:sldId id="507" r:id="rId143"/>
    <p:sldId id="508" r:id="rId144"/>
    <p:sldId id="509" r:id="rId145"/>
    <p:sldId id="510" r:id="rId146"/>
    <p:sldId id="511" r:id="rId147"/>
    <p:sldId id="512" r:id="rId148"/>
    <p:sldId id="513" r:id="rId149"/>
    <p:sldId id="514" r:id="rId150"/>
    <p:sldId id="515" r:id="rId151"/>
    <p:sldId id="516" r:id="rId153"/>
    <p:sldId id="517" r:id="rId154"/>
    <p:sldId id="518" r:id="rId155"/>
    <p:sldId id="519" r:id="rId156"/>
    <p:sldId id="520" r:id="rId157"/>
    <p:sldId id="521" r:id="rId15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EF"/>
    <a:srgbClr val="FF33CC"/>
    <a:srgbClr val="3399FF"/>
    <a:srgbClr val="99CCFF"/>
    <a:srgbClr val="00FFFF"/>
    <a:srgbClr val="7A66A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123"/>
    <p:restoredTop sz="95304"/>
  </p:normalViewPr>
  <p:slideViewPr>
    <p:cSldViewPr showGuides="1">
      <p:cViewPr varScale="1">
        <p:scale>
          <a:sx n="84" d="100"/>
          <a:sy n="84" d="100"/>
        </p:scale>
        <p:origin x="-1434" y="-90"/>
      </p:cViewPr>
      <p:guideLst>
        <p:guide orient="horz" pos="514"/>
        <p:guide pos="4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1" Type="http://schemas.openxmlformats.org/officeDocument/2006/relationships/tableStyles" Target="tableStyles.xml"/><Relationship Id="rId160" Type="http://schemas.openxmlformats.org/officeDocument/2006/relationships/viewProps" Target="viewProps.xml"/><Relationship Id="rId16" Type="http://schemas.openxmlformats.org/officeDocument/2006/relationships/slide" Target="slides/slide14.xml"/><Relationship Id="rId159" Type="http://schemas.openxmlformats.org/officeDocument/2006/relationships/presProps" Target="presProps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notesMaster" Target="notesMasters/notesMaster1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0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7.emf"/><Relationship Id="rId3" Type="http://schemas.openxmlformats.org/officeDocument/2006/relationships/image" Target="../media/image536.emf"/><Relationship Id="rId2" Type="http://schemas.openxmlformats.org/officeDocument/2006/relationships/image" Target="../media/image535.emf"/><Relationship Id="rId1" Type="http://schemas.openxmlformats.org/officeDocument/2006/relationships/image" Target="../media/image534.e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emf"/><Relationship Id="rId2" Type="http://schemas.openxmlformats.org/officeDocument/2006/relationships/image" Target="../media/image539.wmf"/><Relationship Id="rId1" Type="http://schemas.openxmlformats.org/officeDocument/2006/relationships/image" Target="../media/image538.wmf"/></Relationships>
</file>

<file path=ppt/drawings/_rels/vmlDrawing10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5.emf"/><Relationship Id="rId5" Type="http://schemas.openxmlformats.org/officeDocument/2006/relationships/image" Target="../media/image538.wmf"/><Relationship Id="rId4" Type="http://schemas.openxmlformats.org/officeDocument/2006/relationships/image" Target="../media/image544.wmf"/><Relationship Id="rId3" Type="http://schemas.openxmlformats.org/officeDocument/2006/relationships/image" Target="../media/image543.wmf"/><Relationship Id="rId2" Type="http://schemas.openxmlformats.org/officeDocument/2006/relationships/image" Target="../media/image542.wmf"/><Relationship Id="rId1" Type="http://schemas.openxmlformats.org/officeDocument/2006/relationships/image" Target="../media/image541.wmf"/></Relationships>
</file>

<file path=ppt/drawings/_rels/vmlDrawing103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0.wmf"/><Relationship Id="rId4" Type="http://schemas.openxmlformats.org/officeDocument/2006/relationships/image" Target="../media/image549.wmf"/><Relationship Id="rId3" Type="http://schemas.openxmlformats.org/officeDocument/2006/relationships/image" Target="../media/image548.wmf"/><Relationship Id="rId2" Type="http://schemas.openxmlformats.org/officeDocument/2006/relationships/image" Target="../media/image547.wmf"/><Relationship Id="rId1" Type="http://schemas.openxmlformats.org/officeDocument/2006/relationships/image" Target="../media/image546.wmf"/></Relationships>
</file>

<file path=ppt/drawings/_rels/vmlDrawing104.vml.rels><?xml version="1.0" encoding="UTF-8" standalone="yes"?>
<Relationships xmlns="http://schemas.openxmlformats.org/package/2006/relationships"><Relationship Id="rId7" Type="http://schemas.openxmlformats.org/officeDocument/2006/relationships/image" Target="../media/image557.emf"/><Relationship Id="rId6" Type="http://schemas.openxmlformats.org/officeDocument/2006/relationships/image" Target="../media/image556.emf"/><Relationship Id="rId5" Type="http://schemas.openxmlformats.org/officeDocument/2006/relationships/image" Target="../media/image555.emf"/><Relationship Id="rId4" Type="http://schemas.openxmlformats.org/officeDocument/2006/relationships/image" Target="../media/image554.emf"/><Relationship Id="rId3" Type="http://schemas.openxmlformats.org/officeDocument/2006/relationships/image" Target="../media/image553.emf"/><Relationship Id="rId2" Type="http://schemas.openxmlformats.org/officeDocument/2006/relationships/image" Target="../media/image552.emf"/><Relationship Id="rId1" Type="http://schemas.openxmlformats.org/officeDocument/2006/relationships/image" Target="../media/image551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8.e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wmf"/><Relationship Id="rId2" Type="http://schemas.openxmlformats.org/officeDocument/2006/relationships/image" Target="../media/image560.wmf"/><Relationship Id="rId1" Type="http://schemas.openxmlformats.org/officeDocument/2006/relationships/image" Target="../media/image559.wmf"/></Relationships>
</file>

<file path=ppt/drawings/_rels/vmlDrawing10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7.wmf"/><Relationship Id="rId5" Type="http://schemas.openxmlformats.org/officeDocument/2006/relationships/image" Target="../media/image566.wmf"/><Relationship Id="rId4" Type="http://schemas.openxmlformats.org/officeDocument/2006/relationships/image" Target="../media/image565.wmf"/><Relationship Id="rId3" Type="http://schemas.openxmlformats.org/officeDocument/2006/relationships/image" Target="../media/image564.wmf"/><Relationship Id="rId2" Type="http://schemas.openxmlformats.org/officeDocument/2006/relationships/image" Target="../media/image563.wmf"/><Relationship Id="rId1" Type="http://schemas.openxmlformats.org/officeDocument/2006/relationships/image" Target="../media/image562.wmf"/></Relationships>
</file>

<file path=ppt/drawings/_rels/vmlDrawing10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9.emf"/><Relationship Id="rId1" Type="http://schemas.openxmlformats.org/officeDocument/2006/relationships/image" Target="../media/image568.emf"/></Relationships>
</file>

<file path=ppt/drawings/_rels/vmlDrawing10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3.emf"/><Relationship Id="rId3" Type="http://schemas.openxmlformats.org/officeDocument/2006/relationships/image" Target="../media/image572.emf"/><Relationship Id="rId2" Type="http://schemas.openxmlformats.org/officeDocument/2006/relationships/image" Target="../media/image571.emf"/><Relationship Id="rId1" Type="http://schemas.openxmlformats.org/officeDocument/2006/relationships/image" Target="../media/image57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7.wmf"/><Relationship Id="rId2" Type="http://schemas.openxmlformats.org/officeDocument/2006/relationships/image" Target="../media/image576.wmf"/><Relationship Id="rId1" Type="http://schemas.openxmlformats.org/officeDocument/2006/relationships/image" Target="../media/image575.wmf"/></Relationships>
</file>

<file path=ppt/drawings/_rels/vmlDrawing1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2.wmf"/><Relationship Id="rId5" Type="http://schemas.openxmlformats.org/officeDocument/2006/relationships/image" Target="../media/image581.wmf"/><Relationship Id="rId4" Type="http://schemas.openxmlformats.org/officeDocument/2006/relationships/image" Target="../media/image580.wmf"/><Relationship Id="rId3" Type="http://schemas.openxmlformats.org/officeDocument/2006/relationships/image" Target="../media/image579.wmf"/><Relationship Id="rId2" Type="http://schemas.openxmlformats.org/officeDocument/2006/relationships/image" Target="../media/image578.wmf"/><Relationship Id="rId1" Type="http://schemas.openxmlformats.org/officeDocument/2006/relationships/image" Target="../media/image368.wmf"/></Relationships>
</file>

<file path=ppt/drawings/_rels/vmlDrawing1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5.wmf"/><Relationship Id="rId2" Type="http://schemas.openxmlformats.org/officeDocument/2006/relationships/image" Target="../media/image584.wmf"/><Relationship Id="rId1" Type="http://schemas.openxmlformats.org/officeDocument/2006/relationships/image" Target="../media/image583.wmf"/></Relationships>
</file>

<file path=ppt/drawings/_rels/vmlDrawing1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593.wmf"/><Relationship Id="rId6" Type="http://schemas.openxmlformats.org/officeDocument/2006/relationships/image" Target="../media/image592.wmf"/><Relationship Id="rId5" Type="http://schemas.openxmlformats.org/officeDocument/2006/relationships/image" Target="../media/image591.wmf"/><Relationship Id="rId4" Type="http://schemas.openxmlformats.org/officeDocument/2006/relationships/image" Target="../media/image590.wmf"/><Relationship Id="rId3" Type="http://schemas.openxmlformats.org/officeDocument/2006/relationships/image" Target="../media/image589.wmf"/><Relationship Id="rId2" Type="http://schemas.openxmlformats.org/officeDocument/2006/relationships/image" Target="../media/image588.wmf"/><Relationship Id="rId1" Type="http://schemas.openxmlformats.org/officeDocument/2006/relationships/image" Target="../media/image587.wmf"/></Relationships>
</file>

<file path=ppt/drawings/_rels/vmlDrawing1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600.wmf"/><Relationship Id="rId6" Type="http://schemas.openxmlformats.org/officeDocument/2006/relationships/image" Target="../media/image599.wmf"/><Relationship Id="rId5" Type="http://schemas.openxmlformats.org/officeDocument/2006/relationships/image" Target="../media/image598.wmf"/><Relationship Id="rId4" Type="http://schemas.openxmlformats.org/officeDocument/2006/relationships/image" Target="../media/image597.wmf"/><Relationship Id="rId3" Type="http://schemas.openxmlformats.org/officeDocument/2006/relationships/image" Target="../media/image596.wmf"/><Relationship Id="rId2" Type="http://schemas.openxmlformats.org/officeDocument/2006/relationships/image" Target="../media/image595.wmf"/><Relationship Id="rId1" Type="http://schemas.openxmlformats.org/officeDocument/2006/relationships/image" Target="../media/image594.wmf"/></Relationships>
</file>

<file path=ppt/drawings/_rels/vmlDrawing1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3.wmf"/><Relationship Id="rId2" Type="http://schemas.openxmlformats.org/officeDocument/2006/relationships/image" Target="../media/image602.wmf"/><Relationship Id="rId1" Type="http://schemas.openxmlformats.org/officeDocument/2006/relationships/image" Target="../media/image60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2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e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image" Target="../media/image135.wmf"/><Relationship Id="rId7" Type="http://schemas.openxmlformats.org/officeDocument/2006/relationships/image" Target="../media/image134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wmf"/><Relationship Id="rId8" Type="http://schemas.openxmlformats.org/officeDocument/2006/relationships/image" Target="../media/image166.wmf"/><Relationship Id="rId7" Type="http://schemas.openxmlformats.org/officeDocument/2006/relationships/image" Target="../media/image165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6.wmf"/><Relationship Id="rId8" Type="http://schemas.openxmlformats.org/officeDocument/2006/relationships/image" Target="../media/image175.wmf"/><Relationship Id="rId7" Type="http://schemas.openxmlformats.org/officeDocument/2006/relationships/image" Target="../media/image174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wmf"/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0" Type="http://schemas.openxmlformats.org/officeDocument/2006/relationships/image" Target="../media/image227.wmf"/><Relationship Id="rId2" Type="http://schemas.openxmlformats.org/officeDocument/2006/relationships/image" Target="../media/image209.wmf"/><Relationship Id="rId19" Type="http://schemas.openxmlformats.org/officeDocument/2006/relationships/image" Target="../media/image226.wmf"/><Relationship Id="rId18" Type="http://schemas.openxmlformats.org/officeDocument/2006/relationships/image" Target="../media/image225.wmf"/><Relationship Id="rId17" Type="http://schemas.openxmlformats.org/officeDocument/2006/relationships/image" Target="../media/image224.wmf"/><Relationship Id="rId16" Type="http://schemas.openxmlformats.org/officeDocument/2006/relationships/image" Target="../media/image223.wmf"/><Relationship Id="rId15" Type="http://schemas.openxmlformats.org/officeDocument/2006/relationships/image" Target="../media/image222.wmf"/><Relationship Id="rId14" Type="http://schemas.openxmlformats.org/officeDocument/2006/relationships/image" Target="../media/image221.wmf"/><Relationship Id="rId13" Type="http://schemas.openxmlformats.org/officeDocument/2006/relationships/image" Target="../media/image220.wmf"/><Relationship Id="rId12" Type="http://schemas.openxmlformats.org/officeDocument/2006/relationships/image" Target="../media/image219.wmf"/><Relationship Id="rId11" Type="http://schemas.openxmlformats.org/officeDocument/2006/relationships/image" Target="../media/image218.wmf"/><Relationship Id="rId10" Type="http://schemas.openxmlformats.org/officeDocument/2006/relationships/image" Target="../media/image217.wmf"/><Relationship Id="rId1" Type="http://schemas.openxmlformats.org/officeDocument/2006/relationships/image" Target="../media/image208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wmf"/><Relationship Id="rId8" Type="http://schemas.openxmlformats.org/officeDocument/2006/relationships/image" Target="../media/image235.wmf"/><Relationship Id="rId7" Type="http://schemas.openxmlformats.org/officeDocument/2006/relationships/image" Target="../media/image234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emf"/><Relationship Id="rId8" Type="http://schemas.openxmlformats.org/officeDocument/2006/relationships/image" Target="../media/image244.emf"/><Relationship Id="rId7" Type="http://schemas.openxmlformats.org/officeDocument/2006/relationships/image" Target="../media/image243.emf"/><Relationship Id="rId6" Type="http://schemas.openxmlformats.org/officeDocument/2006/relationships/image" Target="../media/image242.emf"/><Relationship Id="rId5" Type="http://schemas.openxmlformats.org/officeDocument/2006/relationships/image" Target="../media/image241.emf"/><Relationship Id="rId4" Type="http://schemas.openxmlformats.org/officeDocument/2006/relationships/image" Target="../media/image240.emf"/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/Relationships>
</file>

<file path=ppt/drawings/_rels/vmlDrawing4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4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3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2.wmf"/><Relationship Id="rId8" Type="http://schemas.openxmlformats.org/officeDocument/2006/relationships/image" Target="../media/image271.wmf"/><Relationship Id="rId7" Type="http://schemas.openxmlformats.org/officeDocument/2006/relationships/image" Target="../media/image270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wmf"/><Relationship Id="rId8" Type="http://schemas.openxmlformats.org/officeDocument/2006/relationships/image" Target="../media/image280.wmf"/><Relationship Id="rId7" Type="http://schemas.openxmlformats.org/officeDocument/2006/relationships/image" Target="../media/image279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4" Type="http://schemas.openxmlformats.org/officeDocument/2006/relationships/image" Target="../media/image286.wmf"/><Relationship Id="rId13" Type="http://schemas.openxmlformats.org/officeDocument/2006/relationships/image" Target="../media/image285.wmf"/><Relationship Id="rId12" Type="http://schemas.openxmlformats.org/officeDocument/2006/relationships/image" Target="../media/image284.wmf"/><Relationship Id="rId11" Type="http://schemas.openxmlformats.org/officeDocument/2006/relationships/image" Target="../media/image283.wmf"/><Relationship Id="rId10" Type="http://schemas.openxmlformats.org/officeDocument/2006/relationships/image" Target="../media/image282.wmf"/><Relationship Id="rId1" Type="http://schemas.openxmlformats.org/officeDocument/2006/relationships/image" Target="../media/image27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7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8.wmf"/></Relationships>
</file>

<file path=ppt/drawings/_rels/vmlDrawing5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3.wmf"/><Relationship Id="rId4" Type="http://schemas.openxmlformats.org/officeDocument/2006/relationships/image" Target="../media/image292.wmf"/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4.wmf"/></Relationships>
</file>

<file path=ppt/drawings/_rels/vmlDrawing5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0.wmf"/><Relationship Id="rId5" Type="http://schemas.openxmlformats.org/officeDocument/2006/relationships/image" Target="../media/image299.wmf"/><Relationship Id="rId4" Type="http://schemas.openxmlformats.org/officeDocument/2006/relationships/image" Target="../media/image298.wmf"/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5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9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4" Type="http://schemas.openxmlformats.org/officeDocument/2006/relationships/image" Target="../media/image306.wmf"/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wmf"/><Relationship Id="rId1" Type="http://schemas.openxmlformats.org/officeDocument/2006/relationships/image" Target="../media/image31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wmf"/><Relationship Id="rId1" Type="http://schemas.openxmlformats.org/officeDocument/2006/relationships/image" Target="../media/image317.wmf"/></Relationships>
</file>

<file path=ppt/drawings/_rels/vmlDrawing6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7.wmf"/><Relationship Id="rId8" Type="http://schemas.openxmlformats.org/officeDocument/2006/relationships/image" Target="../media/image326.wmf"/><Relationship Id="rId7" Type="http://schemas.openxmlformats.org/officeDocument/2006/relationships/image" Target="../media/image325.wmf"/><Relationship Id="rId6" Type="http://schemas.openxmlformats.org/officeDocument/2006/relationships/image" Target="../media/image324.wmf"/><Relationship Id="rId5" Type="http://schemas.openxmlformats.org/officeDocument/2006/relationships/image" Target="../media/image323.wmf"/><Relationship Id="rId4" Type="http://schemas.openxmlformats.org/officeDocument/2006/relationships/image" Target="../media/image322.wmf"/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0" Type="http://schemas.openxmlformats.org/officeDocument/2006/relationships/image" Target="../media/image328.wmf"/><Relationship Id="rId1" Type="http://schemas.openxmlformats.org/officeDocument/2006/relationships/image" Target="../media/image319.wmf"/></Relationships>
</file>

<file path=ppt/drawings/_rels/vmlDrawing6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6.wmf"/><Relationship Id="rId8" Type="http://schemas.openxmlformats.org/officeDocument/2006/relationships/image" Target="../media/image335.wmf"/><Relationship Id="rId7" Type="http://schemas.openxmlformats.org/officeDocument/2006/relationships/image" Target="../media/image334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Relationship Id="rId3" Type="http://schemas.openxmlformats.org/officeDocument/2006/relationships/image" Target="../media/image322.wmf"/><Relationship Id="rId2" Type="http://schemas.openxmlformats.org/officeDocument/2006/relationships/image" Target="../media/image330.wmf"/><Relationship Id="rId10" Type="http://schemas.openxmlformats.org/officeDocument/2006/relationships/image" Target="../media/image337.wmf"/><Relationship Id="rId1" Type="http://schemas.openxmlformats.org/officeDocument/2006/relationships/image" Target="../media/image329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0.wmf"/><Relationship Id="rId3" Type="http://schemas.openxmlformats.org/officeDocument/2006/relationships/image" Target="../media/image344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/Relationships>
</file>

<file path=ppt/drawings/_rels/vmlDrawing6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1.wmf"/><Relationship Id="rId3" Type="http://schemas.openxmlformats.org/officeDocument/2006/relationships/image" Target="../media/image350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3.e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5.emf"/><Relationship Id="rId1" Type="http://schemas.openxmlformats.org/officeDocument/2006/relationships/image" Target="../media/image354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7" Type="http://schemas.openxmlformats.org/officeDocument/2006/relationships/image" Target="../media/image261.wmf"/><Relationship Id="rId6" Type="http://schemas.openxmlformats.org/officeDocument/2006/relationships/image" Target="../media/image260.wmf"/><Relationship Id="rId5" Type="http://schemas.openxmlformats.org/officeDocument/2006/relationships/image" Target="../media/image358.wmf"/><Relationship Id="rId4" Type="http://schemas.openxmlformats.org/officeDocument/2006/relationships/image" Target="../media/image258.wmf"/><Relationship Id="rId3" Type="http://schemas.openxmlformats.org/officeDocument/2006/relationships/image" Target="../media/image357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7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7.wmf"/><Relationship Id="rId8" Type="http://schemas.openxmlformats.org/officeDocument/2006/relationships/image" Target="../media/image366.wmf"/><Relationship Id="rId7" Type="http://schemas.openxmlformats.org/officeDocument/2006/relationships/image" Target="../media/image365.wmf"/><Relationship Id="rId6" Type="http://schemas.openxmlformats.org/officeDocument/2006/relationships/image" Target="../media/image364.wmf"/><Relationship Id="rId5" Type="http://schemas.openxmlformats.org/officeDocument/2006/relationships/image" Target="../media/image363.wmf"/><Relationship Id="rId4" Type="http://schemas.openxmlformats.org/officeDocument/2006/relationships/image" Target="../media/image362.wmf"/><Relationship Id="rId3" Type="http://schemas.openxmlformats.org/officeDocument/2006/relationships/image" Target="../media/image361.wmf"/><Relationship Id="rId2" Type="http://schemas.openxmlformats.org/officeDocument/2006/relationships/image" Target="../media/image360.wmf"/><Relationship Id="rId1" Type="http://schemas.openxmlformats.org/officeDocument/2006/relationships/image" Target="../media/image359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emf"/><Relationship Id="rId7" Type="http://schemas.openxmlformats.org/officeDocument/2006/relationships/image" Target="../media/image374.wmf"/><Relationship Id="rId6" Type="http://schemas.openxmlformats.org/officeDocument/2006/relationships/image" Target="../media/image373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/Relationships>
</file>

<file path=ppt/drawings/_rels/vmlDrawing7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1.wmf"/><Relationship Id="rId5" Type="http://schemas.openxmlformats.org/officeDocument/2006/relationships/image" Target="../media/image380.wmf"/><Relationship Id="rId4" Type="http://schemas.openxmlformats.org/officeDocument/2006/relationships/image" Target="../media/image379.wmf"/><Relationship Id="rId3" Type="http://schemas.openxmlformats.org/officeDocument/2006/relationships/image" Target="../media/image378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/Relationships>
</file>

<file path=ppt/drawings/_rels/vmlDrawing7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6.wmf"/><Relationship Id="rId4" Type="http://schemas.openxmlformats.org/officeDocument/2006/relationships/image" Target="../media/image385.wmf"/><Relationship Id="rId3" Type="http://schemas.openxmlformats.org/officeDocument/2006/relationships/image" Target="../media/image384.wmf"/><Relationship Id="rId2" Type="http://schemas.openxmlformats.org/officeDocument/2006/relationships/image" Target="../media/image383.wmf"/><Relationship Id="rId1" Type="http://schemas.openxmlformats.org/officeDocument/2006/relationships/image" Target="../media/image382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/Relationships>
</file>

<file path=ppt/drawings/_rels/vmlDrawing7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8.wmf"/><Relationship Id="rId8" Type="http://schemas.openxmlformats.org/officeDocument/2006/relationships/image" Target="../media/image397.wmf"/><Relationship Id="rId7" Type="http://schemas.openxmlformats.org/officeDocument/2006/relationships/image" Target="../media/image396.wmf"/><Relationship Id="rId6" Type="http://schemas.openxmlformats.org/officeDocument/2006/relationships/image" Target="../media/image395.wmf"/><Relationship Id="rId5" Type="http://schemas.openxmlformats.org/officeDocument/2006/relationships/image" Target="../media/image394.wmf"/><Relationship Id="rId4" Type="http://schemas.openxmlformats.org/officeDocument/2006/relationships/image" Target="../media/image393.emf"/><Relationship Id="rId3" Type="http://schemas.openxmlformats.org/officeDocument/2006/relationships/image" Target="../media/image392.emf"/><Relationship Id="rId21" Type="http://schemas.openxmlformats.org/officeDocument/2006/relationships/image" Target="../media/image410.wmf"/><Relationship Id="rId20" Type="http://schemas.openxmlformats.org/officeDocument/2006/relationships/image" Target="../media/image409.wmf"/><Relationship Id="rId2" Type="http://schemas.openxmlformats.org/officeDocument/2006/relationships/image" Target="../media/image391.emf"/><Relationship Id="rId19" Type="http://schemas.openxmlformats.org/officeDocument/2006/relationships/image" Target="../media/image408.wmf"/><Relationship Id="rId18" Type="http://schemas.openxmlformats.org/officeDocument/2006/relationships/image" Target="../media/image407.wmf"/><Relationship Id="rId17" Type="http://schemas.openxmlformats.org/officeDocument/2006/relationships/image" Target="../media/image406.wmf"/><Relationship Id="rId16" Type="http://schemas.openxmlformats.org/officeDocument/2006/relationships/image" Target="../media/image405.wmf"/><Relationship Id="rId15" Type="http://schemas.openxmlformats.org/officeDocument/2006/relationships/image" Target="../media/image404.wmf"/><Relationship Id="rId14" Type="http://schemas.openxmlformats.org/officeDocument/2006/relationships/image" Target="../media/image403.wmf"/><Relationship Id="rId13" Type="http://schemas.openxmlformats.org/officeDocument/2006/relationships/image" Target="../media/image402.wmf"/><Relationship Id="rId12" Type="http://schemas.openxmlformats.org/officeDocument/2006/relationships/image" Target="../media/image401.wmf"/><Relationship Id="rId11" Type="http://schemas.openxmlformats.org/officeDocument/2006/relationships/image" Target="../media/image400.wmf"/><Relationship Id="rId10" Type="http://schemas.openxmlformats.org/officeDocument/2006/relationships/image" Target="../media/image399.wmf"/><Relationship Id="rId1" Type="http://schemas.openxmlformats.org/officeDocument/2006/relationships/image" Target="../media/image390.e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wmf"/><Relationship Id="rId2" Type="http://schemas.openxmlformats.org/officeDocument/2006/relationships/image" Target="../media/image412.wmf"/><Relationship Id="rId1" Type="http://schemas.openxmlformats.org/officeDocument/2006/relationships/image" Target="../media/image411.wmf"/></Relationships>
</file>

<file path=ppt/drawings/_rels/vmlDrawing7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7.wmf"/><Relationship Id="rId3" Type="http://schemas.openxmlformats.org/officeDocument/2006/relationships/image" Target="../media/image416.wmf"/><Relationship Id="rId2" Type="http://schemas.openxmlformats.org/officeDocument/2006/relationships/image" Target="../media/image415.wmf"/><Relationship Id="rId1" Type="http://schemas.openxmlformats.org/officeDocument/2006/relationships/image" Target="../media/image414.wmf"/></Relationships>
</file>

<file path=ppt/drawings/_rels/vmlDrawing7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2.wmf"/><Relationship Id="rId4" Type="http://schemas.openxmlformats.org/officeDocument/2006/relationships/image" Target="../media/image421.wmf"/><Relationship Id="rId3" Type="http://schemas.openxmlformats.org/officeDocument/2006/relationships/image" Target="../media/image420.wmf"/><Relationship Id="rId2" Type="http://schemas.openxmlformats.org/officeDocument/2006/relationships/image" Target="../media/image419.wmf"/><Relationship Id="rId1" Type="http://schemas.openxmlformats.org/officeDocument/2006/relationships/image" Target="../media/image4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0.wmf"/><Relationship Id="rId6" Type="http://schemas.openxmlformats.org/officeDocument/2006/relationships/image" Target="../media/image429.wmf"/><Relationship Id="rId5" Type="http://schemas.openxmlformats.org/officeDocument/2006/relationships/image" Target="../media/image428.wmf"/><Relationship Id="rId4" Type="http://schemas.openxmlformats.org/officeDocument/2006/relationships/image" Target="../media/image427.wmf"/><Relationship Id="rId3" Type="http://schemas.openxmlformats.org/officeDocument/2006/relationships/image" Target="../media/image426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/Relationships>
</file>

<file path=ppt/drawings/_rels/vmlDrawing8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36.wmf"/><Relationship Id="rId5" Type="http://schemas.openxmlformats.org/officeDocument/2006/relationships/image" Target="../media/image435.wmf"/><Relationship Id="rId4" Type="http://schemas.openxmlformats.org/officeDocument/2006/relationships/image" Target="../media/image434.wmf"/><Relationship Id="rId3" Type="http://schemas.openxmlformats.org/officeDocument/2006/relationships/image" Target="../media/image433.wmf"/><Relationship Id="rId2" Type="http://schemas.openxmlformats.org/officeDocument/2006/relationships/image" Target="../media/image432.wmf"/><Relationship Id="rId1" Type="http://schemas.openxmlformats.org/officeDocument/2006/relationships/image" Target="../media/image431.wmf"/></Relationships>
</file>

<file path=ppt/drawings/_rels/vmlDrawing8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2.wmf"/><Relationship Id="rId5" Type="http://schemas.openxmlformats.org/officeDocument/2006/relationships/image" Target="../media/image441.wmf"/><Relationship Id="rId4" Type="http://schemas.openxmlformats.org/officeDocument/2006/relationships/image" Target="../media/image440.wmf"/><Relationship Id="rId3" Type="http://schemas.openxmlformats.org/officeDocument/2006/relationships/image" Target="../media/image439.wmf"/><Relationship Id="rId2" Type="http://schemas.openxmlformats.org/officeDocument/2006/relationships/image" Target="../media/image438.wmf"/><Relationship Id="rId1" Type="http://schemas.openxmlformats.org/officeDocument/2006/relationships/image" Target="../media/image437.w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3.wmf"/></Relationships>
</file>

<file path=ppt/drawings/_rels/vmlDrawing8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2.wmf"/><Relationship Id="rId8" Type="http://schemas.openxmlformats.org/officeDocument/2006/relationships/image" Target="../media/image450.wmf"/><Relationship Id="rId7" Type="http://schemas.openxmlformats.org/officeDocument/2006/relationships/image" Target="../media/image449.wmf"/><Relationship Id="rId6" Type="http://schemas.openxmlformats.org/officeDocument/2006/relationships/image" Target="../media/image448.wmf"/><Relationship Id="rId5" Type="http://schemas.openxmlformats.org/officeDocument/2006/relationships/image" Target="../media/image447.wmf"/><Relationship Id="rId4" Type="http://schemas.openxmlformats.org/officeDocument/2006/relationships/image" Target="../media/image197.wmf"/><Relationship Id="rId3" Type="http://schemas.openxmlformats.org/officeDocument/2006/relationships/image" Target="../media/image446.wmf"/><Relationship Id="rId2" Type="http://schemas.openxmlformats.org/officeDocument/2006/relationships/image" Target="../media/image445.wmf"/><Relationship Id="rId12" Type="http://schemas.openxmlformats.org/officeDocument/2006/relationships/image" Target="../media/image453.wmf"/><Relationship Id="rId11" Type="http://schemas.openxmlformats.org/officeDocument/2006/relationships/image" Target="../media/image452.wmf"/><Relationship Id="rId10" Type="http://schemas.openxmlformats.org/officeDocument/2006/relationships/image" Target="../media/image451.wmf"/><Relationship Id="rId1" Type="http://schemas.openxmlformats.org/officeDocument/2006/relationships/image" Target="../media/image444.wmf"/></Relationships>
</file>

<file path=ppt/drawings/_rels/vmlDrawing8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2.wmf"/><Relationship Id="rId5" Type="http://schemas.openxmlformats.org/officeDocument/2006/relationships/image" Target="../media/image454.wmf"/><Relationship Id="rId4" Type="http://schemas.openxmlformats.org/officeDocument/2006/relationships/image" Target="../media/image449.wmf"/><Relationship Id="rId3" Type="http://schemas.openxmlformats.org/officeDocument/2006/relationships/image" Target="../media/image448.wmf"/><Relationship Id="rId2" Type="http://schemas.openxmlformats.org/officeDocument/2006/relationships/image" Target="../media/image447.wmf"/><Relationship Id="rId1" Type="http://schemas.openxmlformats.org/officeDocument/2006/relationships/image" Target="../media/image197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wmf"/><Relationship Id="rId2" Type="http://schemas.openxmlformats.org/officeDocument/2006/relationships/image" Target="../media/image456.wmf"/><Relationship Id="rId1" Type="http://schemas.openxmlformats.org/officeDocument/2006/relationships/image" Target="../media/image455.w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wmf"/><Relationship Id="rId7" Type="http://schemas.openxmlformats.org/officeDocument/2006/relationships/image" Target="../media/image464.wmf"/><Relationship Id="rId6" Type="http://schemas.openxmlformats.org/officeDocument/2006/relationships/image" Target="../media/image463.wmf"/><Relationship Id="rId5" Type="http://schemas.openxmlformats.org/officeDocument/2006/relationships/image" Target="../media/image462.wmf"/><Relationship Id="rId4" Type="http://schemas.openxmlformats.org/officeDocument/2006/relationships/image" Target="../media/image461.wmf"/><Relationship Id="rId3" Type="http://schemas.openxmlformats.org/officeDocument/2006/relationships/image" Target="../media/image460.wmf"/><Relationship Id="rId2" Type="http://schemas.openxmlformats.org/officeDocument/2006/relationships/image" Target="../media/image459.wmf"/><Relationship Id="rId1" Type="http://schemas.openxmlformats.org/officeDocument/2006/relationships/image" Target="../media/image458.wmf"/></Relationships>
</file>

<file path=ppt/drawings/_rels/vmlDrawing8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4.wmf"/><Relationship Id="rId8" Type="http://schemas.openxmlformats.org/officeDocument/2006/relationships/image" Target="../media/image473.wmf"/><Relationship Id="rId7" Type="http://schemas.openxmlformats.org/officeDocument/2006/relationships/image" Target="../media/image472.wmf"/><Relationship Id="rId6" Type="http://schemas.openxmlformats.org/officeDocument/2006/relationships/image" Target="../media/image471.wmf"/><Relationship Id="rId5" Type="http://schemas.openxmlformats.org/officeDocument/2006/relationships/image" Target="../media/image470.wmf"/><Relationship Id="rId4" Type="http://schemas.openxmlformats.org/officeDocument/2006/relationships/image" Target="../media/image469.wmf"/><Relationship Id="rId3" Type="http://schemas.openxmlformats.org/officeDocument/2006/relationships/image" Target="../media/image468.wmf"/><Relationship Id="rId2" Type="http://schemas.openxmlformats.org/officeDocument/2006/relationships/image" Target="../media/image467.wmf"/><Relationship Id="rId15" Type="http://schemas.openxmlformats.org/officeDocument/2006/relationships/image" Target="../media/image480.wmf"/><Relationship Id="rId14" Type="http://schemas.openxmlformats.org/officeDocument/2006/relationships/image" Target="../media/image479.wmf"/><Relationship Id="rId13" Type="http://schemas.openxmlformats.org/officeDocument/2006/relationships/image" Target="../media/image478.wmf"/><Relationship Id="rId12" Type="http://schemas.openxmlformats.org/officeDocument/2006/relationships/image" Target="../media/image477.wmf"/><Relationship Id="rId11" Type="http://schemas.openxmlformats.org/officeDocument/2006/relationships/image" Target="../media/image476.wmf"/><Relationship Id="rId10" Type="http://schemas.openxmlformats.org/officeDocument/2006/relationships/image" Target="../media/image475.wmf"/><Relationship Id="rId1" Type="http://schemas.openxmlformats.org/officeDocument/2006/relationships/image" Target="../media/image466.emf"/></Relationships>
</file>

<file path=ppt/drawings/_rels/vmlDrawing8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9.wmf"/><Relationship Id="rId8" Type="http://schemas.openxmlformats.org/officeDocument/2006/relationships/image" Target="../media/image488.wmf"/><Relationship Id="rId7" Type="http://schemas.openxmlformats.org/officeDocument/2006/relationships/image" Target="../media/image487.wmf"/><Relationship Id="rId6" Type="http://schemas.openxmlformats.org/officeDocument/2006/relationships/image" Target="../media/image486.wmf"/><Relationship Id="rId5" Type="http://schemas.openxmlformats.org/officeDocument/2006/relationships/image" Target="../media/image485.wmf"/><Relationship Id="rId4" Type="http://schemas.openxmlformats.org/officeDocument/2006/relationships/image" Target="../media/image484.wmf"/><Relationship Id="rId3" Type="http://schemas.openxmlformats.org/officeDocument/2006/relationships/image" Target="../media/image483.wmf"/><Relationship Id="rId2" Type="http://schemas.openxmlformats.org/officeDocument/2006/relationships/image" Target="../media/image482.wmf"/><Relationship Id="rId10" Type="http://schemas.openxmlformats.org/officeDocument/2006/relationships/image" Target="../media/image490.wmf"/><Relationship Id="rId1" Type="http://schemas.openxmlformats.org/officeDocument/2006/relationships/image" Target="../media/image48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1.wmf"/></Relationships>
</file>

<file path=ppt/drawings/_rels/vmlDrawing9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7.wmf"/><Relationship Id="rId5" Type="http://schemas.openxmlformats.org/officeDocument/2006/relationships/image" Target="../media/image496.wmf"/><Relationship Id="rId4" Type="http://schemas.openxmlformats.org/officeDocument/2006/relationships/image" Target="../media/image495.wmf"/><Relationship Id="rId3" Type="http://schemas.openxmlformats.org/officeDocument/2006/relationships/image" Target="../media/image494.wmf"/><Relationship Id="rId2" Type="http://schemas.openxmlformats.org/officeDocument/2006/relationships/image" Target="../media/image493.wmf"/><Relationship Id="rId1" Type="http://schemas.openxmlformats.org/officeDocument/2006/relationships/image" Target="../media/image492.wmf"/></Relationships>
</file>

<file path=ppt/drawings/_rels/vmlDrawing9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3.wmf"/><Relationship Id="rId5" Type="http://schemas.openxmlformats.org/officeDocument/2006/relationships/image" Target="../media/image502.wmf"/><Relationship Id="rId4" Type="http://schemas.openxmlformats.org/officeDocument/2006/relationships/image" Target="../media/image501.wmf"/><Relationship Id="rId3" Type="http://schemas.openxmlformats.org/officeDocument/2006/relationships/image" Target="../media/image500.wmf"/><Relationship Id="rId2" Type="http://schemas.openxmlformats.org/officeDocument/2006/relationships/image" Target="../media/image499.wmf"/><Relationship Id="rId1" Type="http://schemas.openxmlformats.org/officeDocument/2006/relationships/image" Target="../media/image498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6.wmf"/><Relationship Id="rId2" Type="http://schemas.openxmlformats.org/officeDocument/2006/relationships/image" Target="../media/image505.wmf"/><Relationship Id="rId1" Type="http://schemas.openxmlformats.org/officeDocument/2006/relationships/image" Target="../media/image504.wmf"/></Relationships>
</file>

<file path=ppt/drawings/_rels/vmlDrawing94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1.wmf"/><Relationship Id="rId4" Type="http://schemas.openxmlformats.org/officeDocument/2006/relationships/image" Target="../media/image510.wmf"/><Relationship Id="rId3" Type="http://schemas.openxmlformats.org/officeDocument/2006/relationships/image" Target="../media/image509.wmf"/><Relationship Id="rId2" Type="http://schemas.openxmlformats.org/officeDocument/2006/relationships/image" Target="../media/image508.wmf"/><Relationship Id="rId1" Type="http://schemas.openxmlformats.org/officeDocument/2006/relationships/image" Target="../media/image507.wmf"/></Relationships>
</file>

<file path=ppt/drawings/_rels/vmlDrawing9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7.wmf"/><Relationship Id="rId4" Type="http://schemas.openxmlformats.org/officeDocument/2006/relationships/image" Target="../media/image516.wmf"/><Relationship Id="rId3" Type="http://schemas.openxmlformats.org/officeDocument/2006/relationships/image" Target="../media/image515.wmf"/><Relationship Id="rId2" Type="http://schemas.openxmlformats.org/officeDocument/2006/relationships/image" Target="../media/image514.wmf"/><Relationship Id="rId1" Type="http://schemas.openxmlformats.org/officeDocument/2006/relationships/image" Target="../media/image513.wmf"/></Relationships>
</file>

<file path=ppt/drawings/_rels/vmlDrawing9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1.wmf"/><Relationship Id="rId3" Type="http://schemas.openxmlformats.org/officeDocument/2006/relationships/image" Target="../media/image520.wmf"/><Relationship Id="rId2" Type="http://schemas.openxmlformats.org/officeDocument/2006/relationships/image" Target="../media/image519.wmf"/><Relationship Id="rId1" Type="http://schemas.openxmlformats.org/officeDocument/2006/relationships/image" Target="../media/image518.wmf"/></Relationships>
</file>

<file path=ppt/drawings/_rels/vmlDrawing9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3.wmf"/><Relationship Id="rId1" Type="http://schemas.openxmlformats.org/officeDocument/2006/relationships/image" Target="../media/image522.wmf"/></Relationships>
</file>

<file path=ppt/drawings/_rels/vmlDrawing9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2.wmf"/><Relationship Id="rId5" Type="http://schemas.openxmlformats.org/officeDocument/2006/relationships/image" Target="../media/image531.wmf"/><Relationship Id="rId4" Type="http://schemas.openxmlformats.org/officeDocument/2006/relationships/image" Target="../media/image530.wmf"/><Relationship Id="rId3" Type="http://schemas.openxmlformats.org/officeDocument/2006/relationships/image" Target="../media/image529.wmf"/><Relationship Id="rId2" Type="http://schemas.openxmlformats.org/officeDocument/2006/relationships/image" Target="../media/image528.wmf"/><Relationship Id="rId1" Type="http://schemas.openxmlformats.org/officeDocument/2006/relationships/image" Target="../media/image527.w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Rectangle 2"/>
          <p:cNvSpPr>
            <a:spLocks noGrp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3362" name="Rectangle 3"/>
          <p:cNvSpPr/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95300"/>
            <a:ext cx="2057400" cy="56308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95300"/>
            <a:ext cx="6019800" cy="5630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97" y="456976"/>
            <a:ext cx="7772871" cy="60986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397" y="1980790"/>
            <a:ext cx="7772871" cy="19757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397" y="4117825"/>
            <a:ext cx="7772871" cy="197742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397" y="6248139"/>
            <a:ext cx="1905000" cy="456976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3" y="6248139"/>
            <a:ext cx="1905000" cy="456976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180794" y="6248139"/>
            <a:ext cx="1144008" cy="456976"/>
          </a:xfrm>
        </p:spPr>
        <p:txBody>
          <a:bodyPr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800100" y="4953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49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GIF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2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3.emf"/><Relationship Id="rId1" Type="http://schemas.openxmlformats.org/officeDocument/2006/relationships/oleObject" Target="../embeddings/oleObject340.bin"/></Relationships>
</file>

<file path=ppt/slides/_rels/slide10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5.emf"/><Relationship Id="rId3" Type="http://schemas.openxmlformats.org/officeDocument/2006/relationships/oleObject" Target="../embeddings/oleObject342.bin"/><Relationship Id="rId2" Type="http://schemas.openxmlformats.org/officeDocument/2006/relationships/image" Target="../media/image354.emf"/><Relationship Id="rId1" Type="http://schemas.openxmlformats.org/officeDocument/2006/relationships/oleObject" Target="../embeddings/oleObject341.bin"/></Relationships>
</file>

<file path=ppt/slides/_rels/slide10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9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356.emf"/><Relationship Id="rId1" Type="http://schemas.openxmlformats.org/officeDocument/2006/relationships/oleObject" Target="../embeddings/oleObject343.bin"/></Relationships>
</file>

<file path=ppt/slides/_rels/slide10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8.bin"/><Relationship Id="rId8" Type="http://schemas.openxmlformats.org/officeDocument/2006/relationships/image" Target="../media/image258.wmf"/><Relationship Id="rId7" Type="http://schemas.openxmlformats.org/officeDocument/2006/relationships/oleObject" Target="../embeddings/oleObject347.bin"/><Relationship Id="rId6" Type="http://schemas.openxmlformats.org/officeDocument/2006/relationships/image" Target="../media/image357.wmf"/><Relationship Id="rId5" Type="http://schemas.openxmlformats.org/officeDocument/2006/relationships/oleObject" Target="../embeddings/oleObject346.bin"/><Relationship Id="rId4" Type="http://schemas.openxmlformats.org/officeDocument/2006/relationships/image" Target="../media/image254.wmf"/><Relationship Id="rId3" Type="http://schemas.openxmlformats.org/officeDocument/2006/relationships/oleObject" Target="../embeddings/oleObject345.bin"/><Relationship Id="rId2" Type="http://schemas.openxmlformats.org/officeDocument/2006/relationships/image" Target="../media/image253.wmf"/><Relationship Id="rId18" Type="http://schemas.openxmlformats.org/officeDocument/2006/relationships/vmlDrawing" Target="../drawings/vmlDrawing7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62.wmf"/><Relationship Id="rId15" Type="http://schemas.openxmlformats.org/officeDocument/2006/relationships/oleObject" Target="../embeddings/oleObject351.bin"/><Relationship Id="rId14" Type="http://schemas.openxmlformats.org/officeDocument/2006/relationships/image" Target="../media/image261.wmf"/><Relationship Id="rId13" Type="http://schemas.openxmlformats.org/officeDocument/2006/relationships/oleObject" Target="../embeddings/oleObject350.bin"/><Relationship Id="rId12" Type="http://schemas.openxmlformats.org/officeDocument/2006/relationships/image" Target="../media/image260.wmf"/><Relationship Id="rId11" Type="http://schemas.openxmlformats.org/officeDocument/2006/relationships/oleObject" Target="../embeddings/oleObject349.bin"/><Relationship Id="rId10" Type="http://schemas.openxmlformats.org/officeDocument/2006/relationships/image" Target="../media/image358.wmf"/><Relationship Id="rId1" Type="http://schemas.openxmlformats.org/officeDocument/2006/relationships/oleObject" Target="../embeddings/oleObject344.bin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GI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6.bin"/><Relationship Id="rId8" Type="http://schemas.openxmlformats.org/officeDocument/2006/relationships/image" Target="../media/image362.wmf"/><Relationship Id="rId7" Type="http://schemas.openxmlformats.org/officeDocument/2006/relationships/oleObject" Target="../embeddings/oleObject355.bin"/><Relationship Id="rId6" Type="http://schemas.openxmlformats.org/officeDocument/2006/relationships/image" Target="../media/image361.w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360.wmf"/><Relationship Id="rId3" Type="http://schemas.openxmlformats.org/officeDocument/2006/relationships/oleObject" Target="../embeddings/oleObject353.bin"/><Relationship Id="rId20" Type="http://schemas.openxmlformats.org/officeDocument/2006/relationships/vmlDrawing" Target="../drawings/vmlDrawing71.vml"/><Relationship Id="rId2" Type="http://schemas.openxmlformats.org/officeDocument/2006/relationships/image" Target="../media/image359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67.wmf"/><Relationship Id="rId17" Type="http://schemas.openxmlformats.org/officeDocument/2006/relationships/oleObject" Target="../embeddings/oleObject360.bin"/><Relationship Id="rId16" Type="http://schemas.openxmlformats.org/officeDocument/2006/relationships/image" Target="../media/image366.wmf"/><Relationship Id="rId15" Type="http://schemas.openxmlformats.org/officeDocument/2006/relationships/oleObject" Target="../embeddings/oleObject359.bin"/><Relationship Id="rId14" Type="http://schemas.openxmlformats.org/officeDocument/2006/relationships/image" Target="../media/image365.wmf"/><Relationship Id="rId13" Type="http://schemas.openxmlformats.org/officeDocument/2006/relationships/oleObject" Target="../embeddings/oleObject358.bin"/><Relationship Id="rId12" Type="http://schemas.openxmlformats.org/officeDocument/2006/relationships/image" Target="../media/image364.wmf"/><Relationship Id="rId11" Type="http://schemas.openxmlformats.org/officeDocument/2006/relationships/oleObject" Target="../embeddings/oleObject357.bin"/><Relationship Id="rId10" Type="http://schemas.openxmlformats.org/officeDocument/2006/relationships/image" Target="../media/image363.wmf"/><Relationship Id="rId1" Type="http://schemas.openxmlformats.org/officeDocument/2006/relationships/oleObject" Target="../embeddings/oleObject352.bin"/></Relationships>
</file>

<file path=ppt/slides/_rels/slide10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5.bin"/><Relationship Id="rId8" Type="http://schemas.openxmlformats.org/officeDocument/2006/relationships/image" Target="../media/image371.wmf"/><Relationship Id="rId7" Type="http://schemas.openxmlformats.org/officeDocument/2006/relationships/oleObject" Target="../embeddings/oleObject364.bin"/><Relationship Id="rId6" Type="http://schemas.openxmlformats.org/officeDocument/2006/relationships/image" Target="../media/image370.wmf"/><Relationship Id="rId5" Type="http://schemas.openxmlformats.org/officeDocument/2006/relationships/oleObject" Target="../embeddings/oleObject363.bin"/><Relationship Id="rId4" Type="http://schemas.openxmlformats.org/officeDocument/2006/relationships/image" Target="../media/image369.wmf"/><Relationship Id="rId3" Type="http://schemas.openxmlformats.org/officeDocument/2006/relationships/oleObject" Target="../embeddings/oleObject362.bin"/><Relationship Id="rId2" Type="http://schemas.openxmlformats.org/officeDocument/2006/relationships/image" Target="../media/image368.wmf"/><Relationship Id="rId18" Type="http://schemas.openxmlformats.org/officeDocument/2006/relationships/vmlDrawing" Target="../drawings/vmlDrawing7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75.emf"/><Relationship Id="rId15" Type="http://schemas.openxmlformats.org/officeDocument/2006/relationships/oleObject" Target="../embeddings/oleObject368.bin"/><Relationship Id="rId14" Type="http://schemas.openxmlformats.org/officeDocument/2006/relationships/image" Target="../media/image374.wmf"/><Relationship Id="rId13" Type="http://schemas.openxmlformats.org/officeDocument/2006/relationships/oleObject" Target="../embeddings/oleObject367.bin"/><Relationship Id="rId12" Type="http://schemas.openxmlformats.org/officeDocument/2006/relationships/image" Target="../media/image373.wmf"/><Relationship Id="rId11" Type="http://schemas.openxmlformats.org/officeDocument/2006/relationships/oleObject" Target="../embeddings/oleObject366.bin"/><Relationship Id="rId10" Type="http://schemas.openxmlformats.org/officeDocument/2006/relationships/image" Target="../media/image372.wmf"/><Relationship Id="rId1" Type="http://schemas.openxmlformats.org/officeDocument/2006/relationships/oleObject" Target="../embeddings/oleObject36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3.bin"/><Relationship Id="rId8" Type="http://schemas.openxmlformats.org/officeDocument/2006/relationships/image" Target="../media/image379.wmf"/><Relationship Id="rId7" Type="http://schemas.openxmlformats.org/officeDocument/2006/relationships/oleObject" Target="../embeddings/oleObject372.bin"/><Relationship Id="rId6" Type="http://schemas.openxmlformats.org/officeDocument/2006/relationships/image" Target="../media/image378.wmf"/><Relationship Id="rId5" Type="http://schemas.openxmlformats.org/officeDocument/2006/relationships/oleObject" Target="../embeddings/oleObject371.bin"/><Relationship Id="rId4" Type="http://schemas.openxmlformats.org/officeDocument/2006/relationships/image" Target="../media/image377.wmf"/><Relationship Id="rId3" Type="http://schemas.openxmlformats.org/officeDocument/2006/relationships/oleObject" Target="../embeddings/oleObject370.bin"/><Relationship Id="rId2" Type="http://schemas.openxmlformats.org/officeDocument/2006/relationships/image" Target="../media/image376.wmf"/><Relationship Id="rId14" Type="http://schemas.openxmlformats.org/officeDocument/2006/relationships/vmlDrawing" Target="../drawings/vmlDrawing7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81.wmf"/><Relationship Id="rId11" Type="http://schemas.openxmlformats.org/officeDocument/2006/relationships/oleObject" Target="../embeddings/oleObject374.bin"/><Relationship Id="rId10" Type="http://schemas.openxmlformats.org/officeDocument/2006/relationships/image" Target="../media/image380.wmf"/><Relationship Id="rId1" Type="http://schemas.openxmlformats.org/officeDocument/2006/relationships/oleObject" Target="../embeddings/oleObject369.bin"/></Relationships>
</file>

<file path=ppt/slides/_rels/slide1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9.bin"/><Relationship Id="rId8" Type="http://schemas.openxmlformats.org/officeDocument/2006/relationships/image" Target="../media/image385.wmf"/><Relationship Id="rId7" Type="http://schemas.openxmlformats.org/officeDocument/2006/relationships/oleObject" Target="../embeddings/oleObject378.bin"/><Relationship Id="rId6" Type="http://schemas.openxmlformats.org/officeDocument/2006/relationships/image" Target="../media/image384.wmf"/><Relationship Id="rId5" Type="http://schemas.openxmlformats.org/officeDocument/2006/relationships/oleObject" Target="../embeddings/oleObject377.bin"/><Relationship Id="rId4" Type="http://schemas.openxmlformats.org/officeDocument/2006/relationships/image" Target="../media/image383.wmf"/><Relationship Id="rId3" Type="http://schemas.openxmlformats.org/officeDocument/2006/relationships/oleObject" Target="../embeddings/oleObject376.bin"/><Relationship Id="rId2" Type="http://schemas.openxmlformats.org/officeDocument/2006/relationships/image" Target="../media/image382.wmf"/><Relationship Id="rId12" Type="http://schemas.openxmlformats.org/officeDocument/2006/relationships/vmlDrawing" Target="../drawings/vmlDrawing7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6.wmf"/><Relationship Id="rId1" Type="http://schemas.openxmlformats.org/officeDocument/2006/relationships/oleObject" Target="../embeddings/oleObject375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9.wmf"/><Relationship Id="rId5" Type="http://schemas.openxmlformats.org/officeDocument/2006/relationships/oleObject" Target="../embeddings/oleObject382.bin"/><Relationship Id="rId4" Type="http://schemas.openxmlformats.org/officeDocument/2006/relationships/image" Target="../media/image388.wmf"/><Relationship Id="rId3" Type="http://schemas.openxmlformats.org/officeDocument/2006/relationships/oleObject" Target="../embeddings/oleObject381.bin"/><Relationship Id="rId2" Type="http://schemas.openxmlformats.org/officeDocument/2006/relationships/image" Target="../media/image387.wmf"/><Relationship Id="rId1" Type="http://schemas.openxmlformats.org/officeDocument/2006/relationships/oleObject" Target="../embeddings/oleObject380.bin"/></Relationships>
</file>

<file path=ppt/slides/_rels/slide1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7.bin"/><Relationship Id="rId8" Type="http://schemas.openxmlformats.org/officeDocument/2006/relationships/image" Target="../media/image393.emf"/><Relationship Id="rId7" Type="http://schemas.openxmlformats.org/officeDocument/2006/relationships/oleObject" Target="../embeddings/oleObject386.bin"/><Relationship Id="rId6" Type="http://schemas.openxmlformats.org/officeDocument/2006/relationships/image" Target="../media/image392.emf"/><Relationship Id="rId5" Type="http://schemas.openxmlformats.org/officeDocument/2006/relationships/oleObject" Target="../embeddings/oleObject385.bin"/><Relationship Id="rId44" Type="http://schemas.openxmlformats.org/officeDocument/2006/relationships/vmlDrawing" Target="../drawings/vmlDrawing76.vml"/><Relationship Id="rId43" Type="http://schemas.openxmlformats.org/officeDocument/2006/relationships/slideLayout" Target="../slideLayouts/slideLayout6.xml"/><Relationship Id="rId42" Type="http://schemas.openxmlformats.org/officeDocument/2006/relationships/image" Target="../media/image410.wmf"/><Relationship Id="rId41" Type="http://schemas.openxmlformats.org/officeDocument/2006/relationships/oleObject" Target="../embeddings/oleObject403.bin"/><Relationship Id="rId40" Type="http://schemas.openxmlformats.org/officeDocument/2006/relationships/image" Target="../media/image409.wmf"/><Relationship Id="rId4" Type="http://schemas.openxmlformats.org/officeDocument/2006/relationships/image" Target="../media/image391.emf"/><Relationship Id="rId39" Type="http://schemas.openxmlformats.org/officeDocument/2006/relationships/oleObject" Target="../embeddings/oleObject402.bin"/><Relationship Id="rId38" Type="http://schemas.openxmlformats.org/officeDocument/2006/relationships/image" Target="../media/image408.wmf"/><Relationship Id="rId37" Type="http://schemas.openxmlformats.org/officeDocument/2006/relationships/oleObject" Target="../embeddings/oleObject401.bin"/><Relationship Id="rId36" Type="http://schemas.openxmlformats.org/officeDocument/2006/relationships/image" Target="../media/image407.wmf"/><Relationship Id="rId35" Type="http://schemas.openxmlformats.org/officeDocument/2006/relationships/oleObject" Target="../embeddings/oleObject400.bin"/><Relationship Id="rId34" Type="http://schemas.openxmlformats.org/officeDocument/2006/relationships/image" Target="../media/image406.wmf"/><Relationship Id="rId33" Type="http://schemas.openxmlformats.org/officeDocument/2006/relationships/oleObject" Target="../embeddings/oleObject399.bin"/><Relationship Id="rId32" Type="http://schemas.openxmlformats.org/officeDocument/2006/relationships/image" Target="../media/image405.wmf"/><Relationship Id="rId31" Type="http://schemas.openxmlformats.org/officeDocument/2006/relationships/oleObject" Target="../embeddings/oleObject398.bin"/><Relationship Id="rId30" Type="http://schemas.openxmlformats.org/officeDocument/2006/relationships/image" Target="../media/image404.wmf"/><Relationship Id="rId3" Type="http://schemas.openxmlformats.org/officeDocument/2006/relationships/oleObject" Target="../embeddings/oleObject384.bin"/><Relationship Id="rId29" Type="http://schemas.openxmlformats.org/officeDocument/2006/relationships/oleObject" Target="../embeddings/oleObject397.bin"/><Relationship Id="rId28" Type="http://schemas.openxmlformats.org/officeDocument/2006/relationships/image" Target="../media/image403.wmf"/><Relationship Id="rId27" Type="http://schemas.openxmlformats.org/officeDocument/2006/relationships/oleObject" Target="../embeddings/oleObject396.bin"/><Relationship Id="rId26" Type="http://schemas.openxmlformats.org/officeDocument/2006/relationships/image" Target="../media/image402.wmf"/><Relationship Id="rId25" Type="http://schemas.openxmlformats.org/officeDocument/2006/relationships/oleObject" Target="../embeddings/oleObject395.bin"/><Relationship Id="rId24" Type="http://schemas.openxmlformats.org/officeDocument/2006/relationships/image" Target="../media/image401.wmf"/><Relationship Id="rId23" Type="http://schemas.openxmlformats.org/officeDocument/2006/relationships/oleObject" Target="../embeddings/oleObject394.bin"/><Relationship Id="rId22" Type="http://schemas.openxmlformats.org/officeDocument/2006/relationships/image" Target="../media/image400.wmf"/><Relationship Id="rId21" Type="http://schemas.openxmlformats.org/officeDocument/2006/relationships/oleObject" Target="../embeddings/oleObject393.bin"/><Relationship Id="rId20" Type="http://schemas.openxmlformats.org/officeDocument/2006/relationships/image" Target="../media/image399.wmf"/><Relationship Id="rId2" Type="http://schemas.openxmlformats.org/officeDocument/2006/relationships/image" Target="../media/image390.emf"/><Relationship Id="rId19" Type="http://schemas.openxmlformats.org/officeDocument/2006/relationships/oleObject" Target="../embeddings/oleObject392.bin"/><Relationship Id="rId18" Type="http://schemas.openxmlformats.org/officeDocument/2006/relationships/image" Target="../media/image398.wmf"/><Relationship Id="rId17" Type="http://schemas.openxmlformats.org/officeDocument/2006/relationships/oleObject" Target="../embeddings/oleObject391.bin"/><Relationship Id="rId16" Type="http://schemas.openxmlformats.org/officeDocument/2006/relationships/image" Target="../media/image397.wmf"/><Relationship Id="rId15" Type="http://schemas.openxmlformats.org/officeDocument/2006/relationships/oleObject" Target="../embeddings/oleObject390.bin"/><Relationship Id="rId14" Type="http://schemas.openxmlformats.org/officeDocument/2006/relationships/image" Target="../media/image396.wmf"/><Relationship Id="rId13" Type="http://schemas.openxmlformats.org/officeDocument/2006/relationships/oleObject" Target="../embeddings/oleObject389.bin"/><Relationship Id="rId12" Type="http://schemas.openxmlformats.org/officeDocument/2006/relationships/image" Target="../media/image395.wmf"/><Relationship Id="rId11" Type="http://schemas.openxmlformats.org/officeDocument/2006/relationships/oleObject" Target="../embeddings/oleObject388.bin"/><Relationship Id="rId10" Type="http://schemas.openxmlformats.org/officeDocument/2006/relationships/image" Target="../media/image394.wmf"/><Relationship Id="rId1" Type="http://schemas.openxmlformats.org/officeDocument/2006/relationships/oleObject" Target="../embeddings/oleObject383.bin"/></Relationships>
</file>

<file path=ppt/slides/_rels/slide1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7.vml"/><Relationship Id="rId8" Type="http://schemas.openxmlformats.org/officeDocument/2006/relationships/slideLayout" Target="../slideLayouts/slideLayout12.xml"/><Relationship Id="rId7" Type="http://schemas.openxmlformats.org/officeDocument/2006/relationships/audio" Target="../media/audio2.wav"/><Relationship Id="rId6" Type="http://schemas.openxmlformats.org/officeDocument/2006/relationships/image" Target="../media/image413.wmf"/><Relationship Id="rId5" Type="http://schemas.openxmlformats.org/officeDocument/2006/relationships/oleObject" Target="../embeddings/oleObject406.bin"/><Relationship Id="rId4" Type="http://schemas.openxmlformats.org/officeDocument/2006/relationships/image" Target="../media/image412.wmf"/><Relationship Id="rId3" Type="http://schemas.openxmlformats.org/officeDocument/2006/relationships/oleObject" Target="../embeddings/oleObject405.bin"/><Relationship Id="rId2" Type="http://schemas.openxmlformats.org/officeDocument/2006/relationships/image" Target="../media/image411.wmf"/><Relationship Id="rId1" Type="http://schemas.openxmlformats.org/officeDocument/2006/relationships/oleObject" Target="../embeddings/oleObject404.bin"/></Relationships>
</file>

<file path=ppt/slides/_rels/slide1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17.wmf"/><Relationship Id="rId7" Type="http://schemas.openxmlformats.org/officeDocument/2006/relationships/oleObject" Target="../embeddings/oleObject410.bin"/><Relationship Id="rId6" Type="http://schemas.openxmlformats.org/officeDocument/2006/relationships/image" Target="../media/image416.wmf"/><Relationship Id="rId5" Type="http://schemas.openxmlformats.org/officeDocument/2006/relationships/oleObject" Target="../embeddings/oleObject409.bin"/><Relationship Id="rId4" Type="http://schemas.openxmlformats.org/officeDocument/2006/relationships/image" Target="../media/image415.wmf"/><Relationship Id="rId3" Type="http://schemas.openxmlformats.org/officeDocument/2006/relationships/oleObject" Target="../embeddings/oleObject408.bin"/><Relationship Id="rId2" Type="http://schemas.openxmlformats.org/officeDocument/2006/relationships/image" Target="../media/image414.wmf"/><Relationship Id="rId10" Type="http://schemas.openxmlformats.org/officeDocument/2006/relationships/vmlDrawing" Target="../drawings/vmlDrawing78.vml"/><Relationship Id="rId1" Type="http://schemas.openxmlformats.org/officeDocument/2006/relationships/oleObject" Target="../embeddings/oleObject407.bin"/></Relationships>
</file>

<file path=ppt/slides/_rels/slide1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5.bin"/><Relationship Id="rId8" Type="http://schemas.openxmlformats.org/officeDocument/2006/relationships/image" Target="../media/image421.wmf"/><Relationship Id="rId7" Type="http://schemas.openxmlformats.org/officeDocument/2006/relationships/oleObject" Target="../embeddings/oleObject414.bin"/><Relationship Id="rId6" Type="http://schemas.openxmlformats.org/officeDocument/2006/relationships/image" Target="../media/image420.wmf"/><Relationship Id="rId5" Type="http://schemas.openxmlformats.org/officeDocument/2006/relationships/oleObject" Target="../embeddings/oleObject413.bin"/><Relationship Id="rId4" Type="http://schemas.openxmlformats.org/officeDocument/2006/relationships/image" Target="../media/image419.wmf"/><Relationship Id="rId3" Type="http://schemas.openxmlformats.org/officeDocument/2006/relationships/oleObject" Target="../embeddings/oleObject412.bin"/><Relationship Id="rId2" Type="http://schemas.openxmlformats.org/officeDocument/2006/relationships/image" Target="../media/image418.wmf"/><Relationship Id="rId13" Type="http://schemas.openxmlformats.org/officeDocument/2006/relationships/vmlDrawing" Target="../drawings/vmlDrawing79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23.wmf"/><Relationship Id="rId10" Type="http://schemas.openxmlformats.org/officeDocument/2006/relationships/image" Target="../media/image422.wmf"/><Relationship Id="rId1" Type="http://schemas.openxmlformats.org/officeDocument/2006/relationships/oleObject" Target="../embeddings/oleObject411.bin"/></Relationships>
</file>

<file path=ppt/slides/_rels/slide1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0.bin"/><Relationship Id="rId8" Type="http://schemas.openxmlformats.org/officeDocument/2006/relationships/image" Target="../media/image427.wmf"/><Relationship Id="rId7" Type="http://schemas.openxmlformats.org/officeDocument/2006/relationships/oleObject" Target="../embeddings/oleObject419.bin"/><Relationship Id="rId6" Type="http://schemas.openxmlformats.org/officeDocument/2006/relationships/image" Target="../media/image426.wmf"/><Relationship Id="rId5" Type="http://schemas.openxmlformats.org/officeDocument/2006/relationships/oleObject" Target="../embeddings/oleObject418.bin"/><Relationship Id="rId4" Type="http://schemas.openxmlformats.org/officeDocument/2006/relationships/image" Target="../media/image425.wmf"/><Relationship Id="rId3" Type="http://schemas.openxmlformats.org/officeDocument/2006/relationships/oleObject" Target="../embeddings/oleObject417.bin"/><Relationship Id="rId2" Type="http://schemas.openxmlformats.org/officeDocument/2006/relationships/image" Target="../media/image424.wmf"/><Relationship Id="rId16" Type="http://schemas.openxmlformats.org/officeDocument/2006/relationships/vmlDrawing" Target="../drawings/vmlDrawing8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30.wmf"/><Relationship Id="rId13" Type="http://schemas.openxmlformats.org/officeDocument/2006/relationships/oleObject" Target="../embeddings/oleObject422.bin"/><Relationship Id="rId12" Type="http://schemas.openxmlformats.org/officeDocument/2006/relationships/image" Target="../media/image429.wmf"/><Relationship Id="rId11" Type="http://schemas.openxmlformats.org/officeDocument/2006/relationships/oleObject" Target="../embeddings/oleObject421.bin"/><Relationship Id="rId10" Type="http://schemas.openxmlformats.org/officeDocument/2006/relationships/image" Target="../media/image428.wmf"/><Relationship Id="rId1" Type="http://schemas.openxmlformats.org/officeDocument/2006/relationships/oleObject" Target="../embeddings/oleObject416.bin"/></Relationships>
</file>

<file path=ppt/slides/_rels/slide1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7.bin"/><Relationship Id="rId8" Type="http://schemas.openxmlformats.org/officeDocument/2006/relationships/image" Target="../media/image434.wmf"/><Relationship Id="rId7" Type="http://schemas.openxmlformats.org/officeDocument/2006/relationships/oleObject" Target="../embeddings/oleObject426.bin"/><Relationship Id="rId6" Type="http://schemas.openxmlformats.org/officeDocument/2006/relationships/image" Target="../media/image433.wmf"/><Relationship Id="rId5" Type="http://schemas.openxmlformats.org/officeDocument/2006/relationships/oleObject" Target="../embeddings/oleObject425.bin"/><Relationship Id="rId4" Type="http://schemas.openxmlformats.org/officeDocument/2006/relationships/image" Target="../media/image432.wmf"/><Relationship Id="rId3" Type="http://schemas.openxmlformats.org/officeDocument/2006/relationships/oleObject" Target="../embeddings/oleObject424.bin"/><Relationship Id="rId2" Type="http://schemas.openxmlformats.org/officeDocument/2006/relationships/image" Target="../media/image431.wmf"/><Relationship Id="rId14" Type="http://schemas.openxmlformats.org/officeDocument/2006/relationships/vmlDrawing" Target="../drawings/vmlDrawing8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36.wmf"/><Relationship Id="rId11" Type="http://schemas.openxmlformats.org/officeDocument/2006/relationships/oleObject" Target="../embeddings/oleObject428.bin"/><Relationship Id="rId10" Type="http://schemas.openxmlformats.org/officeDocument/2006/relationships/image" Target="../media/image435.wmf"/><Relationship Id="rId1" Type="http://schemas.openxmlformats.org/officeDocument/2006/relationships/oleObject" Target="../embeddings/oleObject423.bin"/></Relationships>
</file>

<file path=ppt/slides/_rels/slide1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3.bin"/><Relationship Id="rId8" Type="http://schemas.openxmlformats.org/officeDocument/2006/relationships/image" Target="../media/image440.wmf"/><Relationship Id="rId7" Type="http://schemas.openxmlformats.org/officeDocument/2006/relationships/oleObject" Target="../embeddings/oleObject432.bin"/><Relationship Id="rId6" Type="http://schemas.openxmlformats.org/officeDocument/2006/relationships/image" Target="../media/image439.wmf"/><Relationship Id="rId5" Type="http://schemas.openxmlformats.org/officeDocument/2006/relationships/oleObject" Target="../embeddings/oleObject431.bin"/><Relationship Id="rId4" Type="http://schemas.openxmlformats.org/officeDocument/2006/relationships/image" Target="../media/image438.wmf"/><Relationship Id="rId3" Type="http://schemas.openxmlformats.org/officeDocument/2006/relationships/oleObject" Target="../embeddings/oleObject430.bin"/><Relationship Id="rId2" Type="http://schemas.openxmlformats.org/officeDocument/2006/relationships/image" Target="../media/image437.wmf"/><Relationship Id="rId14" Type="http://schemas.openxmlformats.org/officeDocument/2006/relationships/vmlDrawing" Target="../drawings/vmlDrawing82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442.wmf"/><Relationship Id="rId11" Type="http://schemas.openxmlformats.org/officeDocument/2006/relationships/oleObject" Target="../embeddings/oleObject434.bin"/><Relationship Id="rId10" Type="http://schemas.openxmlformats.org/officeDocument/2006/relationships/image" Target="../media/image441.wmf"/><Relationship Id="rId1" Type="http://schemas.openxmlformats.org/officeDocument/2006/relationships/oleObject" Target="../embeddings/oleObject42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3.wmf"/><Relationship Id="rId1" Type="http://schemas.openxmlformats.org/officeDocument/2006/relationships/oleObject" Target="../embeddings/oleObject435.bin"/></Relationships>
</file>

<file path=ppt/slides/_rels/slide1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0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439.bin"/><Relationship Id="rId6" Type="http://schemas.openxmlformats.org/officeDocument/2006/relationships/image" Target="../media/image446.wmf"/><Relationship Id="rId5" Type="http://schemas.openxmlformats.org/officeDocument/2006/relationships/oleObject" Target="../embeddings/oleObject438.bin"/><Relationship Id="rId4" Type="http://schemas.openxmlformats.org/officeDocument/2006/relationships/image" Target="../media/image445.wmf"/><Relationship Id="rId3" Type="http://schemas.openxmlformats.org/officeDocument/2006/relationships/oleObject" Target="../embeddings/oleObject437.bin"/><Relationship Id="rId26" Type="http://schemas.openxmlformats.org/officeDocument/2006/relationships/vmlDrawing" Target="../drawings/vmlDrawing8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53.wmf"/><Relationship Id="rId23" Type="http://schemas.openxmlformats.org/officeDocument/2006/relationships/oleObject" Target="../embeddings/oleObject447.bin"/><Relationship Id="rId22" Type="http://schemas.openxmlformats.org/officeDocument/2006/relationships/image" Target="../media/image452.wmf"/><Relationship Id="rId21" Type="http://schemas.openxmlformats.org/officeDocument/2006/relationships/oleObject" Target="../embeddings/oleObject446.bin"/><Relationship Id="rId20" Type="http://schemas.openxmlformats.org/officeDocument/2006/relationships/image" Target="../media/image451.wmf"/><Relationship Id="rId2" Type="http://schemas.openxmlformats.org/officeDocument/2006/relationships/image" Target="../media/image444.wmf"/><Relationship Id="rId19" Type="http://schemas.openxmlformats.org/officeDocument/2006/relationships/oleObject" Target="../embeddings/oleObject445.bin"/><Relationship Id="rId18" Type="http://schemas.openxmlformats.org/officeDocument/2006/relationships/image" Target="../media/image442.wmf"/><Relationship Id="rId17" Type="http://schemas.openxmlformats.org/officeDocument/2006/relationships/oleObject" Target="../embeddings/oleObject444.bin"/><Relationship Id="rId16" Type="http://schemas.openxmlformats.org/officeDocument/2006/relationships/image" Target="../media/image450.wmf"/><Relationship Id="rId15" Type="http://schemas.openxmlformats.org/officeDocument/2006/relationships/oleObject" Target="../embeddings/oleObject443.bin"/><Relationship Id="rId14" Type="http://schemas.openxmlformats.org/officeDocument/2006/relationships/image" Target="../media/image449.wmf"/><Relationship Id="rId13" Type="http://schemas.openxmlformats.org/officeDocument/2006/relationships/oleObject" Target="../embeddings/oleObject442.bin"/><Relationship Id="rId12" Type="http://schemas.openxmlformats.org/officeDocument/2006/relationships/image" Target="../media/image448.wmf"/><Relationship Id="rId11" Type="http://schemas.openxmlformats.org/officeDocument/2006/relationships/oleObject" Target="../embeddings/oleObject441.bin"/><Relationship Id="rId10" Type="http://schemas.openxmlformats.org/officeDocument/2006/relationships/image" Target="../media/image447.wmf"/><Relationship Id="rId1" Type="http://schemas.openxmlformats.org/officeDocument/2006/relationships/oleObject" Target="../embeddings/oleObject436.bin"/></Relationships>
</file>

<file path=ppt/slides/_rels/slide1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2.bin"/><Relationship Id="rId8" Type="http://schemas.openxmlformats.org/officeDocument/2006/relationships/image" Target="../media/image449.wmf"/><Relationship Id="rId7" Type="http://schemas.openxmlformats.org/officeDocument/2006/relationships/oleObject" Target="../embeddings/oleObject451.bin"/><Relationship Id="rId6" Type="http://schemas.openxmlformats.org/officeDocument/2006/relationships/image" Target="../media/image448.wmf"/><Relationship Id="rId5" Type="http://schemas.openxmlformats.org/officeDocument/2006/relationships/oleObject" Target="../embeddings/oleObject450.bin"/><Relationship Id="rId4" Type="http://schemas.openxmlformats.org/officeDocument/2006/relationships/image" Target="../media/image447.wmf"/><Relationship Id="rId3" Type="http://schemas.openxmlformats.org/officeDocument/2006/relationships/oleObject" Target="../embeddings/oleObject449.bin"/><Relationship Id="rId2" Type="http://schemas.openxmlformats.org/officeDocument/2006/relationships/image" Target="../media/image197.wmf"/><Relationship Id="rId14" Type="http://schemas.openxmlformats.org/officeDocument/2006/relationships/vmlDrawing" Target="../drawings/vmlDrawing8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42.wmf"/><Relationship Id="rId11" Type="http://schemas.openxmlformats.org/officeDocument/2006/relationships/oleObject" Target="../embeddings/oleObject453.bin"/><Relationship Id="rId10" Type="http://schemas.openxmlformats.org/officeDocument/2006/relationships/image" Target="../media/image454.wmf"/><Relationship Id="rId1" Type="http://schemas.openxmlformats.org/officeDocument/2006/relationships/oleObject" Target="../embeddings/oleObject448.bin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57.wmf"/><Relationship Id="rId5" Type="http://schemas.openxmlformats.org/officeDocument/2006/relationships/oleObject" Target="../embeddings/oleObject456.bin"/><Relationship Id="rId4" Type="http://schemas.openxmlformats.org/officeDocument/2006/relationships/image" Target="../media/image456.wmf"/><Relationship Id="rId3" Type="http://schemas.openxmlformats.org/officeDocument/2006/relationships/oleObject" Target="../embeddings/oleObject455.bin"/><Relationship Id="rId2" Type="http://schemas.openxmlformats.org/officeDocument/2006/relationships/image" Target="../media/image455.wmf"/><Relationship Id="rId1" Type="http://schemas.openxmlformats.org/officeDocument/2006/relationships/oleObject" Target="../embeddings/oleObject454.bin"/></Relationships>
</file>

<file path=ppt/slides/_rels/slide1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1.bin"/><Relationship Id="rId8" Type="http://schemas.openxmlformats.org/officeDocument/2006/relationships/image" Target="../media/image461.wmf"/><Relationship Id="rId7" Type="http://schemas.openxmlformats.org/officeDocument/2006/relationships/oleObject" Target="../embeddings/oleObject460.bin"/><Relationship Id="rId6" Type="http://schemas.openxmlformats.org/officeDocument/2006/relationships/image" Target="../media/image460.wmf"/><Relationship Id="rId5" Type="http://schemas.openxmlformats.org/officeDocument/2006/relationships/oleObject" Target="../embeddings/oleObject459.bin"/><Relationship Id="rId4" Type="http://schemas.openxmlformats.org/officeDocument/2006/relationships/image" Target="../media/image459.wmf"/><Relationship Id="rId3" Type="http://schemas.openxmlformats.org/officeDocument/2006/relationships/oleObject" Target="../embeddings/oleObject458.bin"/><Relationship Id="rId2" Type="http://schemas.openxmlformats.org/officeDocument/2006/relationships/image" Target="../media/image458.wmf"/><Relationship Id="rId18" Type="http://schemas.openxmlformats.org/officeDocument/2006/relationships/vmlDrawing" Target="../drawings/vmlDrawing8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65.wmf"/><Relationship Id="rId15" Type="http://schemas.openxmlformats.org/officeDocument/2006/relationships/oleObject" Target="../embeddings/oleObject464.bin"/><Relationship Id="rId14" Type="http://schemas.openxmlformats.org/officeDocument/2006/relationships/image" Target="../media/image464.wmf"/><Relationship Id="rId13" Type="http://schemas.openxmlformats.org/officeDocument/2006/relationships/oleObject" Target="../embeddings/oleObject463.bin"/><Relationship Id="rId12" Type="http://schemas.openxmlformats.org/officeDocument/2006/relationships/image" Target="../media/image463.wmf"/><Relationship Id="rId11" Type="http://schemas.openxmlformats.org/officeDocument/2006/relationships/oleObject" Target="../embeddings/oleObject462.bin"/><Relationship Id="rId10" Type="http://schemas.openxmlformats.org/officeDocument/2006/relationships/image" Target="../media/image462.wmf"/><Relationship Id="rId1" Type="http://schemas.openxmlformats.org/officeDocument/2006/relationships/oleObject" Target="../embeddings/oleObject457.bin"/></Relationships>
</file>

<file path=ppt/slides/_rels/slide1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9.bin"/><Relationship Id="rId8" Type="http://schemas.openxmlformats.org/officeDocument/2006/relationships/image" Target="../media/image469.wmf"/><Relationship Id="rId7" Type="http://schemas.openxmlformats.org/officeDocument/2006/relationships/oleObject" Target="../embeddings/oleObject468.bin"/><Relationship Id="rId6" Type="http://schemas.openxmlformats.org/officeDocument/2006/relationships/image" Target="../media/image468.wmf"/><Relationship Id="rId5" Type="http://schemas.openxmlformats.org/officeDocument/2006/relationships/oleObject" Target="../embeddings/oleObject467.bin"/><Relationship Id="rId4" Type="http://schemas.openxmlformats.org/officeDocument/2006/relationships/image" Target="../media/image467.wmf"/><Relationship Id="rId32" Type="http://schemas.openxmlformats.org/officeDocument/2006/relationships/vmlDrawing" Target="../drawings/vmlDrawing88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480.wmf"/><Relationship Id="rId3" Type="http://schemas.openxmlformats.org/officeDocument/2006/relationships/oleObject" Target="../embeddings/oleObject466.bin"/><Relationship Id="rId29" Type="http://schemas.openxmlformats.org/officeDocument/2006/relationships/oleObject" Target="../embeddings/oleObject479.bin"/><Relationship Id="rId28" Type="http://schemas.openxmlformats.org/officeDocument/2006/relationships/image" Target="../media/image479.wmf"/><Relationship Id="rId27" Type="http://schemas.openxmlformats.org/officeDocument/2006/relationships/oleObject" Target="../embeddings/oleObject478.bin"/><Relationship Id="rId26" Type="http://schemas.openxmlformats.org/officeDocument/2006/relationships/image" Target="../media/image478.wmf"/><Relationship Id="rId25" Type="http://schemas.openxmlformats.org/officeDocument/2006/relationships/oleObject" Target="../embeddings/oleObject477.bin"/><Relationship Id="rId24" Type="http://schemas.openxmlformats.org/officeDocument/2006/relationships/image" Target="../media/image477.wmf"/><Relationship Id="rId23" Type="http://schemas.openxmlformats.org/officeDocument/2006/relationships/oleObject" Target="../embeddings/oleObject476.bin"/><Relationship Id="rId22" Type="http://schemas.openxmlformats.org/officeDocument/2006/relationships/image" Target="../media/image476.wmf"/><Relationship Id="rId21" Type="http://schemas.openxmlformats.org/officeDocument/2006/relationships/oleObject" Target="../embeddings/oleObject475.bin"/><Relationship Id="rId20" Type="http://schemas.openxmlformats.org/officeDocument/2006/relationships/image" Target="../media/image475.wmf"/><Relationship Id="rId2" Type="http://schemas.openxmlformats.org/officeDocument/2006/relationships/image" Target="../media/image466.emf"/><Relationship Id="rId19" Type="http://schemas.openxmlformats.org/officeDocument/2006/relationships/oleObject" Target="../embeddings/oleObject474.bin"/><Relationship Id="rId18" Type="http://schemas.openxmlformats.org/officeDocument/2006/relationships/image" Target="../media/image474.wmf"/><Relationship Id="rId17" Type="http://schemas.openxmlformats.org/officeDocument/2006/relationships/oleObject" Target="../embeddings/oleObject473.bin"/><Relationship Id="rId16" Type="http://schemas.openxmlformats.org/officeDocument/2006/relationships/image" Target="../media/image473.wmf"/><Relationship Id="rId15" Type="http://schemas.openxmlformats.org/officeDocument/2006/relationships/oleObject" Target="../embeddings/oleObject472.bin"/><Relationship Id="rId14" Type="http://schemas.openxmlformats.org/officeDocument/2006/relationships/image" Target="../media/image472.wmf"/><Relationship Id="rId13" Type="http://schemas.openxmlformats.org/officeDocument/2006/relationships/oleObject" Target="../embeddings/oleObject471.bin"/><Relationship Id="rId12" Type="http://schemas.openxmlformats.org/officeDocument/2006/relationships/image" Target="../media/image471.wmf"/><Relationship Id="rId11" Type="http://schemas.openxmlformats.org/officeDocument/2006/relationships/oleObject" Target="../embeddings/oleObject470.bin"/><Relationship Id="rId10" Type="http://schemas.openxmlformats.org/officeDocument/2006/relationships/image" Target="../media/image470.wmf"/><Relationship Id="rId1" Type="http://schemas.openxmlformats.org/officeDocument/2006/relationships/oleObject" Target="../embeddings/oleObject465.bin"/></Relationships>
</file>

<file path=ppt/slides/_rels/slide1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4.bin"/><Relationship Id="rId8" Type="http://schemas.openxmlformats.org/officeDocument/2006/relationships/image" Target="../media/image484.wmf"/><Relationship Id="rId7" Type="http://schemas.openxmlformats.org/officeDocument/2006/relationships/oleObject" Target="../embeddings/oleObject483.bin"/><Relationship Id="rId6" Type="http://schemas.openxmlformats.org/officeDocument/2006/relationships/image" Target="../media/image483.wmf"/><Relationship Id="rId5" Type="http://schemas.openxmlformats.org/officeDocument/2006/relationships/oleObject" Target="../embeddings/oleObject482.bin"/><Relationship Id="rId4" Type="http://schemas.openxmlformats.org/officeDocument/2006/relationships/image" Target="../media/image482.wmf"/><Relationship Id="rId3" Type="http://schemas.openxmlformats.org/officeDocument/2006/relationships/oleObject" Target="../embeddings/oleObject481.bin"/><Relationship Id="rId22" Type="http://schemas.openxmlformats.org/officeDocument/2006/relationships/vmlDrawing" Target="../drawings/vmlDrawing8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90.wmf"/><Relationship Id="rId2" Type="http://schemas.openxmlformats.org/officeDocument/2006/relationships/image" Target="../media/image481.wmf"/><Relationship Id="rId19" Type="http://schemas.openxmlformats.org/officeDocument/2006/relationships/oleObject" Target="../embeddings/oleObject489.bin"/><Relationship Id="rId18" Type="http://schemas.openxmlformats.org/officeDocument/2006/relationships/image" Target="../media/image489.wmf"/><Relationship Id="rId17" Type="http://schemas.openxmlformats.org/officeDocument/2006/relationships/oleObject" Target="../embeddings/oleObject488.bin"/><Relationship Id="rId16" Type="http://schemas.openxmlformats.org/officeDocument/2006/relationships/image" Target="../media/image488.wmf"/><Relationship Id="rId15" Type="http://schemas.openxmlformats.org/officeDocument/2006/relationships/oleObject" Target="../embeddings/oleObject487.bin"/><Relationship Id="rId14" Type="http://schemas.openxmlformats.org/officeDocument/2006/relationships/image" Target="../media/image487.wmf"/><Relationship Id="rId13" Type="http://schemas.openxmlformats.org/officeDocument/2006/relationships/oleObject" Target="../embeddings/oleObject486.bin"/><Relationship Id="rId12" Type="http://schemas.openxmlformats.org/officeDocument/2006/relationships/image" Target="../media/image486.wmf"/><Relationship Id="rId11" Type="http://schemas.openxmlformats.org/officeDocument/2006/relationships/oleObject" Target="../embeddings/oleObject485.bin"/><Relationship Id="rId10" Type="http://schemas.openxmlformats.org/officeDocument/2006/relationships/image" Target="../media/image485.wmf"/><Relationship Id="rId1" Type="http://schemas.openxmlformats.org/officeDocument/2006/relationships/oleObject" Target="../embeddings/oleObject480.bin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1.wmf"/><Relationship Id="rId1" Type="http://schemas.openxmlformats.org/officeDocument/2006/relationships/oleObject" Target="../embeddings/oleObject490.bin"/></Relationships>
</file>

<file path=ppt/slides/_rels/slide1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5.bin"/><Relationship Id="rId8" Type="http://schemas.openxmlformats.org/officeDocument/2006/relationships/image" Target="../media/image495.wmf"/><Relationship Id="rId7" Type="http://schemas.openxmlformats.org/officeDocument/2006/relationships/oleObject" Target="../embeddings/oleObject494.bin"/><Relationship Id="rId6" Type="http://schemas.openxmlformats.org/officeDocument/2006/relationships/image" Target="../media/image494.wmf"/><Relationship Id="rId5" Type="http://schemas.openxmlformats.org/officeDocument/2006/relationships/oleObject" Target="../embeddings/oleObject493.bin"/><Relationship Id="rId4" Type="http://schemas.openxmlformats.org/officeDocument/2006/relationships/image" Target="../media/image493.wmf"/><Relationship Id="rId3" Type="http://schemas.openxmlformats.org/officeDocument/2006/relationships/oleObject" Target="../embeddings/oleObject492.bin"/><Relationship Id="rId2" Type="http://schemas.openxmlformats.org/officeDocument/2006/relationships/image" Target="../media/image492.wmf"/><Relationship Id="rId14" Type="http://schemas.openxmlformats.org/officeDocument/2006/relationships/vmlDrawing" Target="../drawings/vmlDrawing9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97.wmf"/><Relationship Id="rId11" Type="http://schemas.openxmlformats.org/officeDocument/2006/relationships/oleObject" Target="../embeddings/oleObject496.bin"/><Relationship Id="rId10" Type="http://schemas.openxmlformats.org/officeDocument/2006/relationships/image" Target="../media/image496.wmf"/><Relationship Id="rId1" Type="http://schemas.openxmlformats.org/officeDocument/2006/relationships/oleObject" Target="../embeddings/oleObject491.bin"/></Relationships>
</file>

<file path=ppt/slides/_rels/slide1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1.bin"/><Relationship Id="rId8" Type="http://schemas.openxmlformats.org/officeDocument/2006/relationships/image" Target="../media/image501.wmf"/><Relationship Id="rId7" Type="http://schemas.openxmlformats.org/officeDocument/2006/relationships/oleObject" Target="../embeddings/oleObject500.bin"/><Relationship Id="rId6" Type="http://schemas.openxmlformats.org/officeDocument/2006/relationships/image" Target="../media/image500.wmf"/><Relationship Id="rId5" Type="http://schemas.openxmlformats.org/officeDocument/2006/relationships/oleObject" Target="../embeddings/oleObject499.bin"/><Relationship Id="rId4" Type="http://schemas.openxmlformats.org/officeDocument/2006/relationships/image" Target="../media/image499.wmf"/><Relationship Id="rId3" Type="http://schemas.openxmlformats.org/officeDocument/2006/relationships/oleObject" Target="../embeddings/oleObject498.bin"/><Relationship Id="rId2" Type="http://schemas.openxmlformats.org/officeDocument/2006/relationships/image" Target="../media/image498.wmf"/><Relationship Id="rId14" Type="http://schemas.openxmlformats.org/officeDocument/2006/relationships/vmlDrawing" Target="../drawings/vmlDrawing9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03.wmf"/><Relationship Id="rId11" Type="http://schemas.openxmlformats.org/officeDocument/2006/relationships/oleObject" Target="../embeddings/oleObject502.bin"/><Relationship Id="rId10" Type="http://schemas.openxmlformats.org/officeDocument/2006/relationships/image" Target="../media/image502.wmf"/><Relationship Id="rId1" Type="http://schemas.openxmlformats.org/officeDocument/2006/relationships/oleObject" Target="../embeddings/oleObject49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hyperlink" Target="http://www.3lian.com/down/pic/17/1704/108706.html" TargetMode="Externa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6.wmf"/><Relationship Id="rId5" Type="http://schemas.openxmlformats.org/officeDocument/2006/relationships/oleObject" Target="../embeddings/oleObject505.bin"/><Relationship Id="rId4" Type="http://schemas.openxmlformats.org/officeDocument/2006/relationships/image" Target="../media/image505.wmf"/><Relationship Id="rId3" Type="http://schemas.openxmlformats.org/officeDocument/2006/relationships/oleObject" Target="../embeddings/oleObject504.bin"/><Relationship Id="rId2" Type="http://schemas.openxmlformats.org/officeDocument/2006/relationships/image" Target="../media/image504.wmf"/><Relationship Id="rId1" Type="http://schemas.openxmlformats.org/officeDocument/2006/relationships/oleObject" Target="../embeddings/oleObject503.bin"/></Relationships>
</file>

<file path=ppt/slides/_rels/slide1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0.bin"/><Relationship Id="rId8" Type="http://schemas.openxmlformats.org/officeDocument/2006/relationships/image" Target="../media/image510.wmf"/><Relationship Id="rId7" Type="http://schemas.openxmlformats.org/officeDocument/2006/relationships/oleObject" Target="../embeddings/oleObject509.bin"/><Relationship Id="rId6" Type="http://schemas.openxmlformats.org/officeDocument/2006/relationships/image" Target="../media/image509.wmf"/><Relationship Id="rId5" Type="http://schemas.openxmlformats.org/officeDocument/2006/relationships/oleObject" Target="../embeddings/oleObject508.bin"/><Relationship Id="rId4" Type="http://schemas.openxmlformats.org/officeDocument/2006/relationships/image" Target="../media/image508.wmf"/><Relationship Id="rId3" Type="http://schemas.openxmlformats.org/officeDocument/2006/relationships/oleObject" Target="../embeddings/oleObject507.bin"/><Relationship Id="rId2" Type="http://schemas.openxmlformats.org/officeDocument/2006/relationships/image" Target="../media/image507.wmf"/><Relationship Id="rId13" Type="http://schemas.openxmlformats.org/officeDocument/2006/relationships/vmlDrawing" Target="../drawings/vmlDrawing9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12.wmf"/><Relationship Id="rId10" Type="http://schemas.openxmlformats.org/officeDocument/2006/relationships/image" Target="../media/image511.wmf"/><Relationship Id="rId1" Type="http://schemas.openxmlformats.org/officeDocument/2006/relationships/oleObject" Target="../embeddings/oleObject506.bin"/></Relationships>
</file>

<file path=ppt/slides/_rels/slide1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5.bin"/><Relationship Id="rId8" Type="http://schemas.openxmlformats.org/officeDocument/2006/relationships/image" Target="../media/image516.wmf"/><Relationship Id="rId7" Type="http://schemas.openxmlformats.org/officeDocument/2006/relationships/oleObject" Target="../embeddings/oleObject514.bin"/><Relationship Id="rId6" Type="http://schemas.openxmlformats.org/officeDocument/2006/relationships/image" Target="../media/image515.wmf"/><Relationship Id="rId5" Type="http://schemas.openxmlformats.org/officeDocument/2006/relationships/oleObject" Target="../embeddings/oleObject513.bin"/><Relationship Id="rId4" Type="http://schemas.openxmlformats.org/officeDocument/2006/relationships/image" Target="../media/image514.wmf"/><Relationship Id="rId3" Type="http://schemas.openxmlformats.org/officeDocument/2006/relationships/oleObject" Target="../embeddings/oleObject512.bin"/><Relationship Id="rId2" Type="http://schemas.openxmlformats.org/officeDocument/2006/relationships/image" Target="../media/image513.wmf"/><Relationship Id="rId12" Type="http://schemas.openxmlformats.org/officeDocument/2006/relationships/vmlDrawing" Target="../drawings/vmlDrawing9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17.wmf"/><Relationship Id="rId1" Type="http://schemas.openxmlformats.org/officeDocument/2006/relationships/oleObject" Target="../embeddings/oleObject511.bin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21.wmf"/><Relationship Id="rId7" Type="http://schemas.openxmlformats.org/officeDocument/2006/relationships/oleObject" Target="../embeddings/oleObject519.bin"/><Relationship Id="rId6" Type="http://schemas.openxmlformats.org/officeDocument/2006/relationships/image" Target="../media/image520.wmf"/><Relationship Id="rId5" Type="http://schemas.openxmlformats.org/officeDocument/2006/relationships/oleObject" Target="../embeddings/oleObject518.bin"/><Relationship Id="rId4" Type="http://schemas.openxmlformats.org/officeDocument/2006/relationships/image" Target="../media/image519.wmf"/><Relationship Id="rId3" Type="http://schemas.openxmlformats.org/officeDocument/2006/relationships/oleObject" Target="../embeddings/oleObject517.bin"/><Relationship Id="rId2" Type="http://schemas.openxmlformats.org/officeDocument/2006/relationships/image" Target="../media/image518.wmf"/><Relationship Id="rId10" Type="http://schemas.openxmlformats.org/officeDocument/2006/relationships/vmlDrawing" Target="../drawings/vmlDrawing96.vml"/><Relationship Id="rId1" Type="http://schemas.openxmlformats.org/officeDocument/2006/relationships/oleObject" Target="../embeddings/oleObject516.bin"/></Relationships>
</file>

<file path=ppt/slides/_rels/slide1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7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23.wmf"/><Relationship Id="rId3" Type="http://schemas.openxmlformats.org/officeDocument/2006/relationships/oleObject" Target="../embeddings/oleObject521.bin"/><Relationship Id="rId2" Type="http://schemas.openxmlformats.org/officeDocument/2006/relationships/image" Target="../media/image522.wmf"/><Relationship Id="rId1" Type="http://schemas.openxmlformats.org/officeDocument/2006/relationships/oleObject" Target="../embeddings/oleObject520.bin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24.jpe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GIF"/></Relationships>
</file>

<file path=ppt/slides/_rels/slide1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5.bin"/><Relationship Id="rId8" Type="http://schemas.openxmlformats.org/officeDocument/2006/relationships/image" Target="../media/image529.wmf"/><Relationship Id="rId7" Type="http://schemas.openxmlformats.org/officeDocument/2006/relationships/oleObject" Target="../embeddings/oleObject524.bin"/><Relationship Id="rId6" Type="http://schemas.openxmlformats.org/officeDocument/2006/relationships/image" Target="../media/image528.wmf"/><Relationship Id="rId5" Type="http://schemas.openxmlformats.org/officeDocument/2006/relationships/oleObject" Target="../embeddings/oleObject523.bin"/><Relationship Id="rId4" Type="http://schemas.openxmlformats.org/officeDocument/2006/relationships/image" Target="../media/image527.wmf"/><Relationship Id="rId3" Type="http://schemas.openxmlformats.org/officeDocument/2006/relationships/oleObject" Target="../embeddings/oleObject522.bin"/><Relationship Id="rId2" Type="http://schemas.openxmlformats.org/officeDocument/2006/relationships/image" Target="../media/image526.png"/><Relationship Id="rId16" Type="http://schemas.openxmlformats.org/officeDocument/2006/relationships/vmlDrawing" Target="../drawings/vmlDrawing98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532.wmf"/><Relationship Id="rId13" Type="http://schemas.openxmlformats.org/officeDocument/2006/relationships/oleObject" Target="../embeddings/oleObject527.bin"/><Relationship Id="rId12" Type="http://schemas.openxmlformats.org/officeDocument/2006/relationships/image" Target="../media/image531.wmf"/><Relationship Id="rId11" Type="http://schemas.openxmlformats.org/officeDocument/2006/relationships/oleObject" Target="../embeddings/oleObject526.bin"/><Relationship Id="rId10" Type="http://schemas.openxmlformats.org/officeDocument/2006/relationships/image" Target="../media/image530.wmf"/><Relationship Id="rId1" Type="http://schemas.openxmlformats.org/officeDocument/2006/relationships/image" Target="../media/image525.png"/></Relationships>
</file>

<file path=ppt/slides/_rels/slide1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3.wmf"/><Relationship Id="rId1" Type="http://schemas.openxmlformats.org/officeDocument/2006/relationships/oleObject" Target="../embeddings/oleObject52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GIF"/></Relationships>
</file>

<file path=ppt/slides/_rels/slide1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7.emf"/><Relationship Id="rId7" Type="http://schemas.openxmlformats.org/officeDocument/2006/relationships/oleObject" Target="../embeddings/oleObject532.bin"/><Relationship Id="rId6" Type="http://schemas.openxmlformats.org/officeDocument/2006/relationships/image" Target="../media/image536.emf"/><Relationship Id="rId5" Type="http://schemas.openxmlformats.org/officeDocument/2006/relationships/oleObject" Target="../embeddings/oleObject531.bin"/><Relationship Id="rId4" Type="http://schemas.openxmlformats.org/officeDocument/2006/relationships/image" Target="../media/image535.emf"/><Relationship Id="rId3" Type="http://schemas.openxmlformats.org/officeDocument/2006/relationships/oleObject" Target="../embeddings/oleObject530.bin"/><Relationship Id="rId2" Type="http://schemas.openxmlformats.org/officeDocument/2006/relationships/image" Target="../media/image534.emf"/><Relationship Id="rId10" Type="http://schemas.openxmlformats.org/officeDocument/2006/relationships/vmlDrawing" Target="../drawings/vmlDrawing100.vml"/><Relationship Id="rId1" Type="http://schemas.openxmlformats.org/officeDocument/2006/relationships/oleObject" Target="../embeddings/oleObject529.bin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40.emf"/><Relationship Id="rId5" Type="http://schemas.openxmlformats.org/officeDocument/2006/relationships/oleObject" Target="../embeddings/oleObject535.bin"/><Relationship Id="rId4" Type="http://schemas.openxmlformats.org/officeDocument/2006/relationships/image" Target="../media/image539.wmf"/><Relationship Id="rId3" Type="http://schemas.openxmlformats.org/officeDocument/2006/relationships/oleObject" Target="../embeddings/oleObject534.bin"/><Relationship Id="rId2" Type="http://schemas.openxmlformats.org/officeDocument/2006/relationships/image" Target="../media/image538.wmf"/><Relationship Id="rId1" Type="http://schemas.openxmlformats.org/officeDocument/2006/relationships/oleObject" Target="../embeddings/oleObject533.bin"/></Relationships>
</file>

<file path=ppt/slides/_rels/slide1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0.bin"/><Relationship Id="rId8" Type="http://schemas.openxmlformats.org/officeDocument/2006/relationships/image" Target="../media/image544.wmf"/><Relationship Id="rId7" Type="http://schemas.openxmlformats.org/officeDocument/2006/relationships/oleObject" Target="../embeddings/oleObject539.bin"/><Relationship Id="rId6" Type="http://schemas.openxmlformats.org/officeDocument/2006/relationships/image" Target="../media/image543.wmf"/><Relationship Id="rId5" Type="http://schemas.openxmlformats.org/officeDocument/2006/relationships/oleObject" Target="../embeddings/oleObject538.bin"/><Relationship Id="rId4" Type="http://schemas.openxmlformats.org/officeDocument/2006/relationships/image" Target="../media/image542.wmf"/><Relationship Id="rId3" Type="http://schemas.openxmlformats.org/officeDocument/2006/relationships/oleObject" Target="../embeddings/oleObject537.bin"/><Relationship Id="rId2" Type="http://schemas.openxmlformats.org/officeDocument/2006/relationships/image" Target="../media/image541.wmf"/><Relationship Id="rId14" Type="http://schemas.openxmlformats.org/officeDocument/2006/relationships/vmlDrawing" Target="../drawings/vmlDrawing10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45.emf"/><Relationship Id="rId11" Type="http://schemas.openxmlformats.org/officeDocument/2006/relationships/oleObject" Target="../embeddings/oleObject541.bin"/><Relationship Id="rId10" Type="http://schemas.openxmlformats.org/officeDocument/2006/relationships/image" Target="../media/image538.wmf"/><Relationship Id="rId1" Type="http://schemas.openxmlformats.org/officeDocument/2006/relationships/oleObject" Target="../embeddings/oleObject536.bin"/></Relationships>
</file>

<file path=ppt/slides/_rels/slide1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6.bin"/><Relationship Id="rId8" Type="http://schemas.openxmlformats.org/officeDocument/2006/relationships/image" Target="../media/image549.wmf"/><Relationship Id="rId7" Type="http://schemas.openxmlformats.org/officeDocument/2006/relationships/oleObject" Target="../embeddings/oleObject545.bin"/><Relationship Id="rId6" Type="http://schemas.openxmlformats.org/officeDocument/2006/relationships/image" Target="../media/image548.wmf"/><Relationship Id="rId5" Type="http://schemas.openxmlformats.org/officeDocument/2006/relationships/oleObject" Target="../embeddings/oleObject544.bin"/><Relationship Id="rId4" Type="http://schemas.openxmlformats.org/officeDocument/2006/relationships/image" Target="../media/image547.wmf"/><Relationship Id="rId3" Type="http://schemas.openxmlformats.org/officeDocument/2006/relationships/oleObject" Target="../embeddings/oleObject543.bin"/><Relationship Id="rId2" Type="http://schemas.openxmlformats.org/officeDocument/2006/relationships/image" Target="../media/image546.wmf"/><Relationship Id="rId12" Type="http://schemas.openxmlformats.org/officeDocument/2006/relationships/vmlDrawing" Target="../drawings/vmlDrawing10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50.wmf"/><Relationship Id="rId1" Type="http://schemas.openxmlformats.org/officeDocument/2006/relationships/oleObject" Target="../embeddings/oleObject542.bin"/></Relationships>
</file>

<file path=ppt/slides/_rels/slide1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1.bin"/><Relationship Id="rId8" Type="http://schemas.openxmlformats.org/officeDocument/2006/relationships/image" Target="../media/image554.emf"/><Relationship Id="rId7" Type="http://schemas.openxmlformats.org/officeDocument/2006/relationships/oleObject" Target="../embeddings/oleObject550.bin"/><Relationship Id="rId6" Type="http://schemas.openxmlformats.org/officeDocument/2006/relationships/image" Target="../media/image553.emf"/><Relationship Id="rId5" Type="http://schemas.openxmlformats.org/officeDocument/2006/relationships/oleObject" Target="../embeddings/oleObject549.bin"/><Relationship Id="rId4" Type="http://schemas.openxmlformats.org/officeDocument/2006/relationships/image" Target="../media/image552.emf"/><Relationship Id="rId3" Type="http://schemas.openxmlformats.org/officeDocument/2006/relationships/oleObject" Target="../embeddings/oleObject548.bin"/><Relationship Id="rId2" Type="http://schemas.openxmlformats.org/officeDocument/2006/relationships/image" Target="../media/image551.emf"/><Relationship Id="rId16" Type="http://schemas.openxmlformats.org/officeDocument/2006/relationships/vmlDrawing" Target="../drawings/vmlDrawing10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57.emf"/><Relationship Id="rId13" Type="http://schemas.openxmlformats.org/officeDocument/2006/relationships/oleObject" Target="../embeddings/oleObject553.bin"/><Relationship Id="rId12" Type="http://schemas.openxmlformats.org/officeDocument/2006/relationships/image" Target="../media/image556.emf"/><Relationship Id="rId11" Type="http://schemas.openxmlformats.org/officeDocument/2006/relationships/oleObject" Target="../embeddings/oleObject552.bin"/><Relationship Id="rId10" Type="http://schemas.openxmlformats.org/officeDocument/2006/relationships/image" Target="../media/image555.emf"/><Relationship Id="rId1" Type="http://schemas.openxmlformats.org/officeDocument/2006/relationships/oleObject" Target="../embeddings/oleObject547.bin"/></Relationships>
</file>

<file path=ppt/slides/_rels/slide1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8.emf"/><Relationship Id="rId1" Type="http://schemas.openxmlformats.org/officeDocument/2006/relationships/oleObject" Target="../embeddings/oleObject554.bin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61.wmf"/><Relationship Id="rId5" Type="http://schemas.openxmlformats.org/officeDocument/2006/relationships/oleObject" Target="../embeddings/oleObject557.bin"/><Relationship Id="rId4" Type="http://schemas.openxmlformats.org/officeDocument/2006/relationships/image" Target="../media/image560.wmf"/><Relationship Id="rId3" Type="http://schemas.openxmlformats.org/officeDocument/2006/relationships/oleObject" Target="../embeddings/oleObject556.bin"/><Relationship Id="rId2" Type="http://schemas.openxmlformats.org/officeDocument/2006/relationships/image" Target="../media/image559.wmf"/><Relationship Id="rId1" Type="http://schemas.openxmlformats.org/officeDocument/2006/relationships/oleObject" Target="../embeddings/oleObject555.bin"/></Relationships>
</file>

<file path=ppt/slides/_rels/slide1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2.bin"/><Relationship Id="rId8" Type="http://schemas.openxmlformats.org/officeDocument/2006/relationships/image" Target="../media/image565.wmf"/><Relationship Id="rId7" Type="http://schemas.openxmlformats.org/officeDocument/2006/relationships/oleObject" Target="../embeddings/oleObject561.bin"/><Relationship Id="rId6" Type="http://schemas.openxmlformats.org/officeDocument/2006/relationships/image" Target="../media/image564.wmf"/><Relationship Id="rId5" Type="http://schemas.openxmlformats.org/officeDocument/2006/relationships/oleObject" Target="../embeddings/oleObject560.bin"/><Relationship Id="rId4" Type="http://schemas.openxmlformats.org/officeDocument/2006/relationships/image" Target="../media/image563.wmf"/><Relationship Id="rId3" Type="http://schemas.openxmlformats.org/officeDocument/2006/relationships/oleObject" Target="../embeddings/oleObject559.bin"/><Relationship Id="rId2" Type="http://schemas.openxmlformats.org/officeDocument/2006/relationships/image" Target="../media/image562.wmf"/><Relationship Id="rId14" Type="http://schemas.openxmlformats.org/officeDocument/2006/relationships/vmlDrawing" Target="../drawings/vmlDrawing10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67.wmf"/><Relationship Id="rId11" Type="http://schemas.openxmlformats.org/officeDocument/2006/relationships/oleObject" Target="../embeddings/oleObject563.bin"/><Relationship Id="rId10" Type="http://schemas.openxmlformats.org/officeDocument/2006/relationships/image" Target="../media/image566.wmf"/><Relationship Id="rId1" Type="http://schemas.openxmlformats.org/officeDocument/2006/relationships/oleObject" Target="../embeddings/oleObject558.bin"/></Relationships>
</file>

<file path=ppt/slides/_rels/slide1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69.emf"/><Relationship Id="rId3" Type="http://schemas.openxmlformats.org/officeDocument/2006/relationships/oleObject" Target="../embeddings/oleObject565.bin"/><Relationship Id="rId2" Type="http://schemas.openxmlformats.org/officeDocument/2006/relationships/image" Target="../media/image568.emf"/><Relationship Id="rId1" Type="http://schemas.openxmlformats.org/officeDocument/2006/relationships/oleObject" Target="../embeddings/oleObject564.bin"/></Relationships>
</file>

<file path=ppt/slides/_rels/slide1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73.emf"/><Relationship Id="rId7" Type="http://schemas.openxmlformats.org/officeDocument/2006/relationships/oleObject" Target="../embeddings/oleObject569.bin"/><Relationship Id="rId6" Type="http://schemas.openxmlformats.org/officeDocument/2006/relationships/image" Target="../media/image572.emf"/><Relationship Id="rId5" Type="http://schemas.openxmlformats.org/officeDocument/2006/relationships/oleObject" Target="../embeddings/oleObject568.bin"/><Relationship Id="rId4" Type="http://schemas.openxmlformats.org/officeDocument/2006/relationships/image" Target="../media/image571.emf"/><Relationship Id="rId3" Type="http://schemas.openxmlformats.org/officeDocument/2006/relationships/oleObject" Target="../embeddings/oleObject567.bin"/><Relationship Id="rId2" Type="http://schemas.openxmlformats.org/officeDocument/2006/relationships/image" Target="../media/image570.e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09.vml"/><Relationship Id="rId1" Type="http://schemas.openxmlformats.org/officeDocument/2006/relationships/oleObject" Target="../embeddings/oleObject56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5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0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577.wmf"/><Relationship Id="rId6" Type="http://schemas.openxmlformats.org/officeDocument/2006/relationships/oleObject" Target="../embeddings/oleObject572.bin"/><Relationship Id="rId5" Type="http://schemas.openxmlformats.org/officeDocument/2006/relationships/image" Target="../media/image576.wmf"/><Relationship Id="rId4" Type="http://schemas.openxmlformats.org/officeDocument/2006/relationships/oleObject" Target="../embeddings/oleObject571.bin"/><Relationship Id="rId3" Type="http://schemas.openxmlformats.org/officeDocument/2006/relationships/image" Target="../media/image575.wmf"/><Relationship Id="rId2" Type="http://schemas.openxmlformats.org/officeDocument/2006/relationships/oleObject" Target="../embeddings/oleObject570.bin"/><Relationship Id="rId1" Type="http://schemas.openxmlformats.org/officeDocument/2006/relationships/image" Target="../media/image574.wmf"/></Relationships>
</file>

<file path=ppt/slides/_rels/slide1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7.bin"/><Relationship Id="rId8" Type="http://schemas.openxmlformats.org/officeDocument/2006/relationships/image" Target="../media/image580.wmf"/><Relationship Id="rId7" Type="http://schemas.openxmlformats.org/officeDocument/2006/relationships/oleObject" Target="../embeddings/oleObject576.bin"/><Relationship Id="rId6" Type="http://schemas.openxmlformats.org/officeDocument/2006/relationships/image" Target="../media/image579.wmf"/><Relationship Id="rId5" Type="http://schemas.openxmlformats.org/officeDocument/2006/relationships/oleObject" Target="../embeddings/oleObject575.bin"/><Relationship Id="rId4" Type="http://schemas.openxmlformats.org/officeDocument/2006/relationships/image" Target="../media/image578.wmf"/><Relationship Id="rId3" Type="http://schemas.openxmlformats.org/officeDocument/2006/relationships/oleObject" Target="../embeddings/oleObject574.bin"/><Relationship Id="rId2" Type="http://schemas.openxmlformats.org/officeDocument/2006/relationships/image" Target="../media/image368.wmf"/><Relationship Id="rId14" Type="http://schemas.openxmlformats.org/officeDocument/2006/relationships/vmlDrawing" Target="../drawings/vmlDrawing1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82.wmf"/><Relationship Id="rId11" Type="http://schemas.openxmlformats.org/officeDocument/2006/relationships/oleObject" Target="../embeddings/oleObject578.bin"/><Relationship Id="rId10" Type="http://schemas.openxmlformats.org/officeDocument/2006/relationships/image" Target="../media/image581.wmf"/><Relationship Id="rId1" Type="http://schemas.openxmlformats.org/officeDocument/2006/relationships/oleObject" Target="../embeddings/oleObject573.bin"/></Relationships>
</file>

<file path=ppt/slides/_rels/slide15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86.wmf"/><Relationship Id="rId6" Type="http://schemas.openxmlformats.org/officeDocument/2006/relationships/image" Target="../media/image585.wmf"/><Relationship Id="rId5" Type="http://schemas.openxmlformats.org/officeDocument/2006/relationships/oleObject" Target="../embeddings/oleObject581.bin"/><Relationship Id="rId4" Type="http://schemas.openxmlformats.org/officeDocument/2006/relationships/image" Target="../media/image584.wmf"/><Relationship Id="rId3" Type="http://schemas.openxmlformats.org/officeDocument/2006/relationships/oleObject" Target="../embeddings/oleObject580.bin"/><Relationship Id="rId2" Type="http://schemas.openxmlformats.org/officeDocument/2006/relationships/image" Target="../media/image583.wmf"/><Relationship Id="rId1" Type="http://schemas.openxmlformats.org/officeDocument/2006/relationships/oleObject" Target="../embeddings/oleObject579.bin"/></Relationships>
</file>

<file path=ppt/slides/_rels/slide1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6.bin"/><Relationship Id="rId8" Type="http://schemas.openxmlformats.org/officeDocument/2006/relationships/image" Target="../media/image590.wmf"/><Relationship Id="rId7" Type="http://schemas.openxmlformats.org/officeDocument/2006/relationships/oleObject" Target="../embeddings/oleObject585.bin"/><Relationship Id="rId6" Type="http://schemas.openxmlformats.org/officeDocument/2006/relationships/image" Target="../media/image589.wmf"/><Relationship Id="rId5" Type="http://schemas.openxmlformats.org/officeDocument/2006/relationships/oleObject" Target="../embeddings/oleObject584.bin"/><Relationship Id="rId4" Type="http://schemas.openxmlformats.org/officeDocument/2006/relationships/image" Target="../media/image588.wmf"/><Relationship Id="rId3" Type="http://schemas.openxmlformats.org/officeDocument/2006/relationships/oleObject" Target="../embeddings/oleObject583.bin"/><Relationship Id="rId2" Type="http://schemas.openxmlformats.org/officeDocument/2006/relationships/image" Target="../media/image587.wmf"/><Relationship Id="rId16" Type="http://schemas.openxmlformats.org/officeDocument/2006/relationships/vmlDrawing" Target="../drawings/vmlDrawing1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93.wmf"/><Relationship Id="rId13" Type="http://schemas.openxmlformats.org/officeDocument/2006/relationships/oleObject" Target="../embeddings/oleObject588.bin"/><Relationship Id="rId12" Type="http://schemas.openxmlformats.org/officeDocument/2006/relationships/image" Target="../media/image592.wmf"/><Relationship Id="rId11" Type="http://schemas.openxmlformats.org/officeDocument/2006/relationships/oleObject" Target="../embeddings/oleObject587.bin"/><Relationship Id="rId10" Type="http://schemas.openxmlformats.org/officeDocument/2006/relationships/image" Target="../media/image591.wmf"/><Relationship Id="rId1" Type="http://schemas.openxmlformats.org/officeDocument/2006/relationships/oleObject" Target="../embeddings/oleObject582.bin"/></Relationships>
</file>

<file path=ppt/slides/_rels/slide1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3.bin"/><Relationship Id="rId8" Type="http://schemas.openxmlformats.org/officeDocument/2006/relationships/image" Target="../media/image597.wmf"/><Relationship Id="rId7" Type="http://schemas.openxmlformats.org/officeDocument/2006/relationships/oleObject" Target="../embeddings/oleObject592.bin"/><Relationship Id="rId6" Type="http://schemas.openxmlformats.org/officeDocument/2006/relationships/image" Target="../media/image596.wmf"/><Relationship Id="rId5" Type="http://schemas.openxmlformats.org/officeDocument/2006/relationships/oleObject" Target="../embeddings/oleObject591.bin"/><Relationship Id="rId4" Type="http://schemas.openxmlformats.org/officeDocument/2006/relationships/image" Target="../media/image595.wmf"/><Relationship Id="rId3" Type="http://schemas.openxmlformats.org/officeDocument/2006/relationships/oleObject" Target="../embeddings/oleObject590.bin"/><Relationship Id="rId2" Type="http://schemas.openxmlformats.org/officeDocument/2006/relationships/image" Target="../media/image594.wmf"/><Relationship Id="rId16" Type="http://schemas.openxmlformats.org/officeDocument/2006/relationships/vmlDrawing" Target="../drawings/vmlDrawing1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00.wmf"/><Relationship Id="rId13" Type="http://schemas.openxmlformats.org/officeDocument/2006/relationships/oleObject" Target="../embeddings/oleObject595.bin"/><Relationship Id="rId12" Type="http://schemas.openxmlformats.org/officeDocument/2006/relationships/image" Target="../media/image599.wmf"/><Relationship Id="rId11" Type="http://schemas.openxmlformats.org/officeDocument/2006/relationships/oleObject" Target="../embeddings/oleObject594.bin"/><Relationship Id="rId10" Type="http://schemas.openxmlformats.org/officeDocument/2006/relationships/image" Target="../media/image598.wmf"/><Relationship Id="rId1" Type="http://schemas.openxmlformats.org/officeDocument/2006/relationships/oleObject" Target="../embeddings/oleObject589.bin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5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03.wmf"/><Relationship Id="rId5" Type="http://schemas.openxmlformats.org/officeDocument/2006/relationships/oleObject" Target="../embeddings/oleObject598.bin"/><Relationship Id="rId4" Type="http://schemas.openxmlformats.org/officeDocument/2006/relationships/image" Target="../media/image602.wmf"/><Relationship Id="rId3" Type="http://schemas.openxmlformats.org/officeDocument/2006/relationships/oleObject" Target="../embeddings/oleObject597.bin"/><Relationship Id="rId2" Type="http://schemas.openxmlformats.org/officeDocument/2006/relationships/image" Target="../media/image601.wmf"/><Relationship Id="rId1" Type="http://schemas.openxmlformats.org/officeDocument/2006/relationships/oleObject" Target="../embeddings/oleObject59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1.xml"/><Relationship Id="rId2" Type="http://schemas.openxmlformats.org/officeDocument/2006/relationships/slide" Target="slide33.xml"/><Relationship Id="rId1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png"/><Relationship Id="rId3" Type="http://schemas.openxmlformats.org/officeDocument/2006/relationships/image" Target="../media/image12.png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jpeg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jpeg"/><Relationship Id="rId7" Type="http://schemas.openxmlformats.org/officeDocument/2006/relationships/image" Target="../media/image29.GIF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6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45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9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12.png"/><Relationship Id="rId2" Type="http://schemas.openxmlformats.org/officeDocument/2006/relationships/image" Target="../media/image57.wmf"/><Relationship Id="rId1" Type="http://schemas.openxmlformats.org/officeDocument/2006/relationships/oleObject" Target="../embeddings/oleObject3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jpeg"/><Relationship Id="rId1" Type="http://schemas.openxmlformats.org/officeDocument/2006/relationships/image" Target="../media/image58.jpe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60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7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64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4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47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70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50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79.e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78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7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76.e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2.e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81.e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80.emf"/><Relationship Id="rId1" Type="http://schemas.openxmlformats.org/officeDocument/2006/relationships/oleObject" Target="../embeddings/oleObject56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64.bin"/><Relationship Id="rId25" Type="http://schemas.openxmlformats.org/officeDocument/2006/relationships/vmlDrawing" Target="../drawings/vmlDrawing22.vml"/><Relationship Id="rId24" Type="http://schemas.openxmlformats.org/officeDocument/2006/relationships/slideLayout" Target="../slideLayouts/slideLayout7.xml"/><Relationship Id="rId23" Type="http://schemas.openxmlformats.org/officeDocument/2006/relationships/oleObject" Target="../embeddings/oleObject74.bin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73.bin"/><Relationship Id="rId20" Type="http://schemas.openxmlformats.org/officeDocument/2006/relationships/image" Target="../media/image92.wmf"/><Relationship Id="rId2" Type="http://schemas.openxmlformats.org/officeDocument/2006/relationships/image" Target="../media/image83.wmf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63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94.e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7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101.w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82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106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87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93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12.wmf"/><Relationship Id="rId16" Type="http://schemas.openxmlformats.org/officeDocument/2006/relationships/vmlDrawing" Target="../drawings/vmlDrawing2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94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19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01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25.xml"/><Relationship Id="rId2" Type="http://schemas.openxmlformats.org/officeDocument/2006/relationships/slide" Target="slide12.xml"/><Relationship Id="rId1" Type="http://schemas.openxmlformats.org/officeDocument/2006/relationships/slide" Target="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05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06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10.bin"/><Relationship Id="rId21" Type="http://schemas.openxmlformats.org/officeDocument/2006/relationships/vmlDrawing" Target="../drawings/vmlDrawing3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27.wmf"/><Relationship Id="rId19" Type="http://schemas.openxmlformats.org/officeDocument/2006/relationships/image" Target="../media/image136.wmf"/><Relationship Id="rId18" Type="http://schemas.openxmlformats.org/officeDocument/2006/relationships/oleObject" Target="../embeddings/oleObject117.bin"/><Relationship Id="rId17" Type="http://schemas.openxmlformats.org/officeDocument/2006/relationships/image" Target="../media/image135.wmf"/><Relationship Id="rId16" Type="http://schemas.openxmlformats.org/officeDocument/2006/relationships/oleObject" Target="../embeddings/oleObject116.bin"/><Relationship Id="rId15" Type="http://schemas.openxmlformats.org/officeDocument/2006/relationships/image" Target="../media/image134.wmf"/><Relationship Id="rId14" Type="http://schemas.openxmlformats.org/officeDocument/2006/relationships/oleObject" Target="../embeddings/oleObject115.bin"/><Relationship Id="rId13" Type="http://schemas.openxmlformats.org/officeDocument/2006/relationships/image" Target="../media/image133.jpeg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31.wmf"/><Relationship Id="rId1" Type="http://schemas.openxmlformats.org/officeDocument/2006/relationships/oleObject" Target="../embeddings/oleObject109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37.wmf"/><Relationship Id="rId12" Type="http://schemas.openxmlformats.org/officeDocument/2006/relationships/vmlDrawing" Target="../drawings/vmlDrawing3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118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42.wmf"/><Relationship Id="rId18" Type="http://schemas.openxmlformats.org/officeDocument/2006/relationships/vmlDrawing" Target="../drawings/vmlDrawing3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23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32.bin"/><Relationship Id="rId20" Type="http://schemas.openxmlformats.org/officeDocument/2006/relationships/vmlDrawing" Target="../drawings/vmlDrawing34.vml"/><Relationship Id="rId2" Type="http://schemas.openxmlformats.org/officeDocument/2006/relationships/image" Target="../media/image15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8.wmf"/><Relationship Id="rId17" Type="http://schemas.openxmlformats.org/officeDocument/2006/relationships/oleObject" Target="../embeddings/oleObject139.bin"/><Relationship Id="rId16" Type="http://schemas.openxmlformats.org/officeDocument/2006/relationships/image" Target="../media/image157.wmf"/><Relationship Id="rId15" Type="http://schemas.openxmlformats.org/officeDocument/2006/relationships/oleObject" Target="../embeddings/oleObject138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54.wmf"/><Relationship Id="rId1" Type="http://schemas.openxmlformats.org/officeDocument/2006/relationships/oleObject" Target="../embeddings/oleObject131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41.bin"/><Relationship Id="rId20" Type="http://schemas.openxmlformats.org/officeDocument/2006/relationships/vmlDrawing" Target="../drawings/vmlDrawing35.vml"/><Relationship Id="rId2" Type="http://schemas.openxmlformats.org/officeDocument/2006/relationships/image" Target="../media/image15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67.wmf"/><Relationship Id="rId17" Type="http://schemas.openxmlformats.org/officeDocument/2006/relationships/oleObject" Target="../embeddings/oleObject148.bin"/><Relationship Id="rId16" Type="http://schemas.openxmlformats.org/officeDocument/2006/relationships/image" Target="../media/image166.wmf"/><Relationship Id="rId15" Type="http://schemas.openxmlformats.org/officeDocument/2006/relationships/oleObject" Target="../embeddings/oleObject147.bin"/><Relationship Id="rId14" Type="http://schemas.openxmlformats.org/officeDocument/2006/relationships/image" Target="../media/image165.wmf"/><Relationship Id="rId13" Type="http://schemas.openxmlformats.org/officeDocument/2006/relationships/oleObject" Target="../embeddings/oleObject146.bin"/><Relationship Id="rId12" Type="http://schemas.openxmlformats.org/officeDocument/2006/relationships/image" Target="../media/image164.wmf"/><Relationship Id="rId11" Type="http://schemas.openxmlformats.org/officeDocument/2006/relationships/oleObject" Target="../embeddings/oleObject145.bin"/><Relationship Id="rId10" Type="http://schemas.openxmlformats.org/officeDocument/2006/relationships/image" Target="../media/image163.wmf"/><Relationship Id="rId1" Type="http://schemas.openxmlformats.org/officeDocument/2006/relationships/oleObject" Target="../embeddings/oleObject140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50.bin"/><Relationship Id="rId20" Type="http://schemas.openxmlformats.org/officeDocument/2006/relationships/vmlDrawing" Target="../drawings/vmlDrawing36.vml"/><Relationship Id="rId2" Type="http://schemas.openxmlformats.org/officeDocument/2006/relationships/image" Target="../media/image16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6.wmf"/><Relationship Id="rId17" Type="http://schemas.openxmlformats.org/officeDocument/2006/relationships/oleObject" Target="../embeddings/oleObject157.bin"/><Relationship Id="rId16" Type="http://schemas.openxmlformats.org/officeDocument/2006/relationships/image" Target="../media/image175.wmf"/><Relationship Id="rId15" Type="http://schemas.openxmlformats.org/officeDocument/2006/relationships/oleObject" Target="../embeddings/oleObject156.bin"/><Relationship Id="rId14" Type="http://schemas.openxmlformats.org/officeDocument/2006/relationships/image" Target="../media/image174.wmf"/><Relationship Id="rId13" Type="http://schemas.openxmlformats.org/officeDocument/2006/relationships/oleObject" Target="../embeddings/oleObject155.bin"/><Relationship Id="rId12" Type="http://schemas.openxmlformats.org/officeDocument/2006/relationships/image" Target="../media/image173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149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77.wmf"/><Relationship Id="rId14" Type="http://schemas.openxmlformats.org/officeDocument/2006/relationships/vmlDrawing" Target="../drawings/vmlDrawing3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158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83.wmf"/><Relationship Id="rId12" Type="http://schemas.openxmlformats.org/officeDocument/2006/relationships/vmlDrawing" Target="../drawings/vmlDrawing3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164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170.bin"/><Relationship Id="rId26" Type="http://schemas.openxmlformats.org/officeDocument/2006/relationships/vmlDrawing" Target="../drawings/vmlDrawing3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99.wmf"/><Relationship Id="rId23" Type="http://schemas.openxmlformats.org/officeDocument/2006/relationships/oleObject" Target="../embeddings/oleObject180.bin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179.bin"/><Relationship Id="rId20" Type="http://schemas.openxmlformats.org/officeDocument/2006/relationships/image" Target="../media/image19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78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6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200.wmf"/><Relationship Id="rId14" Type="http://schemas.openxmlformats.org/officeDocument/2006/relationships/vmlDrawing" Target="../drawings/vmlDrawing4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5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204.wmf"/><Relationship Id="rId1" Type="http://schemas.openxmlformats.org/officeDocument/2006/relationships/oleObject" Target="../embeddings/oleObject18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0.wmf"/><Relationship Id="rId8" Type="http://schemas.openxmlformats.org/officeDocument/2006/relationships/oleObject" Target="../embeddings/oleObject189.bin"/><Relationship Id="rId7" Type="http://schemas.openxmlformats.org/officeDocument/2006/relationships/image" Target="../media/image209.wmf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208.wmf"/><Relationship Id="rId45" Type="http://schemas.openxmlformats.org/officeDocument/2006/relationships/vmlDrawing" Target="../drawings/vmlDrawing41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227.wmf"/><Relationship Id="rId42" Type="http://schemas.openxmlformats.org/officeDocument/2006/relationships/oleObject" Target="../embeddings/oleObject206.bin"/><Relationship Id="rId41" Type="http://schemas.openxmlformats.org/officeDocument/2006/relationships/image" Target="../media/image226.wmf"/><Relationship Id="rId40" Type="http://schemas.openxmlformats.org/officeDocument/2006/relationships/oleObject" Target="../embeddings/oleObject205.bin"/><Relationship Id="rId4" Type="http://schemas.openxmlformats.org/officeDocument/2006/relationships/oleObject" Target="../embeddings/oleObject187.bin"/><Relationship Id="rId39" Type="http://schemas.openxmlformats.org/officeDocument/2006/relationships/image" Target="../media/image225.wmf"/><Relationship Id="rId38" Type="http://schemas.openxmlformats.org/officeDocument/2006/relationships/oleObject" Target="../embeddings/oleObject204.bin"/><Relationship Id="rId37" Type="http://schemas.openxmlformats.org/officeDocument/2006/relationships/image" Target="../media/image224.wmf"/><Relationship Id="rId36" Type="http://schemas.openxmlformats.org/officeDocument/2006/relationships/oleObject" Target="../embeddings/oleObject203.bin"/><Relationship Id="rId35" Type="http://schemas.openxmlformats.org/officeDocument/2006/relationships/image" Target="../media/image223.wmf"/><Relationship Id="rId34" Type="http://schemas.openxmlformats.org/officeDocument/2006/relationships/oleObject" Target="../embeddings/oleObject202.bin"/><Relationship Id="rId33" Type="http://schemas.openxmlformats.org/officeDocument/2006/relationships/image" Target="../media/image222.wmf"/><Relationship Id="rId32" Type="http://schemas.openxmlformats.org/officeDocument/2006/relationships/oleObject" Target="../embeddings/oleObject201.bin"/><Relationship Id="rId31" Type="http://schemas.openxmlformats.org/officeDocument/2006/relationships/image" Target="../media/image221.wmf"/><Relationship Id="rId30" Type="http://schemas.openxmlformats.org/officeDocument/2006/relationships/oleObject" Target="../embeddings/oleObject200.bin"/><Relationship Id="rId3" Type="http://schemas.openxmlformats.org/officeDocument/2006/relationships/image" Target="../media/image207.png"/><Relationship Id="rId29" Type="http://schemas.openxmlformats.org/officeDocument/2006/relationships/image" Target="../media/image220.wmf"/><Relationship Id="rId28" Type="http://schemas.openxmlformats.org/officeDocument/2006/relationships/oleObject" Target="../embeddings/oleObject199.bin"/><Relationship Id="rId27" Type="http://schemas.openxmlformats.org/officeDocument/2006/relationships/image" Target="../media/image219.wmf"/><Relationship Id="rId26" Type="http://schemas.openxmlformats.org/officeDocument/2006/relationships/oleObject" Target="../embeddings/oleObject198.bin"/><Relationship Id="rId25" Type="http://schemas.openxmlformats.org/officeDocument/2006/relationships/image" Target="../media/image218.wmf"/><Relationship Id="rId24" Type="http://schemas.openxmlformats.org/officeDocument/2006/relationships/oleObject" Target="../embeddings/oleObject197.bin"/><Relationship Id="rId23" Type="http://schemas.openxmlformats.org/officeDocument/2006/relationships/image" Target="../media/image217.wmf"/><Relationship Id="rId22" Type="http://schemas.openxmlformats.org/officeDocument/2006/relationships/oleObject" Target="../embeddings/oleObject196.bin"/><Relationship Id="rId21" Type="http://schemas.openxmlformats.org/officeDocument/2006/relationships/image" Target="../media/image216.wmf"/><Relationship Id="rId20" Type="http://schemas.openxmlformats.org/officeDocument/2006/relationships/oleObject" Target="../embeddings/oleObject195.bin"/><Relationship Id="rId2" Type="http://schemas.openxmlformats.org/officeDocument/2006/relationships/image" Target="../media/image206.png"/><Relationship Id="rId19" Type="http://schemas.openxmlformats.org/officeDocument/2006/relationships/image" Target="../media/image215.wmf"/><Relationship Id="rId18" Type="http://schemas.openxmlformats.org/officeDocument/2006/relationships/oleObject" Target="../embeddings/oleObject194.bin"/><Relationship Id="rId17" Type="http://schemas.openxmlformats.org/officeDocument/2006/relationships/image" Target="../media/image214.wmf"/><Relationship Id="rId16" Type="http://schemas.openxmlformats.org/officeDocument/2006/relationships/oleObject" Target="../embeddings/oleObject193.bin"/><Relationship Id="rId15" Type="http://schemas.openxmlformats.org/officeDocument/2006/relationships/image" Target="../media/image213.wmf"/><Relationship Id="rId14" Type="http://schemas.openxmlformats.org/officeDocument/2006/relationships/oleObject" Target="../embeddings/oleObject192.bin"/><Relationship Id="rId13" Type="http://schemas.openxmlformats.org/officeDocument/2006/relationships/image" Target="../media/image212.wmf"/><Relationship Id="rId12" Type="http://schemas.openxmlformats.org/officeDocument/2006/relationships/oleObject" Target="../embeddings/oleObject191.bin"/><Relationship Id="rId11" Type="http://schemas.openxmlformats.org/officeDocument/2006/relationships/image" Target="../media/image211.wmf"/><Relationship Id="rId10" Type="http://schemas.openxmlformats.org/officeDocument/2006/relationships/oleObject" Target="../embeddings/oleObject190.bin"/><Relationship Id="rId1" Type="http://schemas.openxmlformats.org/officeDocument/2006/relationships/hyperlink" Target="ppt/slides/ppt/slides/ppt/slides/clipboard/slides/ppt/slides/clipboard/slides/ppt/slides/ppt/slides/ProRunFile.exe%20zsdLis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GIF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0.wmf"/><Relationship Id="rId8" Type="http://schemas.openxmlformats.org/officeDocument/2006/relationships/oleObject" Target="../embeddings/oleObject209.bin"/><Relationship Id="rId7" Type="http://schemas.openxmlformats.org/officeDocument/2006/relationships/image" Target="../media/image229.wmf"/><Relationship Id="rId6" Type="http://schemas.openxmlformats.org/officeDocument/2006/relationships/oleObject" Target="../embeddings/oleObject208.bin"/><Relationship Id="rId5" Type="http://schemas.openxmlformats.org/officeDocument/2006/relationships/image" Target="../media/image228.wmf"/><Relationship Id="rId4" Type="http://schemas.openxmlformats.org/officeDocument/2006/relationships/oleObject" Target="../embeddings/oleObject207.bin"/><Relationship Id="rId3" Type="http://schemas.openxmlformats.org/officeDocument/2006/relationships/image" Target="../media/image207.png"/><Relationship Id="rId23" Type="http://schemas.openxmlformats.org/officeDocument/2006/relationships/vmlDrawing" Target="../drawings/vmlDrawing4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36.wmf"/><Relationship Id="rId20" Type="http://schemas.openxmlformats.org/officeDocument/2006/relationships/oleObject" Target="../embeddings/oleObject215.bin"/><Relationship Id="rId2" Type="http://schemas.openxmlformats.org/officeDocument/2006/relationships/image" Target="../media/image206.png"/><Relationship Id="rId19" Type="http://schemas.openxmlformats.org/officeDocument/2006/relationships/image" Target="../media/image235.wmf"/><Relationship Id="rId18" Type="http://schemas.openxmlformats.org/officeDocument/2006/relationships/oleObject" Target="../embeddings/oleObject214.bin"/><Relationship Id="rId17" Type="http://schemas.openxmlformats.org/officeDocument/2006/relationships/image" Target="../media/image234.wmf"/><Relationship Id="rId16" Type="http://schemas.openxmlformats.org/officeDocument/2006/relationships/oleObject" Target="../embeddings/oleObject213.bin"/><Relationship Id="rId15" Type="http://schemas.openxmlformats.org/officeDocument/2006/relationships/image" Target="../media/image233.wmf"/><Relationship Id="rId14" Type="http://schemas.openxmlformats.org/officeDocument/2006/relationships/oleObject" Target="../embeddings/oleObject212.bin"/><Relationship Id="rId13" Type="http://schemas.openxmlformats.org/officeDocument/2006/relationships/image" Target="../media/image232.wmf"/><Relationship Id="rId12" Type="http://schemas.openxmlformats.org/officeDocument/2006/relationships/oleObject" Target="../embeddings/oleObject211.bin"/><Relationship Id="rId11" Type="http://schemas.openxmlformats.org/officeDocument/2006/relationships/image" Target="../media/image231.wmf"/><Relationship Id="rId10" Type="http://schemas.openxmlformats.org/officeDocument/2006/relationships/oleObject" Target="../embeddings/oleObject210.bin"/><Relationship Id="rId1" Type="http://schemas.openxmlformats.org/officeDocument/2006/relationships/hyperlink" Target="ppt/slides/ppt/slides/ppt/slides/clipboard/slides/ppt/slides/clipboard/slides/ppt/slides/ppt/slides/ProRunFile.exe%20zsdList" TargetMode="Externa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0.bin"/><Relationship Id="rId8" Type="http://schemas.openxmlformats.org/officeDocument/2006/relationships/image" Target="../media/image240.emf"/><Relationship Id="rId7" Type="http://schemas.openxmlformats.org/officeDocument/2006/relationships/oleObject" Target="../embeddings/oleObject219.bin"/><Relationship Id="rId6" Type="http://schemas.openxmlformats.org/officeDocument/2006/relationships/image" Target="../media/image239.e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38.emf"/><Relationship Id="rId3" Type="http://schemas.openxmlformats.org/officeDocument/2006/relationships/oleObject" Target="../embeddings/oleObject217.bin"/><Relationship Id="rId20" Type="http://schemas.openxmlformats.org/officeDocument/2006/relationships/vmlDrawing" Target="../drawings/vmlDrawing43.vml"/><Relationship Id="rId2" Type="http://schemas.openxmlformats.org/officeDocument/2006/relationships/image" Target="../media/image237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45.emf"/><Relationship Id="rId17" Type="http://schemas.openxmlformats.org/officeDocument/2006/relationships/oleObject" Target="../embeddings/oleObject224.bin"/><Relationship Id="rId16" Type="http://schemas.openxmlformats.org/officeDocument/2006/relationships/image" Target="../media/image244.emf"/><Relationship Id="rId15" Type="http://schemas.openxmlformats.org/officeDocument/2006/relationships/oleObject" Target="../embeddings/oleObject223.bin"/><Relationship Id="rId14" Type="http://schemas.openxmlformats.org/officeDocument/2006/relationships/image" Target="../media/image243.emf"/><Relationship Id="rId13" Type="http://schemas.openxmlformats.org/officeDocument/2006/relationships/oleObject" Target="../embeddings/oleObject222.bin"/><Relationship Id="rId12" Type="http://schemas.openxmlformats.org/officeDocument/2006/relationships/image" Target="../media/image242.emf"/><Relationship Id="rId11" Type="http://schemas.openxmlformats.org/officeDocument/2006/relationships/oleObject" Target="../embeddings/oleObject221.bin"/><Relationship Id="rId10" Type="http://schemas.openxmlformats.org/officeDocument/2006/relationships/image" Target="../media/image241.emf"/><Relationship Id="rId1" Type="http://schemas.openxmlformats.org/officeDocument/2006/relationships/oleObject" Target="../embeddings/oleObject216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9.bin"/><Relationship Id="rId8" Type="http://schemas.openxmlformats.org/officeDocument/2006/relationships/image" Target="../media/image249.wmf"/><Relationship Id="rId7" Type="http://schemas.openxmlformats.org/officeDocument/2006/relationships/oleObject" Target="../embeddings/oleObject228.bin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47.wmf"/><Relationship Id="rId3" Type="http://schemas.openxmlformats.org/officeDocument/2006/relationships/oleObject" Target="../embeddings/oleObject226.bin"/><Relationship Id="rId2" Type="http://schemas.openxmlformats.org/officeDocument/2006/relationships/image" Target="../media/image246.wmf"/><Relationship Id="rId14" Type="http://schemas.openxmlformats.org/officeDocument/2006/relationships/vmlDrawing" Target="../drawings/vmlDrawing44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251.wmf"/><Relationship Id="rId11" Type="http://schemas.openxmlformats.org/officeDocument/2006/relationships/oleObject" Target="../embeddings/oleObject230.bin"/><Relationship Id="rId10" Type="http://schemas.openxmlformats.org/officeDocument/2006/relationships/image" Target="../media/image250.wmf"/><Relationship Id="rId1" Type="http://schemas.openxmlformats.org/officeDocument/2006/relationships/oleObject" Target="../embeddings/oleObject225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2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5.e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54.wmf"/><Relationship Id="rId3" Type="http://schemas.openxmlformats.org/officeDocument/2006/relationships/oleObject" Target="../embeddings/oleObject232.bin"/><Relationship Id="rId2" Type="http://schemas.openxmlformats.org/officeDocument/2006/relationships/image" Target="../media/image253.wmf"/><Relationship Id="rId1" Type="http://schemas.openxmlformats.org/officeDocument/2006/relationships/oleObject" Target="../embeddings/oleObject231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8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37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35.bin"/><Relationship Id="rId2" Type="http://schemas.openxmlformats.org/officeDocument/2006/relationships/image" Target="../media/image256.wmf"/><Relationship Id="rId16" Type="http://schemas.openxmlformats.org/officeDocument/2006/relationships/vmlDrawing" Target="../drawings/vmlDrawing4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40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239.bin"/><Relationship Id="rId10" Type="http://schemas.openxmlformats.org/officeDocument/2006/relationships/image" Target="../media/image260.wmf"/><Relationship Id="rId1" Type="http://schemas.openxmlformats.org/officeDocument/2006/relationships/oleObject" Target="../embeddings/oleObject234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3.wmf"/><Relationship Id="rId1" Type="http://schemas.openxmlformats.org/officeDocument/2006/relationships/oleObject" Target="../embeddings/oleObject241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6.bin"/><Relationship Id="rId8" Type="http://schemas.openxmlformats.org/officeDocument/2006/relationships/image" Target="../media/image267.wmf"/><Relationship Id="rId7" Type="http://schemas.openxmlformats.org/officeDocument/2006/relationships/oleObject" Target="../embeddings/oleObject245.bin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65.wmf"/><Relationship Id="rId3" Type="http://schemas.openxmlformats.org/officeDocument/2006/relationships/oleObject" Target="../embeddings/oleObject243.bin"/><Relationship Id="rId20" Type="http://schemas.openxmlformats.org/officeDocument/2006/relationships/vmlDrawing" Target="../drawings/vmlDrawing48.vml"/><Relationship Id="rId2" Type="http://schemas.openxmlformats.org/officeDocument/2006/relationships/image" Target="../media/image26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72.wmf"/><Relationship Id="rId17" Type="http://schemas.openxmlformats.org/officeDocument/2006/relationships/oleObject" Target="../embeddings/oleObject250.bin"/><Relationship Id="rId16" Type="http://schemas.openxmlformats.org/officeDocument/2006/relationships/image" Target="../media/image271.wmf"/><Relationship Id="rId15" Type="http://schemas.openxmlformats.org/officeDocument/2006/relationships/oleObject" Target="../embeddings/oleObject249.bin"/><Relationship Id="rId14" Type="http://schemas.openxmlformats.org/officeDocument/2006/relationships/image" Target="../media/image270.wmf"/><Relationship Id="rId13" Type="http://schemas.openxmlformats.org/officeDocument/2006/relationships/oleObject" Target="../embeddings/oleObject248.bin"/><Relationship Id="rId12" Type="http://schemas.openxmlformats.org/officeDocument/2006/relationships/image" Target="../media/image269.wmf"/><Relationship Id="rId11" Type="http://schemas.openxmlformats.org/officeDocument/2006/relationships/oleObject" Target="../embeddings/oleObject247.bin"/><Relationship Id="rId10" Type="http://schemas.openxmlformats.org/officeDocument/2006/relationships/image" Target="../media/image268.wmf"/><Relationship Id="rId1" Type="http://schemas.openxmlformats.org/officeDocument/2006/relationships/oleObject" Target="../embeddings/oleObject242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5.bin"/><Relationship Id="rId8" Type="http://schemas.openxmlformats.org/officeDocument/2006/relationships/image" Target="../media/image276.wmf"/><Relationship Id="rId7" Type="http://schemas.openxmlformats.org/officeDocument/2006/relationships/oleObject" Target="../embeddings/oleObject254.bin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74.wmf"/><Relationship Id="rId30" Type="http://schemas.openxmlformats.org/officeDocument/2006/relationships/vmlDrawing" Target="../drawings/vmlDrawing49.vml"/><Relationship Id="rId3" Type="http://schemas.openxmlformats.org/officeDocument/2006/relationships/oleObject" Target="../embeddings/oleObject252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86.wmf"/><Relationship Id="rId27" Type="http://schemas.openxmlformats.org/officeDocument/2006/relationships/oleObject" Target="../embeddings/oleObject264.bin"/><Relationship Id="rId26" Type="http://schemas.openxmlformats.org/officeDocument/2006/relationships/image" Target="../media/image285.wmf"/><Relationship Id="rId25" Type="http://schemas.openxmlformats.org/officeDocument/2006/relationships/oleObject" Target="../embeddings/oleObject263.bin"/><Relationship Id="rId24" Type="http://schemas.openxmlformats.org/officeDocument/2006/relationships/image" Target="../media/image284.wmf"/><Relationship Id="rId23" Type="http://schemas.openxmlformats.org/officeDocument/2006/relationships/oleObject" Target="../embeddings/oleObject262.bin"/><Relationship Id="rId22" Type="http://schemas.openxmlformats.org/officeDocument/2006/relationships/image" Target="../media/image283.wmf"/><Relationship Id="rId21" Type="http://schemas.openxmlformats.org/officeDocument/2006/relationships/oleObject" Target="../embeddings/oleObject261.bin"/><Relationship Id="rId20" Type="http://schemas.openxmlformats.org/officeDocument/2006/relationships/image" Target="../media/image282.wmf"/><Relationship Id="rId2" Type="http://schemas.openxmlformats.org/officeDocument/2006/relationships/image" Target="../media/image273.wmf"/><Relationship Id="rId19" Type="http://schemas.openxmlformats.org/officeDocument/2006/relationships/oleObject" Target="../embeddings/oleObject260.bin"/><Relationship Id="rId18" Type="http://schemas.openxmlformats.org/officeDocument/2006/relationships/image" Target="../media/image281.wmf"/><Relationship Id="rId17" Type="http://schemas.openxmlformats.org/officeDocument/2006/relationships/oleObject" Target="../embeddings/oleObject259.bin"/><Relationship Id="rId16" Type="http://schemas.openxmlformats.org/officeDocument/2006/relationships/image" Target="../media/image280.wmf"/><Relationship Id="rId15" Type="http://schemas.openxmlformats.org/officeDocument/2006/relationships/oleObject" Target="../embeddings/oleObject258.bin"/><Relationship Id="rId14" Type="http://schemas.openxmlformats.org/officeDocument/2006/relationships/image" Target="../media/image279.wmf"/><Relationship Id="rId13" Type="http://schemas.openxmlformats.org/officeDocument/2006/relationships/oleObject" Target="../embeddings/oleObject257.bin"/><Relationship Id="rId12" Type="http://schemas.openxmlformats.org/officeDocument/2006/relationships/image" Target="../media/image278.wmf"/><Relationship Id="rId11" Type="http://schemas.openxmlformats.org/officeDocument/2006/relationships/oleObject" Target="../embeddings/oleObject256.bin"/><Relationship Id="rId10" Type="http://schemas.openxmlformats.org/officeDocument/2006/relationships/image" Target="../media/image277.wmf"/><Relationship Id="rId1" Type="http://schemas.openxmlformats.org/officeDocument/2006/relationships/oleObject" Target="../embeddings/oleObject25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GIF"/><Relationship Id="rId1" Type="http://schemas.openxmlformats.org/officeDocument/2006/relationships/hyperlink" Target="file:///H:\&#27010;&#29575;&#31532;&#19968;&#31456;\&#27010;&#29575;&#35770;&#24207;&#35328;.ppt" TargetMode="Externa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7.wmf"/><Relationship Id="rId1" Type="http://schemas.openxmlformats.org/officeDocument/2006/relationships/oleObject" Target="../embeddings/oleObject265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8.wmf"/><Relationship Id="rId1" Type="http://schemas.openxmlformats.org/officeDocument/2006/relationships/oleObject" Target="../embeddings/oleObject266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1.bin"/><Relationship Id="rId8" Type="http://schemas.openxmlformats.org/officeDocument/2006/relationships/image" Target="../media/image292.wmf"/><Relationship Id="rId7" Type="http://schemas.openxmlformats.org/officeDocument/2006/relationships/oleObject" Target="../embeddings/oleObject270.bin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268.bin"/><Relationship Id="rId2" Type="http://schemas.openxmlformats.org/officeDocument/2006/relationships/image" Target="../media/image289.wmf"/><Relationship Id="rId12" Type="http://schemas.openxmlformats.org/officeDocument/2006/relationships/vmlDrawing" Target="../drawings/vmlDrawing5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3.wmf"/><Relationship Id="rId1" Type="http://schemas.openxmlformats.org/officeDocument/2006/relationships/oleObject" Target="../embeddings/oleObject267.bin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4.wmf"/><Relationship Id="rId1" Type="http://schemas.openxmlformats.org/officeDocument/2006/relationships/oleObject" Target="../embeddings/oleObject272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7.bin"/><Relationship Id="rId8" Type="http://schemas.openxmlformats.org/officeDocument/2006/relationships/image" Target="../media/image298.wmf"/><Relationship Id="rId7" Type="http://schemas.openxmlformats.org/officeDocument/2006/relationships/oleObject" Target="../embeddings/oleObject276.bin"/><Relationship Id="rId6" Type="http://schemas.openxmlformats.org/officeDocument/2006/relationships/image" Target="../media/image297.w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296.wmf"/><Relationship Id="rId3" Type="http://schemas.openxmlformats.org/officeDocument/2006/relationships/oleObject" Target="../embeddings/oleObject274.bin"/><Relationship Id="rId2" Type="http://schemas.openxmlformats.org/officeDocument/2006/relationships/image" Target="../media/image295.wmf"/><Relationship Id="rId14" Type="http://schemas.openxmlformats.org/officeDocument/2006/relationships/vmlDrawing" Target="../drawings/vmlDrawing5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0.wmf"/><Relationship Id="rId11" Type="http://schemas.openxmlformats.org/officeDocument/2006/relationships/oleObject" Target="../embeddings/oleObject278.bin"/><Relationship Id="rId10" Type="http://schemas.openxmlformats.org/officeDocument/2006/relationships/image" Target="../media/image299.wmf"/><Relationship Id="rId1" Type="http://schemas.openxmlformats.org/officeDocument/2006/relationships/oleObject" Target="../embeddings/oleObject273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02.wmf"/><Relationship Id="rId6" Type="http://schemas.openxmlformats.org/officeDocument/2006/relationships/oleObject" Target="../embeddings/oleObject283.bin"/><Relationship Id="rId5" Type="http://schemas.openxmlformats.org/officeDocument/2006/relationships/oleObject" Target="../embeddings/oleObject282.bin"/><Relationship Id="rId4" Type="http://schemas.openxmlformats.org/officeDocument/2006/relationships/oleObject" Target="../embeddings/oleObject281.bin"/><Relationship Id="rId3" Type="http://schemas.openxmlformats.org/officeDocument/2006/relationships/oleObject" Target="../embeddings/oleObject280.bin"/><Relationship Id="rId2" Type="http://schemas.openxmlformats.org/officeDocument/2006/relationships/image" Target="../media/image301.wmf"/><Relationship Id="rId1" Type="http://schemas.openxmlformats.org/officeDocument/2006/relationships/oleObject" Target="../embeddings/oleObject279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8.bin"/><Relationship Id="rId8" Type="http://schemas.openxmlformats.org/officeDocument/2006/relationships/image" Target="../media/image306.wmf"/><Relationship Id="rId7" Type="http://schemas.openxmlformats.org/officeDocument/2006/relationships/oleObject" Target="../embeddings/oleObject287.bin"/><Relationship Id="rId6" Type="http://schemas.openxmlformats.org/officeDocument/2006/relationships/image" Target="../media/image305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304.wmf"/><Relationship Id="rId3" Type="http://schemas.openxmlformats.org/officeDocument/2006/relationships/oleObject" Target="../embeddings/oleObject285.bin"/><Relationship Id="rId2" Type="http://schemas.openxmlformats.org/officeDocument/2006/relationships/image" Target="../media/image303.wmf"/><Relationship Id="rId16" Type="http://schemas.openxmlformats.org/officeDocument/2006/relationships/vmlDrawing" Target="../drawings/vmlDrawing5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09.wmf"/><Relationship Id="rId13" Type="http://schemas.openxmlformats.org/officeDocument/2006/relationships/oleObject" Target="../embeddings/oleObject290.bin"/><Relationship Id="rId12" Type="http://schemas.openxmlformats.org/officeDocument/2006/relationships/image" Target="../media/image308.wmf"/><Relationship Id="rId11" Type="http://schemas.openxmlformats.org/officeDocument/2006/relationships/oleObject" Target="../embeddings/oleObject289.bin"/><Relationship Id="rId10" Type="http://schemas.openxmlformats.org/officeDocument/2006/relationships/image" Target="../media/image307.wmf"/><Relationship Id="rId1" Type="http://schemas.openxmlformats.org/officeDocument/2006/relationships/oleObject" Target="../embeddings/oleObject28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311.wmf"/><Relationship Id="rId3" Type="http://schemas.openxmlformats.org/officeDocument/2006/relationships/oleObject" Target="../embeddings/oleObject292.bin"/><Relationship Id="rId2" Type="http://schemas.openxmlformats.org/officeDocument/2006/relationships/image" Target="../media/image310.wmf"/><Relationship Id="rId1" Type="http://schemas.openxmlformats.org/officeDocument/2006/relationships/oleObject" Target="../embeddings/oleObject291.bin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15.GIF"/><Relationship Id="rId4" Type="http://schemas.openxmlformats.org/officeDocument/2006/relationships/image" Target="../media/image314.wmf"/><Relationship Id="rId3" Type="http://schemas.openxmlformats.org/officeDocument/2006/relationships/oleObject" Target="../embeddings/oleObject295.bin"/><Relationship Id="rId2" Type="http://schemas.openxmlformats.org/officeDocument/2006/relationships/image" Target="../media/image313.wmf"/><Relationship Id="rId1" Type="http://schemas.openxmlformats.org/officeDocument/2006/relationships/oleObject" Target="../embeddings/oleObject294.bin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6.emf"/><Relationship Id="rId1" Type="http://schemas.openxmlformats.org/officeDocument/2006/relationships/oleObject" Target="../embeddings/oleObject296.bin"/></Relationships>
</file>

<file path=ppt/slides/_rels/slide9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8.wmf"/><Relationship Id="rId3" Type="http://schemas.openxmlformats.org/officeDocument/2006/relationships/oleObject" Target="../embeddings/oleObject298.bin"/><Relationship Id="rId2" Type="http://schemas.openxmlformats.org/officeDocument/2006/relationships/image" Target="../media/image317.wmf"/><Relationship Id="rId1" Type="http://schemas.openxmlformats.org/officeDocument/2006/relationships/oleObject" Target="../embeddings/oleObject297.bin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3.bin"/><Relationship Id="rId8" Type="http://schemas.openxmlformats.org/officeDocument/2006/relationships/image" Target="../media/image322.wmf"/><Relationship Id="rId7" Type="http://schemas.openxmlformats.org/officeDocument/2006/relationships/oleObject" Target="../embeddings/oleObject302.bin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00.bin"/><Relationship Id="rId25" Type="http://schemas.openxmlformats.org/officeDocument/2006/relationships/vmlDrawing" Target="../drawings/vmlDrawing61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28.wmf"/><Relationship Id="rId22" Type="http://schemas.openxmlformats.org/officeDocument/2006/relationships/oleObject" Target="../embeddings/oleObject311.bin"/><Relationship Id="rId21" Type="http://schemas.openxmlformats.org/officeDocument/2006/relationships/oleObject" Target="../embeddings/oleObject310.bin"/><Relationship Id="rId20" Type="http://schemas.openxmlformats.org/officeDocument/2006/relationships/image" Target="../media/image327.wmf"/><Relationship Id="rId2" Type="http://schemas.openxmlformats.org/officeDocument/2006/relationships/image" Target="../media/image319.wmf"/><Relationship Id="rId19" Type="http://schemas.openxmlformats.org/officeDocument/2006/relationships/oleObject" Target="../embeddings/oleObject309.bin"/><Relationship Id="rId18" Type="http://schemas.openxmlformats.org/officeDocument/2006/relationships/image" Target="../media/image326.wmf"/><Relationship Id="rId17" Type="http://schemas.openxmlformats.org/officeDocument/2006/relationships/oleObject" Target="../embeddings/oleObject308.bin"/><Relationship Id="rId16" Type="http://schemas.openxmlformats.org/officeDocument/2006/relationships/image" Target="../media/image325.wmf"/><Relationship Id="rId15" Type="http://schemas.openxmlformats.org/officeDocument/2006/relationships/oleObject" Target="../embeddings/oleObject307.bin"/><Relationship Id="rId14" Type="http://schemas.openxmlformats.org/officeDocument/2006/relationships/oleObject" Target="../embeddings/oleObject306.bin"/><Relationship Id="rId13" Type="http://schemas.openxmlformats.org/officeDocument/2006/relationships/image" Target="../media/image324.wmf"/><Relationship Id="rId12" Type="http://schemas.openxmlformats.org/officeDocument/2006/relationships/oleObject" Target="../embeddings/oleObject305.bin"/><Relationship Id="rId11" Type="http://schemas.openxmlformats.org/officeDocument/2006/relationships/oleObject" Target="../embeddings/oleObject304.bin"/><Relationship Id="rId10" Type="http://schemas.openxmlformats.org/officeDocument/2006/relationships/image" Target="../media/image323.wmf"/><Relationship Id="rId1" Type="http://schemas.openxmlformats.org/officeDocument/2006/relationships/oleObject" Target="../embeddings/oleObject299.bin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6.bin"/><Relationship Id="rId8" Type="http://schemas.openxmlformats.org/officeDocument/2006/relationships/image" Target="../media/image331.wmf"/><Relationship Id="rId7" Type="http://schemas.openxmlformats.org/officeDocument/2006/relationships/oleObject" Target="../embeddings/oleObject315.bin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330.wmf"/><Relationship Id="rId3" Type="http://schemas.openxmlformats.org/officeDocument/2006/relationships/oleObject" Target="../embeddings/oleObject313.bin"/><Relationship Id="rId25" Type="http://schemas.openxmlformats.org/officeDocument/2006/relationships/vmlDrawing" Target="../drawings/vmlDrawing6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37.wmf"/><Relationship Id="rId22" Type="http://schemas.openxmlformats.org/officeDocument/2006/relationships/oleObject" Target="../embeddings/oleObject324.bin"/><Relationship Id="rId21" Type="http://schemas.openxmlformats.org/officeDocument/2006/relationships/oleObject" Target="../embeddings/oleObject323.bin"/><Relationship Id="rId20" Type="http://schemas.openxmlformats.org/officeDocument/2006/relationships/image" Target="../media/image336.wmf"/><Relationship Id="rId2" Type="http://schemas.openxmlformats.org/officeDocument/2006/relationships/image" Target="../media/image329.wmf"/><Relationship Id="rId19" Type="http://schemas.openxmlformats.org/officeDocument/2006/relationships/oleObject" Target="../embeddings/oleObject322.bin"/><Relationship Id="rId18" Type="http://schemas.openxmlformats.org/officeDocument/2006/relationships/oleObject" Target="../embeddings/oleObject321.bin"/><Relationship Id="rId17" Type="http://schemas.openxmlformats.org/officeDocument/2006/relationships/image" Target="../media/image335.wmf"/><Relationship Id="rId16" Type="http://schemas.openxmlformats.org/officeDocument/2006/relationships/oleObject" Target="../embeddings/oleObject320.bin"/><Relationship Id="rId15" Type="http://schemas.openxmlformats.org/officeDocument/2006/relationships/image" Target="../media/image334.wmf"/><Relationship Id="rId14" Type="http://schemas.openxmlformats.org/officeDocument/2006/relationships/oleObject" Target="../embeddings/oleObject319.bin"/><Relationship Id="rId13" Type="http://schemas.openxmlformats.org/officeDocument/2006/relationships/oleObject" Target="../embeddings/oleObject318.bin"/><Relationship Id="rId12" Type="http://schemas.openxmlformats.org/officeDocument/2006/relationships/image" Target="../media/image333.wmf"/><Relationship Id="rId11" Type="http://schemas.openxmlformats.org/officeDocument/2006/relationships/oleObject" Target="../embeddings/oleObject317.bin"/><Relationship Id="rId10" Type="http://schemas.openxmlformats.org/officeDocument/2006/relationships/image" Target="../media/image332.wmf"/><Relationship Id="rId1" Type="http://schemas.openxmlformats.org/officeDocument/2006/relationships/oleObject" Target="../embeddings/oleObject312.bin"/></Relationships>
</file>

<file path=ppt/slides/_rels/slide9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41.wmf"/><Relationship Id="rId6" Type="http://schemas.openxmlformats.org/officeDocument/2006/relationships/oleObject" Target="../embeddings/oleObject327.bin"/><Relationship Id="rId5" Type="http://schemas.openxmlformats.org/officeDocument/2006/relationships/image" Target="../media/image340.wmf"/><Relationship Id="rId4" Type="http://schemas.openxmlformats.org/officeDocument/2006/relationships/oleObject" Target="../embeddings/oleObject326.bin"/><Relationship Id="rId3" Type="http://schemas.openxmlformats.org/officeDocument/2006/relationships/image" Target="../media/image339.wmf"/><Relationship Id="rId2" Type="http://schemas.openxmlformats.org/officeDocument/2006/relationships/oleObject" Target="../embeddings/oleObject325.bin"/><Relationship Id="rId1" Type="http://schemas.openxmlformats.org/officeDocument/2006/relationships/image" Target="../media/image338.wmf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2.bin"/><Relationship Id="rId8" Type="http://schemas.openxmlformats.org/officeDocument/2006/relationships/image" Target="../media/image340.wmf"/><Relationship Id="rId7" Type="http://schemas.openxmlformats.org/officeDocument/2006/relationships/oleObject" Target="../embeddings/oleObject331.bin"/><Relationship Id="rId6" Type="http://schemas.openxmlformats.org/officeDocument/2006/relationships/image" Target="../media/image344.w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343.wmf"/><Relationship Id="rId3" Type="http://schemas.openxmlformats.org/officeDocument/2006/relationships/oleObject" Target="../embeddings/oleObject329.bin"/><Relationship Id="rId2" Type="http://schemas.openxmlformats.org/officeDocument/2006/relationships/image" Target="../media/image342.wmf"/><Relationship Id="rId11" Type="http://schemas.openxmlformats.org/officeDocument/2006/relationships/vmlDrawing" Target="../drawings/vmlDrawing6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28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346.wmf"/><Relationship Id="rId3" Type="http://schemas.openxmlformats.org/officeDocument/2006/relationships/oleObject" Target="../embeddings/oleObject334.bin"/><Relationship Id="rId2" Type="http://schemas.openxmlformats.org/officeDocument/2006/relationships/image" Target="../media/image345.wmf"/><Relationship Id="rId1" Type="http://schemas.openxmlformats.org/officeDocument/2006/relationships/oleObject" Target="../embeddings/oleObject333.bin"/></Relationships>
</file>

<file path=ppt/slides/_rels/slide9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1.wmf"/><Relationship Id="rId7" Type="http://schemas.openxmlformats.org/officeDocument/2006/relationships/oleObject" Target="../embeddings/oleObject339.bin"/><Relationship Id="rId6" Type="http://schemas.openxmlformats.org/officeDocument/2006/relationships/image" Target="../media/image350.wmf"/><Relationship Id="rId5" Type="http://schemas.openxmlformats.org/officeDocument/2006/relationships/oleObject" Target="../embeddings/oleObject338.bin"/><Relationship Id="rId4" Type="http://schemas.openxmlformats.org/officeDocument/2006/relationships/image" Target="../media/image349.wmf"/><Relationship Id="rId3" Type="http://schemas.openxmlformats.org/officeDocument/2006/relationships/oleObject" Target="../embeddings/oleObject337.bin"/><Relationship Id="rId2" Type="http://schemas.openxmlformats.org/officeDocument/2006/relationships/image" Target="../media/image348.wmf"/><Relationship Id="rId10" Type="http://schemas.openxmlformats.org/officeDocument/2006/relationships/vmlDrawing" Target="../drawings/vmlDrawing66.vml"/><Relationship Id="rId1" Type="http://schemas.openxmlformats.org/officeDocument/2006/relationships/oleObject" Target="../embeddings/oleObject3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6895" y="2112010"/>
            <a:ext cx="7772400" cy="1470025"/>
          </a:xfrm>
        </p:spPr>
        <p:txBody>
          <a:bodyPr/>
          <a:p>
            <a:r>
              <a:rPr lang="zh-CN" alt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概率论与</a:t>
            </a:r>
            <a:r>
              <a:rPr lang="zh-CN" altLang="en-US" sz="6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  <a:sym typeface="+mn-ea"/>
              </a:rPr>
              <a:t>数理统计</a:t>
            </a:r>
            <a:endParaRPr lang="zh-CN" altLang="en-US" sz="6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7426" name="Rectangle 2"/>
          <p:cNvSpPr/>
          <p:nvPr/>
        </p:nvSpPr>
        <p:spPr>
          <a:xfrm>
            <a:off x="614841" y="462307"/>
            <a:ext cx="2618105" cy="57912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317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17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确定性</a:t>
            </a:r>
            <a:r>
              <a:rPr lang="zh-CN" altLang="en-US" sz="3175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现象</a:t>
            </a:r>
            <a:r>
              <a:rPr lang="zh-CN" altLang="en-US" sz="3175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17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7427" name="Rectangle 3"/>
          <p:cNvSpPr/>
          <p:nvPr/>
        </p:nvSpPr>
        <p:spPr>
          <a:xfrm>
            <a:off x="838268" y="1707108"/>
            <a:ext cx="6897646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你能举出一些确定性现象的实例吗？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7428" name="Rectangle 4"/>
          <p:cNvSpPr/>
          <p:nvPr/>
        </p:nvSpPr>
        <p:spPr>
          <a:xfrm>
            <a:off x="838268" y="1154424"/>
            <a:ext cx="7599841" cy="555625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在一定条件下必然发生的现象称为确定性现象</a:t>
            </a:r>
            <a:r>
              <a:rPr lang="en-US" altLang="zh-CN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75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7430" name="Rectangle 6"/>
          <p:cNvSpPr/>
          <p:nvPr/>
        </p:nvSpPr>
        <p:spPr>
          <a:xfrm>
            <a:off x="1443030" y="2972069"/>
            <a:ext cx="4393565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太阳不会从西边升起”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7431" name="Rectangle 7"/>
          <p:cNvSpPr/>
          <p:nvPr/>
        </p:nvSpPr>
        <p:spPr>
          <a:xfrm>
            <a:off x="1935238" y="4324384"/>
            <a:ext cx="3516630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同性电荷必然互斥”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7432" name="Rectangle 8"/>
          <p:cNvSpPr/>
          <p:nvPr/>
        </p:nvSpPr>
        <p:spPr>
          <a:xfrm>
            <a:off x="1842844" y="3686024"/>
            <a:ext cx="3604260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水从高处流向低处”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7433" name="Rectangle 9"/>
          <p:cNvSpPr/>
          <p:nvPr/>
        </p:nvSpPr>
        <p:spPr>
          <a:xfrm>
            <a:off x="838268" y="2461381"/>
            <a:ext cx="1295198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endParaRPr lang="zh-CN" altLang="en-US" sz="275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87434" name="Picture 10" descr="BD1954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527" y="2972069"/>
            <a:ext cx="2896138" cy="160093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7435" name="Picture 11" descr="瀑布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27" y="4648604"/>
            <a:ext cx="2439206" cy="1523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14" name="矩形 102413"/>
          <p:cNvSpPr/>
          <p:nvPr/>
        </p:nvSpPr>
        <p:spPr>
          <a:xfrm>
            <a:off x="990977" y="4954344"/>
            <a:ext cx="3215640" cy="5473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zh-CN" altLang="en-US" sz="2965" b="1" dirty="0">
                <a:latin typeface="黑体" panose="02010609060101010101" pitchFamily="49" charset="-122"/>
                <a:ea typeface="黑体" panose="02010609060101010101" pitchFamily="49" charset="-122"/>
              </a:rPr>
              <a:t>确定性现象的特征   </a:t>
            </a:r>
            <a:endParaRPr lang="zh-CN" altLang="en-US" sz="296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22" name="图片 102421" descr="WB01512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66" y="5622942"/>
            <a:ext cx="725714" cy="36957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15" name="矩形 102414"/>
          <p:cNvSpPr/>
          <p:nvPr/>
        </p:nvSpPr>
        <p:spPr>
          <a:xfrm>
            <a:off x="2964852" y="5532228"/>
            <a:ext cx="3215640" cy="5473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zh-CN" altLang="en-US" sz="2965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条件完全决定结果</a:t>
            </a:r>
            <a:endParaRPr lang="zh-CN" altLang="en-US" sz="2965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/>
      <p:bldP spid="487428" grpId="0"/>
      <p:bldP spid="487430" grpId="0"/>
      <p:bldP spid="487431" grpId="0"/>
      <p:bldP spid="487432" grpId="0"/>
      <p:bldP spid="487433" grpId="0"/>
      <p:bldP spid="102414" grpId="0"/>
      <p:bldP spid="10241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8486" name="图片 148485"/>
          <p:cNvPicPr>
            <a:picLocks noChangeAspect="1"/>
          </p:cNvPicPr>
          <p:nvPr/>
        </p:nvPicPr>
        <p:blipFill>
          <a:blip r:embed="rId1">
            <a:lum bright="6000" contrast="30000"/>
          </a:blip>
          <a:stretch>
            <a:fillRect/>
          </a:stretch>
        </p:blipFill>
        <p:spPr>
          <a:xfrm>
            <a:off x="914400" y="1225550"/>
            <a:ext cx="7402513" cy="46513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48487" name="文本框 148486"/>
          <p:cNvSpPr txBox="1"/>
          <p:nvPr/>
        </p:nvSpPr>
        <p:spPr>
          <a:xfrm>
            <a:off x="798513" y="663575"/>
            <a:ext cx="48958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我们利用软件包进行数值计算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6114" name="Text Box 2"/>
          <p:cNvSpPr txBox="1"/>
          <p:nvPr/>
        </p:nvSpPr>
        <p:spPr>
          <a:xfrm>
            <a:off x="2286337" y="914198"/>
            <a:ext cx="3885595" cy="61087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algn="ctr" defTabSz="863600">
              <a:spcBef>
                <a:spcPct val="50000"/>
              </a:spcBef>
            </a:pPr>
            <a:r>
              <a:rPr lang="zh-CN" altLang="en-US" sz="3385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补充  几何概型</a:t>
            </a:r>
            <a:endParaRPr lang="zh-CN" altLang="en-US" sz="3385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6115" name="Text Box 3"/>
          <p:cNvSpPr txBox="1"/>
          <p:nvPr/>
        </p:nvSpPr>
        <p:spPr>
          <a:xfrm>
            <a:off x="762672" y="1599595"/>
            <a:ext cx="7771190" cy="157099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en-US" altLang="zh-CN" sz="201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几何概型考虑的是</a:t>
            </a:r>
            <a:r>
              <a:rPr lang="zh-CN" altLang="en-US" sz="275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无穷多个等可能结果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的随机试验。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首先看下面的例子。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6116" name="Text Box 4"/>
          <p:cNvSpPr txBox="1"/>
          <p:nvPr/>
        </p:nvSpPr>
        <p:spPr>
          <a:xfrm>
            <a:off x="685397" y="3423960"/>
            <a:ext cx="7772871" cy="1782445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会面问题）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甲、乙二人约定在 中午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点到下午 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点之间在某地会面，先到者等一个小时后即离去。设二人在这段时间内的各时刻到达是等可能的，且二人互不影响。求二人能会面的概率。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/>
      <p:bldP spid="346115" grpId="0"/>
      <p:bldP spid="34611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7138" name="Rectangle 2"/>
          <p:cNvSpPr/>
          <p:nvPr/>
        </p:nvSpPr>
        <p:spPr>
          <a:xfrm>
            <a:off x="5987143" y="2743604"/>
            <a:ext cx="2536640" cy="2284656"/>
          </a:xfrm>
          <a:prstGeom prst="rect">
            <a:avLst/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 eaLnBrk="0" hangingPunct="0"/>
            <a:endParaRPr lang="zh-CN" altLang="en-US" sz="254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39" name="Text Box 3"/>
          <p:cNvSpPr txBox="1"/>
          <p:nvPr/>
        </p:nvSpPr>
        <p:spPr>
          <a:xfrm>
            <a:off x="685397" y="1219939"/>
            <a:ext cx="7695596" cy="93599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  以  </a:t>
            </a:r>
            <a:r>
              <a:rPr lang="en-US" altLang="zh-CN" sz="2750" b="1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, Y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分别表示甲乙二人到达的时刻，于是</a:t>
            </a:r>
            <a:endParaRPr lang="zh-CN" altLang="en-US" sz="201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/>
        </p:nvGraphicFramePr>
        <p:xfrm>
          <a:off x="1600940" y="1749106"/>
          <a:ext cx="2664312" cy="53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" name="" r:id="rId1" imgW="1701800" imgH="228600" progId="Equation.3">
                  <p:embed/>
                </p:oleObj>
              </mc:Choice>
              <mc:Fallback>
                <p:oleObj name="" r:id="rId1" imgW="1701800" imgH="228600" progId="Equation.3">
                  <p:embed/>
                  <p:pic>
                    <p:nvPicPr>
                      <p:cNvPr id="0" name="图片 356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940" y="1749106"/>
                        <a:ext cx="2664312" cy="53756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1" name="Text Box 5"/>
          <p:cNvSpPr txBox="1"/>
          <p:nvPr/>
        </p:nvSpPr>
        <p:spPr>
          <a:xfrm>
            <a:off x="762672" y="2133802"/>
            <a:ext cx="4495397" cy="368681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50000"/>
              </a:lnSpc>
              <a:spcBef>
                <a:spcPct val="50000"/>
              </a:spcBef>
            </a:pPr>
            <a:r>
              <a:rPr lang="en-US" altLang="zh-CN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27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50000"/>
              </a:lnSpc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 点 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落在图中的阴影部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50000"/>
              </a:lnSpc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分。所有的点构成一个正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方形，即有</a:t>
            </a:r>
            <a:r>
              <a:rPr lang="zh-CN" altLang="en-US" sz="275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无穷多个结果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由于每人在任一时刻到达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都是等可能的，所以落在正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方形内各点是</a:t>
            </a:r>
            <a:r>
              <a:rPr lang="zh-CN" altLang="en-US" sz="275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等可能的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1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2" name="Line 6"/>
          <p:cNvSpPr/>
          <p:nvPr/>
        </p:nvSpPr>
        <p:spPr>
          <a:xfrm>
            <a:off x="5715000" y="5028260"/>
            <a:ext cx="3384987" cy="1679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</p:spPr>
      </p:sp>
      <p:sp>
        <p:nvSpPr>
          <p:cNvPr id="347143" name="Line 7"/>
          <p:cNvSpPr/>
          <p:nvPr/>
        </p:nvSpPr>
        <p:spPr>
          <a:xfrm flipV="1">
            <a:off x="6400397" y="4907307"/>
            <a:ext cx="1680" cy="12095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144" name="Text Box 8"/>
          <p:cNvSpPr txBox="1"/>
          <p:nvPr/>
        </p:nvSpPr>
        <p:spPr>
          <a:xfrm>
            <a:off x="5683083" y="5043378"/>
            <a:ext cx="3689048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en-US" altLang="zh-CN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0      1    2   3   4    5</a:t>
            </a:r>
            <a:endParaRPr lang="en-US" altLang="zh-CN" sz="27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5" name="Line 9"/>
          <p:cNvSpPr/>
          <p:nvPr/>
        </p:nvSpPr>
        <p:spPr>
          <a:xfrm>
            <a:off x="6019061" y="4648604"/>
            <a:ext cx="127672" cy="1679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146" name="Text Box 10"/>
          <p:cNvSpPr txBox="1"/>
          <p:nvPr/>
        </p:nvSpPr>
        <p:spPr>
          <a:xfrm>
            <a:off x="5943466" y="1980932"/>
            <a:ext cx="460291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algn="ctr" defTabSz="863600">
              <a:spcBef>
                <a:spcPct val="50000"/>
              </a:spcBef>
            </a:pPr>
            <a:r>
              <a:rPr lang="en-US" altLang="zh-CN" sz="2750" b="1" i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35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7" name="Text Box 11"/>
          <p:cNvSpPr txBox="1"/>
          <p:nvPr/>
        </p:nvSpPr>
        <p:spPr>
          <a:xfrm>
            <a:off x="8579220" y="5028260"/>
            <a:ext cx="692116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algn="ctr" defTabSz="863600">
              <a:spcBef>
                <a:spcPct val="50000"/>
              </a:spcBef>
            </a:pPr>
            <a:r>
              <a:rPr lang="en-US" altLang="zh-CN" sz="2750" i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8" name="Text Box 12"/>
          <p:cNvSpPr txBox="1"/>
          <p:nvPr/>
        </p:nvSpPr>
        <p:spPr>
          <a:xfrm>
            <a:off x="5607487" y="2743604"/>
            <a:ext cx="383016" cy="2019935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algn="ctr" defTabSz="863600">
              <a:lnSpc>
                <a:spcPct val="70000"/>
              </a:lnSpc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863600">
              <a:lnSpc>
                <a:spcPct val="65000"/>
              </a:lnSpc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863600">
              <a:lnSpc>
                <a:spcPct val="60000"/>
              </a:lnSpc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863600">
              <a:lnSpc>
                <a:spcPct val="60000"/>
              </a:lnSpc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863600">
              <a:lnSpc>
                <a:spcPct val="60000"/>
              </a:lnSpc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9" name="Line 13"/>
          <p:cNvSpPr/>
          <p:nvPr/>
        </p:nvSpPr>
        <p:spPr>
          <a:xfrm flipV="1">
            <a:off x="5987143" y="1905336"/>
            <a:ext cx="31919" cy="342866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</p:spPr>
      </p:sp>
      <p:sp>
        <p:nvSpPr>
          <p:cNvPr id="347150" name="Line 14"/>
          <p:cNvSpPr/>
          <p:nvPr/>
        </p:nvSpPr>
        <p:spPr>
          <a:xfrm flipV="1">
            <a:off x="6934603" y="4907307"/>
            <a:ext cx="1680" cy="12095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151" name="Line 15"/>
          <p:cNvSpPr/>
          <p:nvPr/>
        </p:nvSpPr>
        <p:spPr>
          <a:xfrm flipV="1">
            <a:off x="7391534" y="4907307"/>
            <a:ext cx="1680" cy="12095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152" name="Line 16"/>
          <p:cNvSpPr/>
          <p:nvPr/>
        </p:nvSpPr>
        <p:spPr>
          <a:xfrm flipV="1">
            <a:off x="7848466" y="4907307"/>
            <a:ext cx="1680" cy="12095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153" name="Line 17"/>
          <p:cNvSpPr/>
          <p:nvPr/>
        </p:nvSpPr>
        <p:spPr>
          <a:xfrm flipV="1">
            <a:off x="8380993" y="4877069"/>
            <a:ext cx="1679" cy="12263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154" name="Line 18"/>
          <p:cNvSpPr/>
          <p:nvPr/>
        </p:nvSpPr>
        <p:spPr>
          <a:xfrm>
            <a:off x="6019061" y="4191672"/>
            <a:ext cx="127672" cy="1679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155" name="Line 19"/>
          <p:cNvSpPr/>
          <p:nvPr/>
        </p:nvSpPr>
        <p:spPr>
          <a:xfrm>
            <a:off x="6019061" y="3733061"/>
            <a:ext cx="127672" cy="168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156" name="Line 20"/>
          <p:cNvSpPr/>
          <p:nvPr/>
        </p:nvSpPr>
        <p:spPr>
          <a:xfrm>
            <a:off x="6019061" y="3200535"/>
            <a:ext cx="127672" cy="1679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157" name="Text Box 21"/>
          <p:cNvSpPr txBox="1"/>
          <p:nvPr/>
        </p:nvSpPr>
        <p:spPr>
          <a:xfrm>
            <a:off x="7010199" y="3581870"/>
            <a:ext cx="1370794" cy="46482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en-US" altLang="en-US" sz="2435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435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M(X,Y)</a:t>
            </a:r>
            <a:endParaRPr lang="en-US" altLang="zh-CN" sz="2435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8">
                                            <p:txEl>
                                              <p:charRg st="2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8">
                                            <p:txEl>
                                              <p:charRg st="4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8">
                                            <p:txEl>
                                              <p:charRg st="6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8">
                                            <p:txEl>
                                              <p:charRg st="8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bldLvl="0" animBg="1"/>
      <p:bldP spid="347139" grpId="0" build="p"/>
      <p:bldP spid="347141" grpId="0"/>
      <p:bldP spid="347144" grpId="0" advAuto="1000" build="p"/>
      <p:bldP spid="347146" grpId="0"/>
      <p:bldP spid="347147" grpId="0" advAuto="1000" build="p"/>
      <p:bldP spid="347148" grpId="0" advAuto="1000" build="p"/>
      <p:bldP spid="34715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2"/>
          <p:cNvSpPr/>
          <p:nvPr/>
        </p:nvSpPr>
        <p:spPr>
          <a:xfrm>
            <a:off x="1149048" y="1371130"/>
            <a:ext cx="3342005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二人会面的条件是：</a:t>
            </a:r>
            <a:r>
              <a:rPr lang="zh-CN" altLang="en-US" sz="201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01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4450" name="Object 3"/>
          <p:cNvGraphicFramePr>
            <a:graphicFrameLocks noChangeAspect="1"/>
          </p:cNvGraphicFramePr>
          <p:nvPr/>
        </p:nvGraphicFramePr>
        <p:xfrm>
          <a:off x="4419802" y="1429926"/>
          <a:ext cx="1219603" cy="4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" r:id="rId1" imgW="876300" imgH="228600" progId="Equation.3">
                  <p:embed/>
                </p:oleObj>
              </mc:Choice>
              <mc:Fallback>
                <p:oleObj name="" r:id="rId1" imgW="876300" imgH="228600" progId="Equation.3">
                  <p:embed/>
                  <p:pic>
                    <p:nvPicPr>
                      <p:cNvPr id="0" name="图片 35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9802" y="1429926"/>
                        <a:ext cx="1219603" cy="47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1" name="Rectangle 4"/>
          <p:cNvSpPr/>
          <p:nvPr/>
        </p:nvSpPr>
        <p:spPr>
          <a:xfrm>
            <a:off x="5258069" y="3200535"/>
            <a:ext cx="2514802" cy="2286335"/>
          </a:xfrm>
          <a:prstGeom prst="rect">
            <a:avLst/>
          </a:prstGeom>
          <a:solidFill>
            <a:srgbClr val="FFCC99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 eaLnBrk="0" hangingPunct="0"/>
            <a:endParaRPr lang="zh-CN" altLang="en-US" sz="254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Line 5"/>
          <p:cNvSpPr/>
          <p:nvPr/>
        </p:nvSpPr>
        <p:spPr>
          <a:xfrm>
            <a:off x="4801138" y="5486870"/>
            <a:ext cx="365713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</p:spPr>
      </p:sp>
      <p:sp>
        <p:nvSpPr>
          <p:cNvPr id="104453" name="Line 6"/>
          <p:cNvSpPr/>
          <p:nvPr/>
        </p:nvSpPr>
        <p:spPr>
          <a:xfrm flipV="1">
            <a:off x="5790596" y="5364239"/>
            <a:ext cx="0" cy="12263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54" name="Text Box 7"/>
          <p:cNvSpPr txBox="1"/>
          <p:nvPr/>
        </p:nvSpPr>
        <p:spPr>
          <a:xfrm>
            <a:off x="4952328" y="5500310"/>
            <a:ext cx="3657130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en-US" altLang="zh-CN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0      1    2   3   4    5</a:t>
            </a:r>
            <a:endParaRPr lang="en-US" altLang="zh-CN" sz="27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5" name="Line 8"/>
          <p:cNvSpPr/>
          <p:nvPr/>
        </p:nvSpPr>
        <p:spPr>
          <a:xfrm>
            <a:off x="5258069" y="5105535"/>
            <a:ext cx="12431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56" name="Text Box 9"/>
          <p:cNvSpPr txBox="1"/>
          <p:nvPr/>
        </p:nvSpPr>
        <p:spPr>
          <a:xfrm>
            <a:off x="5333665" y="2437863"/>
            <a:ext cx="456931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algn="ctr" defTabSz="863600">
              <a:spcBef>
                <a:spcPct val="50000"/>
              </a:spcBef>
            </a:pP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7" name="Text Box 10"/>
          <p:cNvSpPr txBox="1"/>
          <p:nvPr/>
        </p:nvSpPr>
        <p:spPr>
          <a:xfrm>
            <a:off x="7924061" y="5486870"/>
            <a:ext cx="762672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algn="ctr" defTabSz="863600">
              <a:spcBef>
                <a:spcPct val="50000"/>
              </a:spcBef>
            </a:pPr>
            <a:r>
              <a:rPr lang="en-US" altLang="zh-CN" sz="275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8" name="Text Box 11"/>
          <p:cNvSpPr txBox="1"/>
          <p:nvPr/>
        </p:nvSpPr>
        <p:spPr>
          <a:xfrm>
            <a:off x="4876733" y="3200535"/>
            <a:ext cx="381335" cy="2019935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algn="ctr" defTabSz="863600">
              <a:lnSpc>
                <a:spcPct val="70000"/>
              </a:lnSpc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863600">
              <a:lnSpc>
                <a:spcPct val="65000"/>
              </a:lnSpc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863600">
              <a:lnSpc>
                <a:spcPct val="60000"/>
              </a:lnSpc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863600">
              <a:lnSpc>
                <a:spcPct val="60000"/>
              </a:lnSpc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defTabSz="863600">
              <a:lnSpc>
                <a:spcPct val="60000"/>
              </a:lnSpc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9" name="Line 12"/>
          <p:cNvSpPr/>
          <p:nvPr/>
        </p:nvSpPr>
        <p:spPr>
          <a:xfrm flipV="1">
            <a:off x="5258069" y="2362267"/>
            <a:ext cx="0" cy="342866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</p:spPr>
      </p:sp>
      <p:sp>
        <p:nvSpPr>
          <p:cNvPr id="104460" name="Line 13"/>
          <p:cNvSpPr/>
          <p:nvPr/>
        </p:nvSpPr>
        <p:spPr>
          <a:xfrm flipV="1">
            <a:off x="6324802" y="5364239"/>
            <a:ext cx="0" cy="12263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61" name="Line 14"/>
          <p:cNvSpPr/>
          <p:nvPr/>
        </p:nvSpPr>
        <p:spPr>
          <a:xfrm flipV="1">
            <a:off x="6781733" y="5364239"/>
            <a:ext cx="0" cy="12263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62" name="Line 15"/>
          <p:cNvSpPr/>
          <p:nvPr/>
        </p:nvSpPr>
        <p:spPr>
          <a:xfrm flipV="1">
            <a:off x="7238665" y="5364239"/>
            <a:ext cx="0" cy="12263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63" name="Line 16"/>
          <p:cNvSpPr/>
          <p:nvPr/>
        </p:nvSpPr>
        <p:spPr>
          <a:xfrm flipV="1">
            <a:off x="7772871" y="5334001"/>
            <a:ext cx="0" cy="12263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64" name="Line 17"/>
          <p:cNvSpPr/>
          <p:nvPr/>
        </p:nvSpPr>
        <p:spPr>
          <a:xfrm>
            <a:off x="5258069" y="4648604"/>
            <a:ext cx="12431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65" name="Line 18"/>
          <p:cNvSpPr/>
          <p:nvPr/>
        </p:nvSpPr>
        <p:spPr>
          <a:xfrm>
            <a:off x="5258069" y="4191672"/>
            <a:ext cx="12431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66" name="Line 19"/>
          <p:cNvSpPr/>
          <p:nvPr/>
        </p:nvSpPr>
        <p:spPr>
          <a:xfrm>
            <a:off x="5258069" y="3657466"/>
            <a:ext cx="12431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67" name="Line 20"/>
          <p:cNvSpPr/>
          <p:nvPr/>
        </p:nvSpPr>
        <p:spPr>
          <a:xfrm flipV="1">
            <a:off x="5790596" y="3504595"/>
            <a:ext cx="1982275" cy="198227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68" name="AutoShape 21"/>
          <p:cNvSpPr/>
          <p:nvPr/>
        </p:nvSpPr>
        <p:spPr>
          <a:xfrm rot="5395303">
            <a:off x="5258069" y="3200535"/>
            <a:ext cx="1905000" cy="1905000"/>
          </a:xfrm>
          <a:prstGeom prst="rtTriangle">
            <a:avLst/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 eaLnBrk="0" hangingPunct="0"/>
            <a:endParaRPr lang="zh-CN" altLang="en-US" sz="254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69" name="AutoShape 22"/>
          <p:cNvSpPr/>
          <p:nvPr/>
        </p:nvSpPr>
        <p:spPr>
          <a:xfrm rot="-5404697">
            <a:off x="5783876" y="3502916"/>
            <a:ext cx="1985635" cy="1978915"/>
          </a:xfrm>
          <a:prstGeom prst="rtTriangle">
            <a:avLst/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 eaLnBrk="0" hangingPunct="0"/>
            <a:endParaRPr lang="zh-CN" altLang="en-US" sz="254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4470" name="Object 23"/>
          <p:cNvGraphicFramePr>
            <a:graphicFrameLocks noChangeAspect="1"/>
          </p:cNvGraphicFramePr>
          <p:nvPr/>
        </p:nvGraphicFramePr>
        <p:xfrm>
          <a:off x="1320397" y="2437863"/>
          <a:ext cx="3181720" cy="215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" r:id="rId3" imgW="1993900" imgH="1282700" progId="Equation.3">
                  <p:embed/>
                </p:oleObj>
              </mc:Choice>
              <mc:Fallback>
                <p:oleObj name="" r:id="rId3" imgW="1993900" imgH="1282700" progId="Equation.3">
                  <p:embed/>
                  <p:pic>
                    <p:nvPicPr>
                      <p:cNvPr id="0" name="图片 35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0397" y="2437863"/>
                        <a:ext cx="3181720" cy="21569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1" name="Line 24"/>
          <p:cNvSpPr/>
          <p:nvPr/>
        </p:nvSpPr>
        <p:spPr>
          <a:xfrm flipV="1">
            <a:off x="5639405" y="2972069"/>
            <a:ext cx="2665992" cy="2665992"/>
          </a:xfrm>
          <a:prstGeom prst="line">
            <a:avLst/>
          </a:prstGeom>
          <a:ln w="12700" cap="sq" cmpd="sng">
            <a:solidFill>
              <a:srgbClr val="66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472" name="Text Box 25"/>
          <p:cNvSpPr txBox="1"/>
          <p:nvPr/>
        </p:nvSpPr>
        <p:spPr>
          <a:xfrm>
            <a:off x="6706138" y="2362267"/>
            <a:ext cx="1599259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  <a:buClr>
                <a:schemeClr val="tx1"/>
              </a:buClr>
              <a:buFont typeface="MS Outlook" pitchFamily="2" charset="2"/>
              <a:buNone/>
            </a:pPr>
            <a:r>
              <a:rPr lang="en-US" altLang="zh-CN" sz="275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75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en-US" altLang="zh-CN" sz="27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73" name="Text Box 26"/>
          <p:cNvSpPr txBox="1"/>
          <p:nvPr/>
        </p:nvSpPr>
        <p:spPr>
          <a:xfrm>
            <a:off x="7924061" y="3353405"/>
            <a:ext cx="1295198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  <a:buClr>
                <a:schemeClr val="tx1"/>
              </a:buClr>
              <a:buFont typeface="MS Outlook" pitchFamily="2" charset="2"/>
              <a:buNone/>
            </a:pPr>
            <a:r>
              <a:rPr lang="en-US" altLang="zh-CN" sz="275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75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= -1</a:t>
            </a:r>
            <a:endParaRPr lang="en-US" altLang="zh-CN" sz="27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74" name="Line 27"/>
          <p:cNvSpPr/>
          <p:nvPr/>
        </p:nvSpPr>
        <p:spPr>
          <a:xfrm flipV="1">
            <a:off x="5029603" y="2515138"/>
            <a:ext cx="2818862" cy="2818862"/>
          </a:xfrm>
          <a:prstGeom prst="line">
            <a:avLst/>
          </a:prstGeom>
          <a:ln w="12700" cap="flat" cmpd="sng">
            <a:solidFill>
              <a:srgbClr val="66FFFF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>
    <p:wipe dir="d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9186" name="Text Box 2"/>
          <p:cNvSpPr txBox="1"/>
          <p:nvPr/>
        </p:nvSpPr>
        <p:spPr>
          <a:xfrm>
            <a:off x="685397" y="1216579"/>
            <a:ext cx="7544405" cy="332994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en-US" altLang="zh-CN" sz="2435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一般，设某个区域 </a:t>
            </a:r>
            <a:r>
              <a:rPr lang="en-US" altLang="zh-CN" sz="275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线段，平面区域，空间区域），</a:t>
            </a:r>
            <a:r>
              <a:rPr lang="zh-CN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具有测 度 </a:t>
            </a:r>
            <a:r>
              <a:rPr lang="en-US" altLang="zh-CN" sz="3175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75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长度，面积，体积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。如果随机实验</a:t>
            </a:r>
            <a:r>
              <a:rPr lang="zh-CN" altLang="en-US" sz="2750" b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75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75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相当于向区域内任意地取点，且取到每一点都是等可能的，则称此类试验为 </a:t>
            </a: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几何概型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spcBef>
                <a:spcPct val="50000"/>
              </a:spcBef>
            </a:pPr>
            <a:r>
              <a:rPr lang="zh-CN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如果试验</a:t>
            </a:r>
            <a:r>
              <a:rPr lang="zh-CN" altLang="en-US" sz="2750" b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75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750" b="1" i="1" dirty="0">
                <a:solidFill>
                  <a:srgbClr val="CCE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是向区域内任意取点，事件 </a:t>
            </a:r>
            <a:r>
              <a:rPr lang="en-US" altLang="zh-CN" sz="275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对应于点落在</a:t>
            </a:r>
            <a:r>
              <a:rPr lang="zh-CN" altLang="en-US" sz="2750" b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75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内的某区域</a:t>
            </a:r>
            <a:r>
              <a:rPr lang="zh-CN" altLang="en-US" sz="2750" b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75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2743268" y="4724198"/>
          <a:ext cx="2133466" cy="116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1016000" imgH="533400" progId="Equation.3">
                  <p:embed/>
                </p:oleObj>
              </mc:Choice>
              <mc:Fallback>
                <p:oleObj name="" r:id="rId1" imgW="1016000" imgH="5334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68" y="4724198"/>
                        <a:ext cx="2133466" cy="116584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368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2"/>
          <p:cNvSpPr/>
          <p:nvPr/>
        </p:nvSpPr>
        <p:spPr>
          <a:xfrm>
            <a:off x="609802" y="738516"/>
            <a:ext cx="4248452" cy="77470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ctr">
            <a:spAutoFit/>
          </a:bodyPr>
          <a:p>
            <a:pPr defTabSz="863600" eaLnBrk="0" hangingPunct="0"/>
            <a:r>
              <a:rPr lang="zh-CN" altLang="en-US" sz="4445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四、小结</a:t>
            </a:r>
            <a:endParaRPr lang="zh-CN" altLang="en-US" sz="4445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5795" name="Text Box 3"/>
          <p:cNvSpPr txBox="1"/>
          <p:nvPr/>
        </p:nvSpPr>
        <p:spPr>
          <a:xfrm>
            <a:off x="1394312" y="1594556"/>
            <a:ext cx="1014656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lang="zh-CN" altLang="en-US" sz="2750" b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45796" name="Object 4"/>
          <p:cNvGraphicFramePr>
            <a:graphicFrameLocks noChangeAspect="1"/>
          </p:cNvGraphicFramePr>
          <p:nvPr/>
        </p:nvGraphicFramePr>
        <p:xfrm>
          <a:off x="2393850" y="1691990"/>
          <a:ext cx="2637434" cy="41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2540000" imgH="419100" progId="Equation.3">
                  <p:embed/>
                </p:oleObj>
              </mc:Choice>
              <mc:Fallback>
                <p:oleObj name="" r:id="rId1" imgW="2540000" imgH="4191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3850" y="1691990"/>
                        <a:ext cx="2637434" cy="4199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797" name="Object 5"/>
          <p:cNvGraphicFramePr>
            <a:graphicFrameLocks noChangeAspect="1"/>
          </p:cNvGraphicFramePr>
          <p:nvPr/>
        </p:nvGraphicFramePr>
        <p:xfrm>
          <a:off x="5158956" y="1691990"/>
          <a:ext cx="3023810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" imgW="2946400" imgH="406400" progId="Equation.3">
                  <p:embed/>
                </p:oleObj>
              </mc:Choice>
              <mc:Fallback>
                <p:oleObj name="" r:id="rId3" imgW="2946400" imgH="4064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8956" y="1691990"/>
                        <a:ext cx="3023810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798" name="Text Box 6"/>
          <p:cNvSpPr txBox="1"/>
          <p:nvPr/>
        </p:nvSpPr>
        <p:spPr>
          <a:xfrm>
            <a:off x="1377513" y="2227876"/>
            <a:ext cx="596773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750" b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试验的样本空间只包含有限个元素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5799" name="Text Box 7"/>
          <p:cNvSpPr txBox="1"/>
          <p:nvPr/>
        </p:nvSpPr>
        <p:spPr>
          <a:xfrm>
            <a:off x="1389273" y="2832638"/>
            <a:ext cx="66414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750" b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试验中每个基本事件发生的可能性相同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5800" name="Object 8"/>
          <p:cNvGraphicFramePr>
            <a:graphicFrameLocks noChangeAspect="1"/>
          </p:cNvGraphicFramePr>
          <p:nvPr/>
        </p:nvGraphicFramePr>
        <p:xfrm>
          <a:off x="680358" y="3481077"/>
          <a:ext cx="3383307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3200400" imgH="406400" progId="Equation.3">
                  <p:embed/>
                </p:oleObj>
              </mc:Choice>
              <mc:Fallback>
                <p:oleObj name="" r:id="rId5" imgW="3200400" imgH="4064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358" y="3481077"/>
                        <a:ext cx="3383307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1" name="Object 9"/>
          <p:cNvGraphicFramePr>
            <a:graphicFrameLocks noChangeAspect="1"/>
          </p:cNvGraphicFramePr>
          <p:nvPr/>
        </p:nvGraphicFramePr>
        <p:xfrm>
          <a:off x="1715172" y="5088736"/>
          <a:ext cx="851706" cy="39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7" imgW="812165" imgH="393700" progId="Equation.3">
                  <p:embed/>
                </p:oleObj>
              </mc:Choice>
              <mc:Fallback>
                <p:oleObj name="" r:id="rId7" imgW="812165" imgH="3937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5172" y="5088736"/>
                        <a:ext cx="851706" cy="39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2" name="Object 10"/>
          <p:cNvGraphicFramePr>
            <a:graphicFrameLocks noChangeAspect="1"/>
          </p:cNvGraphicFramePr>
          <p:nvPr/>
        </p:nvGraphicFramePr>
        <p:xfrm>
          <a:off x="3479061" y="4813233"/>
          <a:ext cx="3264034" cy="90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9" imgW="3175000" imgH="901700" progId="Equation.3">
                  <p:embed/>
                </p:oleObj>
              </mc:Choice>
              <mc:Fallback>
                <p:oleObj name="" r:id="rId9" imgW="3175000" imgH="9017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79061" y="4813233"/>
                        <a:ext cx="3264034" cy="90210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3" name="Object 11"/>
          <p:cNvGraphicFramePr>
            <a:graphicFrameLocks noChangeAspect="1"/>
          </p:cNvGraphicFramePr>
          <p:nvPr/>
        </p:nvGraphicFramePr>
        <p:xfrm>
          <a:off x="2592077" y="5219768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1" imgW="241300" imgH="152400" progId="Equation.3">
                  <p:embed/>
                </p:oleObj>
              </mc:Choice>
              <mc:Fallback>
                <p:oleObj name="" r:id="rId11" imgW="241300" imgH="1524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92077" y="5219768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4" name="Object 12"/>
          <p:cNvGraphicFramePr>
            <a:graphicFrameLocks noChangeAspect="1"/>
          </p:cNvGraphicFramePr>
          <p:nvPr/>
        </p:nvGraphicFramePr>
        <p:xfrm>
          <a:off x="2875979" y="4848511"/>
          <a:ext cx="267104" cy="83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3" imgW="266700" imgH="837565" progId="Equation.3">
                  <p:embed/>
                </p:oleObj>
              </mc:Choice>
              <mc:Fallback>
                <p:oleObj name="" r:id="rId13" imgW="266700" imgH="8375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75979" y="4848511"/>
                        <a:ext cx="267104" cy="8382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5" name="Object 13"/>
          <p:cNvGraphicFramePr>
            <a:graphicFrameLocks noChangeAspect="1"/>
          </p:cNvGraphicFramePr>
          <p:nvPr/>
        </p:nvGraphicFramePr>
        <p:xfrm>
          <a:off x="3188439" y="5211368"/>
          <a:ext cx="241905" cy="1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5" imgW="241300" imgH="152400" progId="Equation.3">
                  <p:embed/>
                </p:oleObj>
              </mc:Choice>
              <mc:Fallback>
                <p:oleObj name="" r:id="rId15" imgW="241300" imgH="1524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8439" y="5211368"/>
                        <a:ext cx="241905" cy="1528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06" name="Rectangle 14"/>
          <p:cNvSpPr/>
          <p:nvPr/>
        </p:nvSpPr>
        <p:spPr>
          <a:xfrm>
            <a:off x="1385913" y="4166474"/>
            <a:ext cx="158623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计算公式</a:t>
            </a:r>
            <a:endParaRPr lang="zh-CN" altLang="en-US" sz="275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4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/>
      <p:bldP spid="545798" grpId="0"/>
      <p:bldP spid="545799" grpId="0"/>
      <p:bldP spid="54580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Grp="1"/>
          </p:cNvSpPr>
          <p:nvPr>
            <p:ph type="title"/>
          </p:nvPr>
        </p:nvSpPr>
        <p:spPr>
          <a:xfrm>
            <a:off x="1782909" y="1058179"/>
            <a:ext cx="8229802" cy="1142328"/>
          </a:xfrm>
        </p:spPr>
        <p:txBody>
          <a:bodyPr wrap="square" lIns="91430" tIns="45715" rIns="91430" bIns="45715" anchor="ctr"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第五节  条件概率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7522" name="Text Box 3"/>
          <p:cNvSpPr txBox="1"/>
          <p:nvPr/>
        </p:nvSpPr>
        <p:spPr>
          <a:xfrm>
            <a:off x="2818862" y="2590733"/>
            <a:ext cx="5012804" cy="260096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 eaLnBrk="0" hangingPunct="0">
              <a:spcBef>
                <a:spcPct val="50000"/>
              </a:spcBef>
            </a:pPr>
            <a:r>
              <a:rPr lang="zh-CN" altLang="en-US" sz="296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条件概率</a:t>
            </a:r>
            <a:endParaRPr lang="zh-CN" altLang="en-US" sz="2965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 eaLnBrk="0" hangingPunct="0">
              <a:spcBef>
                <a:spcPct val="50000"/>
              </a:spcBef>
            </a:pPr>
            <a:r>
              <a:rPr lang="zh-CN" altLang="en-US" sz="296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乘法公式</a:t>
            </a:r>
            <a:endParaRPr lang="zh-CN" altLang="en-US" sz="2965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 eaLnBrk="0" hangingPunct="0">
              <a:spcBef>
                <a:spcPct val="50000"/>
              </a:spcBef>
            </a:pPr>
            <a:r>
              <a:rPr lang="zh-CN" altLang="en-US" sz="296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全概率公式和贝叶斯公式</a:t>
            </a:r>
            <a:endParaRPr lang="zh-CN" altLang="en-US" sz="2965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 eaLnBrk="0" hangingPunct="0">
              <a:spcBef>
                <a:spcPct val="50000"/>
              </a:spcBef>
            </a:pPr>
            <a:r>
              <a:rPr lang="zh-CN" altLang="en-US" sz="296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   </a:t>
            </a:r>
            <a:endParaRPr lang="zh-CN" altLang="en-US" sz="2965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7523" name="Picture 4" descr="f01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061" y="2666329"/>
            <a:ext cx="524127" cy="42837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524" name="Picture 5" descr="f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061" y="3353405"/>
            <a:ext cx="524127" cy="42837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525" name="Picture 6" descr="f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061" y="4038802"/>
            <a:ext cx="524127" cy="42837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526" name="Picture 8" descr="f01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061" y="4724198"/>
            <a:ext cx="524127" cy="42837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0210" name="Text Box 2"/>
          <p:cNvSpPr txBox="1"/>
          <p:nvPr/>
        </p:nvSpPr>
        <p:spPr>
          <a:xfrm>
            <a:off x="683717" y="1989331"/>
            <a:ext cx="7544404" cy="1021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10000"/>
              </a:lnSpc>
              <a:spcBef>
                <a:spcPct val="50000"/>
              </a:spcBef>
            </a:pP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在解决许多概率问题时，往往需要在有某些附加信息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下求事件的概率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539247" y="1068131"/>
            <a:ext cx="3054048" cy="5791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30" tIns="45715" rIns="91430" bIns="45715" anchor="ctr">
            <a:spAutoFit/>
          </a:bodyPr>
          <a:lstStyle/>
          <a:p>
            <a:pPr marL="0" marR="0" lvl="0" indent="0" algn="ctr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175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一、条件概率</a:t>
            </a:r>
            <a:endParaRPr kumimoji="1" lang="zh-CN" altLang="en-US" sz="3175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350212" name="Rectangle 4"/>
          <p:cNvSpPr/>
          <p:nvPr/>
        </p:nvSpPr>
        <p:spPr>
          <a:xfrm>
            <a:off x="683717" y="3650894"/>
            <a:ext cx="7467129" cy="1021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>
            <a:spAutoFit/>
          </a:bodyPr>
          <a:p>
            <a:pPr defTabSz="863600">
              <a:lnSpc>
                <a:spcPct val="110000"/>
              </a:lnSpc>
              <a:spcBef>
                <a:spcPct val="50000"/>
              </a:spcBef>
            </a:pP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如在事件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发生的条件下求事件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发生的概率，将此概率记作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0213" name="Text Box 5"/>
          <p:cNvSpPr txBox="1"/>
          <p:nvPr/>
        </p:nvSpPr>
        <p:spPr>
          <a:xfrm>
            <a:off x="1572381" y="5248325"/>
            <a:ext cx="4799458" cy="708025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一般地   </a:t>
            </a:r>
            <a:r>
              <a:rPr lang="en-US" altLang="zh-CN" sz="3175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175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3175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) ≠ </a:t>
            </a:r>
            <a:r>
              <a:rPr lang="en-US" altLang="zh-CN" sz="3175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175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402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402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/>
      <p:bldP spid="350212" grpId="0"/>
      <p:bldP spid="35021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文本框 3074"/>
          <p:cNvSpPr txBox="1"/>
          <p:nvPr/>
        </p:nvSpPr>
        <p:spPr>
          <a:xfrm>
            <a:off x="795338" y="963613"/>
            <a:ext cx="7689850" cy="1814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将一枚硬币抛掷两次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观察其出现正反两面的情况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设事件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 “至少有一次为正面”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为“两次掷出同一面”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现在来求已知事件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已经发生的条件下事件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发生的概率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" name="文本框 3075"/>
          <p:cNvSpPr txBox="1"/>
          <p:nvPr/>
        </p:nvSpPr>
        <p:spPr>
          <a:xfrm>
            <a:off x="371158" y="2845435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7" name="对象 3076"/>
          <p:cNvGraphicFramePr/>
          <p:nvPr/>
        </p:nvGraphicFramePr>
        <p:xfrm>
          <a:off x="5059998" y="2914650"/>
          <a:ext cx="374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744595" imgH="381000" progId="Equation.3">
                  <p:embed/>
                </p:oleObj>
              </mc:Choice>
              <mc:Fallback>
                <p:oleObj name="" r:id="rId1" imgW="3744595" imgH="3810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59998" y="2914650"/>
                        <a:ext cx="3746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对象 3078"/>
          <p:cNvGraphicFramePr/>
          <p:nvPr/>
        </p:nvGraphicFramePr>
        <p:xfrm>
          <a:off x="6521450" y="3346450"/>
          <a:ext cx="208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082800" imgH="825500" progId="Equation.3">
                  <p:embed/>
                </p:oleObj>
              </mc:Choice>
              <mc:Fallback>
                <p:oleObj name="" r:id="rId3" imgW="2082800" imgH="825500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1450" y="3346450"/>
                        <a:ext cx="2082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矩形 3079"/>
          <p:cNvSpPr/>
          <p:nvPr/>
        </p:nvSpPr>
        <p:spPr>
          <a:xfrm>
            <a:off x="806450" y="418465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已经发生的条件下事件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发生的概率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记为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81" name="对象 3080"/>
          <p:cNvGraphicFramePr/>
          <p:nvPr/>
        </p:nvGraphicFramePr>
        <p:xfrm>
          <a:off x="844550" y="5022850"/>
          <a:ext cx="1050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205865" imgH="444500" progId="Equation.3">
                  <p:embed/>
                </p:oleObj>
              </mc:Choice>
              <mc:Fallback>
                <p:oleObj name="" r:id="rId5" imgW="1205865" imgH="444500" progId="Equation.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550" y="5022850"/>
                        <a:ext cx="10509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对象 3081"/>
          <p:cNvGraphicFramePr/>
          <p:nvPr/>
        </p:nvGraphicFramePr>
        <p:xfrm>
          <a:off x="2178050" y="4794250"/>
          <a:ext cx="2176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197100" imgH="838200" progId="Equation.3">
                  <p:embed/>
                </p:oleObj>
              </mc:Choice>
              <mc:Fallback>
                <p:oleObj name="" r:id="rId7" imgW="2197100" imgH="8382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8050" y="4794250"/>
                        <a:ext cx="21764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对象 3082"/>
          <p:cNvGraphicFramePr/>
          <p:nvPr/>
        </p:nvGraphicFramePr>
        <p:xfrm>
          <a:off x="6826250" y="5022850"/>
          <a:ext cx="1169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180465" imgH="393700" progId="Equation.3">
                  <p:embed/>
                </p:oleObj>
              </mc:Choice>
              <mc:Fallback>
                <p:oleObj name="" r:id="rId9" imgW="1180465" imgH="3937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6250" y="5022850"/>
                        <a:ext cx="1169988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对象 3083"/>
          <p:cNvGraphicFramePr/>
          <p:nvPr/>
        </p:nvGraphicFramePr>
        <p:xfrm>
          <a:off x="4464050" y="4794250"/>
          <a:ext cx="8175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825500" imgH="914400" progId="Equation.3">
                  <p:embed/>
                </p:oleObj>
              </mc:Choice>
              <mc:Fallback>
                <p:oleObj name="" r:id="rId11" imgW="825500" imgH="914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64050" y="4794250"/>
                        <a:ext cx="8175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对象 3084"/>
          <p:cNvGraphicFramePr/>
          <p:nvPr/>
        </p:nvGraphicFramePr>
        <p:xfrm>
          <a:off x="5378450" y="479425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1384300" imgH="914400" progId="Equation.3">
                  <p:embed/>
                </p:oleObj>
              </mc:Choice>
              <mc:Fallback>
                <p:oleObj name="" r:id="rId13" imgW="1384300" imgH="914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78450" y="4794250"/>
                        <a:ext cx="1371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对象 3086"/>
          <p:cNvGraphicFramePr/>
          <p:nvPr/>
        </p:nvGraphicFramePr>
        <p:xfrm>
          <a:off x="1227773" y="2889250"/>
          <a:ext cx="364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5" imgW="3643630" imgH="431800" progId="Equation.3">
                  <p:embed/>
                </p:oleObj>
              </mc:Choice>
              <mc:Fallback>
                <p:oleObj name="" r:id="rId15" imgW="3643630" imgH="4318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27773" y="2889250"/>
                        <a:ext cx="3644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矩形 3087"/>
          <p:cNvSpPr/>
          <p:nvPr/>
        </p:nvSpPr>
        <p:spPr>
          <a:xfrm>
            <a:off x="844233" y="935673"/>
            <a:ext cx="16764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91" name="矩形 3090"/>
          <p:cNvSpPr/>
          <p:nvPr/>
        </p:nvSpPr>
        <p:spPr>
          <a:xfrm>
            <a:off x="1568450" y="3575050"/>
            <a:ext cx="2133600" cy="38100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3" name="矩形 3092"/>
          <p:cNvSpPr/>
          <p:nvPr/>
        </p:nvSpPr>
        <p:spPr>
          <a:xfrm>
            <a:off x="1568450" y="3575050"/>
            <a:ext cx="762000" cy="381000"/>
          </a:xfrm>
          <a:prstGeom prst="rect">
            <a:avLst/>
          </a:prstGeom>
          <a:solidFill>
            <a:srgbClr val="FF00FF"/>
          </a:solidFill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4" name="矩形 3093"/>
          <p:cNvSpPr/>
          <p:nvPr/>
        </p:nvSpPr>
        <p:spPr>
          <a:xfrm>
            <a:off x="4921250" y="3575050"/>
            <a:ext cx="762000" cy="381000"/>
          </a:xfrm>
          <a:prstGeom prst="rect">
            <a:avLst/>
          </a:prstGeom>
          <a:solidFill>
            <a:srgbClr val="FF00FF"/>
          </a:solidFill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95" name="对象 3094"/>
          <p:cNvGraphicFramePr/>
          <p:nvPr/>
        </p:nvGraphicFramePr>
        <p:xfrm>
          <a:off x="882650" y="3575050"/>
          <a:ext cx="549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7" imgW="5496560" imgH="393700" progId="Equation.3">
                  <p:embed/>
                </p:oleObj>
              </mc:Choice>
              <mc:Fallback>
                <p:oleObj name="" r:id="rId17" imgW="5496560" imgH="3937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2650" y="3575050"/>
                        <a:ext cx="5499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3080" grpId="0"/>
      <p:bldP spid="308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0593" name="Object 2"/>
          <p:cNvGraphicFramePr>
            <a:graphicFrameLocks noChangeAspect="1"/>
          </p:cNvGraphicFramePr>
          <p:nvPr/>
        </p:nvGraphicFramePr>
        <p:xfrm>
          <a:off x="4774259" y="4121117"/>
          <a:ext cx="203268" cy="44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" imgW="203200" imgH="443865" progId="Equation.3">
                  <p:embed/>
                </p:oleObj>
              </mc:Choice>
              <mc:Fallback>
                <p:oleObj name="" r:id="rId1" imgW="203200" imgH="443865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74259" y="4121117"/>
                        <a:ext cx="203268" cy="4451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19" name="Object 3"/>
          <p:cNvGraphicFramePr>
            <a:graphicFrameLocks noChangeAspect="1"/>
          </p:cNvGraphicFramePr>
          <p:nvPr/>
        </p:nvGraphicFramePr>
        <p:xfrm>
          <a:off x="3267395" y="4038802"/>
          <a:ext cx="2528240" cy="90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" imgW="2540000" imgH="914400" progId="Equation.3">
                  <p:embed/>
                </p:oleObj>
              </mc:Choice>
              <mc:Fallback>
                <p:oleObj name="" r:id="rId3" imgW="2540000" imgH="9144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7395" y="4038802"/>
                        <a:ext cx="2528240" cy="90882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0" name="Text Box 4"/>
          <p:cNvSpPr txBox="1"/>
          <p:nvPr/>
        </p:nvSpPr>
        <p:spPr>
          <a:xfrm>
            <a:off x="838268" y="4191672"/>
            <a:ext cx="2057870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同理可得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6821" name="Rectangle 5"/>
          <p:cNvSpPr/>
          <p:nvPr/>
        </p:nvSpPr>
        <p:spPr>
          <a:xfrm>
            <a:off x="838268" y="5334001"/>
            <a:ext cx="738695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为事件 </a:t>
            </a:r>
            <a:r>
              <a:rPr lang="en-US" altLang="zh-CN" sz="2750" b="1" i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发生的条件下事件 </a:t>
            </a:r>
            <a:r>
              <a:rPr lang="en-US" altLang="zh-CN" sz="2750" b="1" i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发生的条件概率</a:t>
            </a:r>
            <a:r>
              <a:rPr lang="en-US" altLang="zh-CN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75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0597" name="Rectangle 6"/>
          <p:cNvSpPr/>
          <p:nvPr/>
        </p:nvSpPr>
        <p:spPr>
          <a:xfrm>
            <a:off x="843307" y="764688"/>
            <a:ext cx="3729365" cy="57912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en-US" altLang="zh-CN" sz="3175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175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lang="zh-CN" altLang="en-US" sz="3175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46823" name="Object 7"/>
          <p:cNvGraphicFramePr>
            <a:graphicFrameLocks noChangeAspect="1"/>
          </p:cNvGraphicFramePr>
          <p:nvPr/>
        </p:nvGraphicFramePr>
        <p:xfrm>
          <a:off x="1691654" y="1651672"/>
          <a:ext cx="2995251" cy="4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" imgW="2895600" imgH="419100" progId="Equation.3">
                  <p:embed/>
                </p:oleObj>
              </mc:Choice>
              <mc:Fallback>
                <p:oleObj name="" r:id="rId5" imgW="2895600" imgH="4191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54" y="1651672"/>
                        <a:ext cx="2995251" cy="4182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4" name="Object 8"/>
          <p:cNvGraphicFramePr>
            <a:graphicFrameLocks noChangeAspect="1"/>
          </p:cNvGraphicFramePr>
          <p:nvPr/>
        </p:nvGraphicFramePr>
        <p:xfrm>
          <a:off x="4760820" y="1680230"/>
          <a:ext cx="1859643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7" imgW="1777365" imgH="406400" progId="Equation.3">
                  <p:embed/>
                </p:oleObj>
              </mc:Choice>
              <mc:Fallback>
                <p:oleObj name="" r:id="rId7" imgW="1777365" imgH="4064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0820" y="1680230"/>
                        <a:ext cx="1859643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5" name="Text Box 9"/>
          <p:cNvSpPr txBox="1"/>
          <p:nvPr/>
        </p:nvSpPr>
        <p:spPr>
          <a:xfrm>
            <a:off x="6660781" y="1557598"/>
            <a:ext cx="1150727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称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6826" name="Object 10"/>
          <p:cNvGraphicFramePr>
            <a:graphicFrameLocks noChangeAspect="1"/>
          </p:cNvGraphicFramePr>
          <p:nvPr/>
        </p:nvGraphicFramePr>
        <p:xfrm>
          <a:off x="3126284" y="2431143"/>
          <a:ext cx="1117129" cy="44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9" imgW="1116965" imgH="444500" progId="Equation.3">
                  <p:embed/>
                </p:oleObj>
              </mc:Choice>
              <mc:Fallback>
                <p:oleObj name="" r:id="rId9" imgW="1116965" imgH="4445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6284" y="2431143"/>
                        <a:ext cx="1117129" cy="4434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7" name="Object 11"/>
          <p:cNvGraphicFramePr>
            <a:graphicFrameLocks noChangeAspect="1"/>
          </p:cNvGraphicFramePr>
          <p:nvPr/>
        </p:nvGraphicFramePr>
        <p:xfrm>
          <a:off x="4271971" y="2575614"/>
          <a:ext cx="241905" cy="15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1" imgW="241300" imgH="152400" progId="Equation.3">
                  <p:embed/>
                </p:oleObj>
              </mc:Choice>
              <mc:Fallback>
                <p:oleObj name="" r:id="rId11" imgW="241300" imgH="1524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71971" y="2575614"/>
                        <a:ext cx="241905" cy="15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8" name="Object 12"/>
          <p:cNvGraphicFramePr>
            <a:graphicFrameLocks noChangeAspect="1"/>
          </p:cNvGraphicFramePr>
          <p:nvPr/>
        </p:nvGraphicFramePr>
        <p:xfrm>
          <a:off x="4547474" y="2204357"/>
          <a:ext cx="1140648" cy="91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3" imgW="1092200" imgH="914400" progId="Equation.3">
                  <p:embed/>
                </p:oleObj>
              </mc:Choice>
              <mc:Fallback>
                <p:oleObj name="" r:id="rId13" imgW="1092200" imgH="9144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47474" y="2204357"/>
                        <a:ext cx="1140648" cy="91554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9" name="Object 13"/>
          <p:cNvGraphicFramePr>
            <a:graphicFrameLocks noChangeAspect="1"/>
          </p:cNvGraphicFramePr>
          <p:nvPr/>
        </p:nvGraphicFramePr>
        <p:xfrm>
          <a:off x="918903" y="3309728"/>
          <a:ext cx="7453690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5" imgW="9372600" imgH="508000" progId="Equation.3">
                  <p:embed/>
                </p:oleObj>
              </mc:Choice>
              <mc:Fallback>
                <p:oleObj name="" r:id="rId15" imgW="9372600" imgH="5080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8903" y="3309728"/>
                        <a:ext cx="7453690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/>
      <p:bldP spid="546821" grpId="0"/>
      <p:bldP spid="5468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8450" name="Rectangle 2"/>
          <p:cNvSpPr/>
          <p:nvPr/>
        </p:nvSpPr>
        <p:spPr>
          <a:xfrm>
            <a:off x="913862" y="610138"/>
            <a:ext cx="2514802" cy="57912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en-US" altLang="zh-CN" sz="317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17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随机现象</a:t>
            </a:r>
            <a:r>
              <a:rPr lang="zh-CN" altLang="en-US" sz="3175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zh-CN" altLang="en-US" sz="317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8451" name="Text Box 3"/>
          <p:cNvSpPr txBox="1"/>
          <p:nvPr/>
        </p:nvSpPr>
        <p:spPr>
          <a:xfrm>
            <a:off x="838268" y="1219939"/>
            <a:ext cx="7551124" cy="555625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在一定条件下可能出现也可能不出现的现象称</a:t>
            </a:r>
            <a:endParaRPr lang="zh-CN" altLang="en-US" sz="275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8452" name="Text Box 4"/>
          <p:cNvSpPr txBox="1"/>
          <p:nvPr/>
        </p:nvSpPr>
        <p:spPr>
          <a:xfrm>
            <a:off x="762672" y="1828061"/>
            <a:ext cx="2051151" cy="555625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为随机现象</a:t>
            </a:r>
            <a:r>
              <a:rPr lang="en-US" altLang="zh-CN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75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8453" name="Rectangle 5"/>
          <p:cNvSpPr/>
          <p:nvPr/>
        </p:nvSpPr>
        <p:spPr>
          <a:xfrm>
            <a:off x="2896138" y="1828061"/>
            <a:ext cx="6897646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你能举出一些随机现象的实例吗？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8454" name="Text Box 6"/>
          <p:cNvSpPr txBox="1"/>
          <p:nvPr/>
        </p:nvSpPr>
        <p:spPr>
          <a:xfrm>
            <a:off x="532527" y="2362267"/>
            <a:ext cx="7848466" cy="1148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25000"/>
              </a:lnSpc>
            </a:pPr>
            <a:r>
              <a:rPr lang="zh-CN" altLang="en-US" sz="275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75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在相同条件下掷一枚均匀的硬币，观察</a:t>
            </a:r>
            <a:endParaRPr lang="zh-CN" altLang="en-US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125000"/>
              </a:lnSpc>
            </a:pP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正反两面出现的情况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88455" name="Picture 7" descr="yb1"/>
          <p:cNvPicPr>
            <a:picLocks noChangeAspect="1"/>
          </p:cNvPicPr>
          <p:nvPr/>
        </p:nvPicPr>
        <p:blipFill>
          <a:blip r:embed="rId1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</a:blip>
          <a:stretch>
            <a:fillRect/>
          </a:stretch>
        </p:blipFill>
        <p:spPr>
          <a:xfrm>
            <a:off x="6475993" y="2896474"/>
            <a:ext cx="687076" cy="66691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8456" name="Picture 8" descr="yb3"/>
          <p:cNvPicPr>
            <a:picLocks noChangeAspect="1"/>
          </p:cNvPicPr>
          <p:nvPr/>
        </p:nvPicPr>
        <p:blipFill>
          <a:blip r:embed="rId2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9405" y="2896474"/>
            <a:ext cx="710595" cy="64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8457" name="Rectangle 9"/>
          <p:cNvSpPr/>
          <p:nvPr/>
        </p:nvSpPr>
        <p:spPr>
          <a:xfrm>
            <a:off x="762672" y="3581870"/>
            <a:ext cx="5887720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结果有可能</a:t>
            </a:r>
            <a:r>
              <a:rPr lang="zh-CN" altLang="en-US" sz="275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出现正面</a:t>
            </a: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也可能</a:t>
            </a:r>
            <a:r>
              <a:rPr lang="zh-CN" altLang="en-US" sz="275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出现反面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8458" name="Rectangle 10"/>
          <p:cNvSpPr/>
          <p:nvPr/>
        </p:nvSpPr>
        <p:spPr>
          <a:xfrm>
            <a:off x="5325265" y="4191672"/>
            <a:ext cx="2404745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结果有可能为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8459" name="Rectangle 11"/>
          <p:cNvSpPr/>
          <p:nvPr/>
        </p:nvSpPr>
        <p:spPr>
          <a:xfrm>
            <a:off x="5486534" y="5029939"/>
            <a:ext cx="1845310" cy="93599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1,    2,    3, </a:t>
            </a:r>
            <a:endParaRPr lang="en-US" altLang="zh-CN" sz="275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/>
            <a:r>
              <a:rPr lang="en-US" altLang="zh-CN" sz="275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4,   5  </a:t>
            </a:r>
            <a:r>
              <a:rPr lang="zh-CN" altLang="en-US" sz="275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 </a:t>
            </a:r>
            <a:r>
              <a:rPr lang="en-US" altLang="zh-CN" sz="275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endParaRPr lang="en-US" altLang="zh-CN" sz="275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8460" name="Rectangle 12"/>
          <p:cNvSpPr/>
          <p:nvPr/>
        </p:nvSpPr>
        <p:spPr>
          <a:xfrm>
            <a:off x="372937" y="4114397"/>
            <a:ext cx="4495397" cy="1148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25000"/>
              </a:lnSpc>
            </a:pPr>
            <a:r>
              <a:rPr lang="en-US" altLang="zh-CN" sz="275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75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75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抛掷一枚骰子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观</a:t>
            </a:r>
            <a:endParaRPr lang="zh-CN" altLang="en-US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125000"/>
              </a:lnSpc>
            </a:pP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察出现的点数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88461" name="Picture 13" descr="骰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7" y="5334001"/>
            <a:ext cx="4114061" cy="687076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/>
      <p:bldP spid="488451" grpId="0"/>
      <p:bldP spid="488452" grpId="0"/>
      <p:bldP spid="488453" grpId="0"/>
      <p:bldP spid="488454" grpId="0"/>
      <p:bldP spid="488457" grpId="0"/>
      <p:bldP spid="488458" grpId="0"/>
      <p:bldP spid="488459" grpId="0"/>
      <p:bldP spid="48846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14" name="对象 64513"/>
          <p:cNvGraphicFramePr/>
          <p:nvPr/>
        </p:nvGraphicFramePr>
        <p:xfrm>
          <a:off x="911225" y="2819400"/>
          <a:ext cx="651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7540625" imgH="444500" progId="Equation.3">
                  <p:embed/>
                </p:oleObj>
              </mc:Choice>
              <mc:Fallback>
                <p:oleObj name="" r:id="rId1" imgW="7540625" imgH="444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1225" y="2819400"/>
                        <a:ext cx="6515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对象 64514"/>
          <p:cNvGraphicFramePr/>
          <p:nvPr/>
        </p:nvGraphicFramePr>
        <p:xfrm>
          <a:off x="911225" y="3505200"/>
          <a:ext cx="361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3618230" imgH="520700" progId="Equation.3">
                  <p:embed/>
                </p:oleObj>
              </mc:Choice>
              <mc:Fallback>
                <p:oleObj name="" r:id="rId3" imgW="3618230" imgH="520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225" y="3505200"/>
                        <a:ext cx="3619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对象 64517"/>
          <p:cNvGraphicFramePr/>
          <p:nvPr/>
        </p:nvGraphicFramePr>
        <p:xfrm>
          <a:off x="911225" y="2133600"/>
          <a:ext cx="556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5560060" imgH="444500" progId="Equation.3">
                  <p:embed/>
                </p:oleObj>
              </mc:Choice>
              <mc:Fallback>
                <p:oleObj name="" r:id="rId5" imgW="5560060" imgH="444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1225" y="2133600"/>
                        <a:ext cx="556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对象 64529"/>
          <p:cNvGraphicFramePr/>
          <p:nvPr/>
        </p:nvGraphicFramePr>
        <p:xfrm>
          <a:off x="896938" y="4184650"/>
          <a:ext cx="7658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7654925" imgH="989965" progId="Equation.3">
                  <p:embed/>
                </p:oleObj>
              </mc:Choice>
              <mc:Fallback>
                <p:oleObj name="" r:id="rId7" imgW="7654925" imgH="9899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6938" y="4184650"/>
                        <a:ext cx="76581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对象 64530"/>
          <p:cNvGraphicFramePr/>
          <p:nvPr/>
        </p:nvGraphicFramePr>
        <p:xfrm>
          <a:off x="2501900" y="5041900"/>
          <a:ext cx="373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3733800" imgH="1016000" progId="Equation.3">
                  <p:embed/>
                </p:oleObj>
              </mc:Choice>
              <mc:Fallback>
                <p:oleObj name="" r:id="rId9" imgW="3733800" imgH="1016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5041900"/>
                        <a:ext cx="3733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文本框 64536"/>
          <p:cNvSpPr txBox="1"/>
          <p:nvPr/>
        </p:nvSpPr>
        <p:spPr>
          <a:xfrm>
            <a:off x="857250" y="747713"/>
            <a:ext cx="1447800" cy="58356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4538" name="对象 64537"/>
          <p:cNvGraphicFramePr/>
          <p:nvPr/>
        </p:nvGraphicFramePr>
        <p:xfrm>
          <a:off x="911225" y="1447800"/>
          <a:ext cx="361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3618230" imgH="444500" progId="Equation.3">
                  <p:embed/>
                </p:oleObj>
              </mc:Choice>
              <mc:Fallback>
                <p:oleObj name="" r:id="rId11" imgW="3618230" imgH="444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1225" y="1447800"/>
                        <a:ext cx="3619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7378" name="Text Box 2"/>
          <p:cNvSpPr txBox="1"/>
          <p:nvPr/>
        </p:nvSpPr>
        <p:spPr>
          <a:xfrm>
            <a:off x="762672" y="381672"/>
            <a:ext cx="789305" cy="5791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3175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175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endParaRPr lang="en-US" altLang="zh-CN" sz="3175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79" name="Line 3"/>
          <p:cNvSpPr/>
          <p:nvPr/>
        </p:nvSpPr>
        <p:spPr>
          <a:xfrm>
            <a:off x="762672" y="885641"/>
            <a:ext cx="0" cy="167653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380" name="Line 4"/>
          <p:cNvSpPr/>
          <p:nvPr/>
        </p:nvSpPr>
        <p:spPr>
          <a:xfrm>
            <a:off x="762672" y="2562175"/>
            <a:ext cx="266599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381" name="Line 5"/>
          <p:cNvSpPr/>
          <p:nvPr/>
        </p:nvSpPr>
        <p:spPr>
          <a:xfrm flipV="1">
            <a:off x="3428665" y="885641"/>
            <a:ext cx="0" cy="167653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382" name="Text Box 6"/>
          <p:cNvSpPr txBox="1"/>
          <p:nvPr/>
        </p:nvSpPr>
        <p:spPr>
          <a:xfrm>
            <a:off x="913862" y="1085548"/>
            <a:ext cx="2246630" cy="64389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只一等品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83" name="Text Box 7"/>
          <p:cNvSpPr txBox="1"/>
          <p:nvPr/>
        </p:nvSpPr>
        <p:spPr>
          <a:xfrm>
            <a:off x="838268" y="1772625"/>
            <a:ext cx="2246630" cy="64389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只二等品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84" name="Line 8"/>
          <p:cNvSpPr/>
          <p:nvPr/>
        </p:nvSpPr>
        <p:spPr>
          <a:xfrm flipV="1">
            <a:off x="3275794" y="810045"/>
            <a:ext cx="1219603" cy="381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7385" name="Line 9"/>
          <p:cNvSpPr/>
          <p:nvPr/>
        </p:nvSpPr>
        <p:spPr>
          <a:xfrm>
            <a:off x="3275794" y="1419847"/>
            <a:ext cx="121960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7386" name="Text Box 10"/>
          <p:cNvSpPr txBox="1"/>
          <p:nvPr/>
        </p:nvSpPr>
        <p:spPr>
          <a:xfrm>
            <a:off x="4631469" y="304397"/>
            <a:ext cx="3122930" cy="5791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任取一只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不放回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87" name="Text Box 11"/>
          <p:cNvSpPr txBox="1"/>
          <p:nvPr/>
        </p:nvSpPr>
        <p:spPr>
          <a:xfrm>
            <a:off x="4631469" y="937717"/>
            <a:ext cx="2210435" cy="5791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再任取一只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88" name="Text Box 12"/>
          <p:cNvSpPr txBox="1"/>
          <p:nvPr/>
        </p:nvSpPr>
        <p:spPr>
          <a:xfrm>
            <a:off x="4266931" y="1571038"/>
            <a:ext cx="3717290" cy="106807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A—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第一次取到的是</a:t>
            </a:r>
            <a:endParaRPr lang="zh-CN" altLang="en-US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/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一等品</a:t>
            </a:r>
            <a:endParaRPr lang="zh-CN" altLang="en-US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389" name="Text Box 13"/>
          <p:cNvSpPr txBox="1"/>
          <p:nvPr/>
        </p:nvSpPr>
        <p:spPr>
          <a:xfrm>
            <a:off x="913862" y="2894794"/>
            <a:ext cx="6786245" cy="5791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B —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第二次取到的是一等品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75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3175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P(B|A)</a:t>
            </a:r>
            <a:endParaRPr lang="en-US" altLang="zh-CN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7390" name="Object 14"/>
          <p:cNvGraphicFramePr>
            <a:graphicFrameLocks noChangeAspect="1"/>
          </p:cNvGraphicFramePr>
          <p:nvPr/>
        </p:nvGraphicFramePr>
        <p:xfrm>
          <a:off x="685397" y="3885932"/>
          <a:ext cx="2210741" cy="62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" imgW="761365" imgH="215900" progId="Equation.3">
                  <p:embed/>
                </p:oleObj>
              </mc:Choice>
              <mc:Fallback>
                <p:oleObj name="" r:id="rId1" imgW="761365" imgH="2159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397" y="3885932"/>
                        <a:ext cx="2210741" cy="62156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1" name="Object 15"/>
          <p:cNvGraphicFramePr>
            <a:graphicFrameLocks noChangeAspect="1"/>
          </p:cNvGraphicFramePr>
          <p:nvPr/>
        </p:nvGraphicFramePr>
        <p:xfrm>
          <a:off x="2896138" y="3429001"/>
          <a:ext cx="1871402" cy="135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3" imgW="635000" imgH="457200" progId="Equation.3">
                  <p:embed/>
                </p:oleObj>
              </mc:Choice>
              <mc:Fallback>
                <p:oleObj name="" r:id="rId3" imgW="635000" imgH="4572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6138" y="3429001"/>
                        <a:ext cx="1871402" cy="1353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2" name="Object 16"/>
          <p:cNvGraphicFramePr>
            <a:graphicFrameLocks noChangeAspect="1"/>
          </p:cNvGraphicFramePr>
          <p:nvPr/>
        </p:nvGraphicFramePr>
        <p:xfrm>
          <a:off x="4648268" y="3963207"/>
          <a:ext cx="1545503" cy="54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5" imgW="571500" imgH="203200" progId="Equation.3">
                  <p:embed/>
                </p:oleObj>
              </mc:Choice>
              <mc:Fallback>
                <p:oleObj name="" r:id="rId5" imgW="571500" imgH="2032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68" y="3963207"/>
                        <a:ext cx="1545503" cy="545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3" name="Object 17"/>
          <p:cNvGraphicFramePr>
            <a:graphicFrameLocks noChangeAspect="1"/>
          </p:cNvGraphicFramePr>
          <p:nvPr/>
        </p:nvGraphicFramePr>
        <p:xfrm>
          <a:off x="6208889" y="3504595"/>
          <a:ext cx="1789088" cy="134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7" imgW="609600" imgH="457200" progId="Equation.3">
                  <p:embed/>
                </p:oleObj>
              </mc:Choice>
              <mc:Fallback>
                <p:oleObj name="" r:id="rId7" imgW="609600" imgH="4572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08889" y="3504595"/>
                        <a:ext cx="1789088" cy="13455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4" name="Object 18"/>
          <p:cNvGraphicFramePr>
            <a:graphicFrameLocks noChangeAspect="1"/>
          </p:cNvGraphicFramePr>
          <p:nvPr/>
        </p:nvGraphicFramePr>
        <p:xfrm>
          <a:off x="685397" y="5028260"/>
          <a:ext cx="6249206" cy="1216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9" imgW="2209800" imgH="431800" progId="Equation.3">
                  <p:embed/>
                </p:oleObj>
              </mc:Choice>
              <mc:Fallback>
                <p:oleObj name="" r:id="rId9" imgW="2209800" imgH="4318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397" y="5028260"/>
                        <a:ext cx="6249206" cy="121624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382" grpId="0"/>
      <p:bldP spid="357383" grpId="0"/>
      <p:bldP spid="357386" grpId="0"/>
      <p:bldP spid="357387" grpId="0"/>
      <p:bldP spid="357388" grpId="0"/>
      <p:bldP spid="35738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02" name="Rectangle 2"/>
          <p:cNvSpPr>
            <a:spLocks noGrp="1"/>
          </p:cNvSpPr>
          <p:nvPr>
            <p:ph idx="1"/>
          </p:nvPr>
        </p:nvSpPr>
        <p:spPr>
          <a:xfrm>
            <a:off x="685397" y="610138"/>
            <a:ext cx="7645199" cy="1028095"/>
          </a:xfrm>
        </p:spPr>
        <p:txBody>
          <a:bodyPr wrap="square" lIns="91430" tIns="45715" rIns="91430" bIns="45715" anchor="t"/>
          <a:p>
            <a:pPr eaLnBrk="1" hangingPunct="1">
              <a:lnSpc>
                <a:spcPct val="110000"/>
              </a:lnSpc>
              <a:buNone/>
            </a:pPr>
            <a:r>
              <a:rPr lang="zh-CN" altLang="en-US" sz="2750" b="1" dirty="0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zh-CN" altLang="en-US" sz="2750" b="1" dirty="0">
                <a:solidFill>
                  <a:schemeClr val="accent2"/>
                </a:solidFill>
              </a:rPr>
              <a:t> </a:t>
            </a:r>
            <a:r>
              <a:rPr lang="en-US" altLang="zh-CN" sz="2750" b="1" dirty="0">
                <a:solidFill>
                  <a:schemeClr val="accent2"/>
                </a:solidFill>
              </a:rPr>
              <a:t>3 </a:t>
            </a:r>
            <a:r>
              <a:rPr lang="zh-CN" altLang="en-US" sz="2750" b="1" dirty="0"/>
              <a:t>已知某家庭有</a:t>
            </a:r>
            <a:r>
              <a:rPr lang="en-US" altLang="zh-CN" sz="2750" b="1" dirty="0"/>
              <a:t>3</a:t>
            </a:r>
            <a:r>
              <a:rPr lang="zh-CN" altLang="en-US" sz="2750" b="1" dirty="0"/>
              <a:t>个小孩，且至少有一个是女孩，求该家庭至少有一个男孩的概率．</a:t>
            </a:r>
            <a:endParaRPr lang="zh-CN" altLang="en-US" sz="2750" b="1" dirty="0"/>
          </a:p>
        </p:txBody>
      </p:sp>
      <p:sp>
        <p:nvSpPr>
          <p:cNvPr id="358403" name="Rectangle 3"/>
          <p:cNvSpPr/>
          <p:nvPr/>
        </p:nvSpPr>
        <p:spPr>
          <a:xfrm>
            <a:off x="838268" y="3047664"/>
            <a:ext cx="1066732" cy="685397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/>
          <a:p>
            <a:pPr defTabSz="863600" eaLnBrk="0" hangingPunct="0"/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2133466" y="3047664"/>
          <a:ext cx="3694088" cy="91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" imgW="1651000" imgH="393700" progId="Equation.3">
                  <p:embed/>
                </p:oleObj>
              </mc:Choice>
              <mc:Fallback>
                <p:oleObj name="" r:id="rId1" imgW="1651000" imgH="3937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466" y="3047664"/>
                        <a:ext cx="3694088" cy="9121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1370794" y="3657466"/>
          <a:ext cx="4359326" cy="93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3" imgW="1815465" imgH="393700" progId="Equation.3">
                  <p:embed/>
                </p:oleObj>
              </mc:Choice>
              <mc:Fallback>
                <p:oleObj name="" r:id="rId3" imgW="1815465" imgH="3937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794" y="3657466"/>
                        <a:ext cx="4359326" cy="939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/>
          <p:cNvGraphicFramePr>
            <a:graphicFrameLocks noChangeAspect="1"/>
          </p:cNvGraphicFramePr>
          <p:nvPr/>
        </p:nvGraphicFramePr>
        <p:xfrm>
          <a:off x="2057871" y="4420138"/>
          <a:ext cx="3996468" cy="194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5" imgW="1574800" imgH="762000" progId="Equation.3">
                  <p:embed/>
                </p:oleObj>
              </mc:Choice>
              <mc:Fallback>
                <p:oleObj name="" r:id="rId5" imgW="1574800" imgH="7620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871" y="4420138"/>
                        <a:ext cx="3996468" cy="194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7" name="Rectangle 7"/>
          <p:cNvSpPr/>
          <p:nvPr/>
        </p:nvSpPr>
        <p:spPr>
          <a:xfrm>
            <a:off x="609802" y="4799794"/>
            <a:ext cx="1327116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08" name="Text Box 8"/>
          <p:cNvSpPr txBox="1"/>
          <p:nvPr/>
        </p:nvSpPr>
        <p:spPr>
          <a:xfrm>
            <a:off x="838268" y="1828061"/>
            <a:ext cx="6628862" cy="1021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 eaLnBrk="0" hangingPunct="0">
              <a:lnSpc>
                <a:spcPct val="110000"/>
              </a:lnSpc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解：设  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A={ 3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个小孩至少有一个女孩 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 eaLnBrk="0" hangingPunct="0">
              <a:lnSpc>
                <a:spcPct val="110000"/>
              </a:lnSpc>
            </a:pP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B={ 3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个小孩至少有一个男孩 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3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0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0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0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 build="p"/>
      <p:bldP spid="358403" grpId="0"/>
      <p:bldP spid="358407" grpId="0"/>
      <p:bldP spid="35840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8866" name="Rectangle 2"/>
          <p:cNvSpPr/>
          <p:nvPr/>
        </p:nvSpPr>
        <p:spPr>
          <a:xfrm>
            <a:off x="888665" y="3573471"/>
            <a:ext cx="7905582" cy="2519841"/>
          </a:xfrm>
          <a:prstGeom prst="rect">
            <a:avLst/>
          </a:prstGeom>
          <a:solidFill>
            <a:srgbClr val="99FFCC"/>
          </a:solidFill>
          <a:ln w="1905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pPr algn="ctr" eaLnBrk="0" hangingPunct="0"/>
            <a:endParaRPr lang="zh-CN" altLang="en-US" sz="254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4" name="Text Box 3"/>
          <p:cNvSpPr>
            <a:spLocks noGrp="1"/>
          </p:cNvSpPr>
          <p:nvPr>
            <p:ph type="title"/>
          </p:nvPr>
        </p:nvSpPr>
        <p:spPr>
          <a:xfrm>
            <a:off x="1034815" y="475352"/>
            <a:ext cx="7341138" cy="708025"/>
          </a:xfrm>
        </p:spPr>
        <p:txBody>
          <a:bodyPr wrap="square" lIns="91430" tIns="45715" rIns="91430" bIns="45715" anchor="ctr">
            <a:spAutoFit/>
          </a:bodyPr>
          <a:p>
            <a:r>
              <a:rPr lang="zh-CN" altLang="en-US" sz="4020" b="1" dirty="0">
                <a:solidFill>
                  <a:schemeClr val="accent2"/>
                </a:solidFill>
                <a:ea typeface="黑体" panose="02010609060101010101" pitchFamily="49" charset="-122"/>
              </a:rPr>
              <a:t>二、</a:t>
            </a:r>
            <a:r>
              <a:rPr lang="zh-CN" altLang="en-US" sz="4020" b="1" dirty="0">
                <a:solidFill>
                  <a:schemeClr val="accent2"/>
                </a:solidFill>
              </a:rPr>
              <a:t>乘法公式</a:t>
            </a:r>
            <a:endParaRPr lang="zh-CN" altLang="en-US" sz="4020" b="1" dirty="0">
              <a:solidFill>
                <a:schemeClr val="accent2"/>
              </a:solidFill>
            </a:endParaRPr>
          </a:p>
        </p:txBody>
      </p:sp>
      <p:sp>
        <p:nvSpPr>
          <p:cNvPr id="548868" name="Text Box 4"/>
          <p:cNvSpPr txBox="1"/>
          <p:nvPr/>
        </p:nvSpPr>
        <p:spPr>
          <a:xfrm>
            <a:off x="826508" y="1557598"/>
            <a:ext cx="2089788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乘法公式</a:t>
            </a:r>
            <a:endParaRPr lang="zh-CN" altLang="en-US" sz="275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48869" name="Object 5"/>
          <p:cNvGraphicFramePr>
            <a:graphicFrameLocks noChangeAspect="1"/>
          </p:cNvGraphicFramePr>
          <p:nvPr/>
        </p:nvGraphicFramePr>
        <p:xfrm>
          <a:off x="2650873" y="1693669"/>
          <a:ext cx="1903321" cy="41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" imgW="2349500" imgH="520700" progId="Equation.3">
                  <p:embed/>
                </p:oleObj>
              </mc:Choice>
              <mc:Fallback>
                <p:oleObj name="" r:id="rId1" imgW="2349500" imgH="5207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50873" y="1693669"/>
                        <a:ext cx="1903321" cy="4199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0" name="Text Box 6"/>
          <p:cNvSpPr txBox="1"/>
          <p:nvPr/>
        </p:nvSpPr>
        <p:spPr>
          <a:xfrm>
            <a:off x="4537395" y="1579437"/>
            <a:ext cx="88392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  <a:endParaRPr lang="zh-CN" altLang="en-US" sz="275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8871" name="Object 7"/>
          <p:cNvGraphicFramePr>
            <a:graphicFrameLocks noChangeAspect="1"/>
          </p:cNvGraphicFramePr>
          <p:nvPr/>
        </p:nvGraphicFramePr>
        <p:xfrm>
          <a:off x="5407580" y="1715508"/>
          <a:ext cx="1066732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3" imgW="1384300" imgH="482600" progId="Equation.3">
                  <p:embed/>
                </p:oleObj>
              </mc:Choice>
              <mc:Fallback>
                <p:oleObj name="" r:id="rId3" imgW="1384300" imgH="4826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07580" y="1715508"/>
                        <a:ext cx="1066732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2" name="Object 8"/>
          <p:cNvGraphicFramePr>
            <a:graphicFrameLocks noChangeAspect="1"/>
          </p:cNvGraphicFramePr>
          <p:nvPr/>
        </p:nvGraphicFramePr>
        <p:xfrm>
          <a:off x="6465913" y="1823022"/>
          <a:ext cx="240224" cy="15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5" imgW="279400" imgH="165100" progId="Equation.3">
                  <p:embed/>
                </p:oleObj>
              </mc:Choice>
              <mc:Fallback>
                <p:oleObj name="" r:id="rId5" imgW="279400" imgH="1651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65913" y="1823022"/>
                        <a:ext cx="240224" cy="15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6680940" y="1700389"/>
          <a:ext cx="1893240" cy="44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7" imgW="2489200" imgH="558800" progId="Equation.3">
                  <p:embed/>
                </p:oleObj>
              </mc:Choice>
              <mc:Fallback>
                <p:oleObj name="" r:id="rId7" imgW="2489200" imgH="5588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0940" y="1700389"/>
                        <a:ext cx="1893240" cy="4451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4" name="Text Box 10"/>
          <p:cNvSpPr txBox="1"/>
          <p:nvPr/>
        </p:nvSpPr>
        <p:spPr>
          <a:xfrm>
            <a:off x="821469" y="2276593"/>
            <a:ext cx="1164166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推广</a:t>
            </a:r>
            <a:endParaRPr lang="zh-CN" altLang="en-US" sz="2750" b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48875" name="Object 11"/>
          <p:cNvGraphicFramePr>
            <a:graphicFrameLocks noChangeAspect="1"/>
          </p:cNvGraphicFramePr>
          <p:nvPr/>
        </p:nvGraphicFramePr>
        <p:xfrm>
          <a:off x="1908360" y="2384106"/>
          <a:ext cx="2664312" cy="41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9" imgW="2540000" imgH="419100" progId="Equation.3">
                  <p:embed/>
                </p:oleObj>
              </mc:Choice>
              <mc:Fallback>
                <p:oleObj name="" r:id="rId9" imgW="2540000" imgH="4191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360" y="2384106"/>
                        <a:ext cx="2664312" cy="4199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6" name="Object 12"/>
          <p:cNvGraphicFramePr>
            <a:graphicFrameLocks noChangeAspect="1"/>
          </p:cNvGraphicFramePr>
          <p:nvPr/>
        </p:nvGraphicFramePr>
        <p:xfrm>
          <a:off x="4607950" y="2427784"/>
          <a:ext cx="2125066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1" imgW="2032000" imgH="406400" progId="Equation.3">
                  <p:embed/>
                </p:oleObj>
              </mc:Choice>
              <mc:Fallback>
                <p:oleObj name="" r:id="rId11" imgW="2032000" imgH="4064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07950" y="2427784"/>
                        <a:ext cx="2125066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7" name="Text Box 13"/>
          <p:cNvSpPr txBox="1"/>
          <p:nvPr/>
        </p:nvSpPr>
        <p:spPr>
          <a:xfrm>
            <a:off x="6739735" y="2313551"/>
            <a:ext cx="88392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8878" name="Object 14"/>
          <p:cNvGraphicFramePr>
            <a:graphicFrameLocks noChangeAspect="1"/>
          </p:cNvGraphicFramePr>
          <p:nvPr/>
        </p:nvGraphicFramePr>
        <p:xfrm>
          <a:off x="2195622" y="3111500"/>
          <a:ext cx="1320397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3" imgW="1320165" imgH="393700" progId="Equation.3">
                  <p:embed/>
                </p:oleObj>
              </mc:Choice>
              <mc:Fallback>
                <p:oleObj name="" r:id="rId13" imgW="1320165" imgH="3937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5622" y="3111500"/>
                        <a:ext cx="1320397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9" name="Object 15"/>
          <p:cNvGraphicFramePr>
            <a:graphicFrameLocks noChangeAspect="1"/>
          </p:cNvGraphicFramePr>
          <p:nvPr/>
        </p:nvGraphicFramePr>
        <p:xfrm>
          <a:off x="3534497" y="3219013"/>
          <a:ext cx="241905" cy="1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15" imgW="241300" imgH="152400" progId="Equation.3">
                  <p:embed/>
                </p:oleObj>
              </mc:Choice>
              <mc:Fallback>
                <p:oleObj name="" r:id="rId15" imgW="241300" imgH="1524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34497" y="3219013"/>
                        <a:ext cx="241905" cy="1528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80" name="Object 16"/>
          <p:cNvGraphicFramePr>
            <a:graphicFrameLocks noChangeAspect="1"/>
          </p:cNvGraphicFramePr>
          <p:nvPr/>
        </p:nvGraphicFramePr>
        <p:xfrm>
          <a:off x="3808321" y="3069503"/>
          <a:ext cx="1370794" cy="44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7" imgW="1371600" imgH="444500" progId="Equation.3">
                  <p:embed/>
                </p:oleObj>
              </mc:Choice>
              <mc:Fallback>
                <p:oleObj name="" r:id="rId17" imgW="1371600" imgH="4445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08321" y="3069503"/>
                        <a:ext cx="1370794" cy="4434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81" name="Object 17"/>
          <p:cNvGraphicFramePr>
            <a:graphicFrameLocks noChangeAspect="1"/>
          </p:cNvGraphicFramePr>
          <p:nvPr/>
        </p:nvGraphicFramePr>
        <p:xfrm>
          <a:off x="5155596" y="3069503"/>
          <a:ext cx="1118810" cy="44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9" imgW="1116965" imgH="444500" progId="Equation.3">
                  <p:embed/>
                </p:oleObj>
              </mc:Choice>
              <mc:Fallback>
                <p:oleObj name="" r:id="rId19" imgW="1116965" imgH="4445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55596" y="3069503"/>
                        <a:ext cx="1118810" cy="4451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82" name="Object 18"/>
          <p:cNvGraphicFramePr>
            <a:graphicFrameLocks noChangeAspect="1"/>
          </p:cNvGraphicFramePr>
          <p:nvPr/>
        </p:nvGraphicFramePr>
        <p:xfrm>
          <a:off x="6264326" y="3121579"/>
          <a:ext cx="888663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21" imgW="888365" imgH="393700" progId="Equation.3">
                  <p:embed/>
                </p:oleObj>
              </mc:Choice>
              <mc:Fallback>
                <p:oleObj name="" r:id="rId21" imgW="888365" imgH="3937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264326" y="3121579"/>
                        <a:ext cx="888663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83" name="Text Box 19"/>
          <p:cNvSpPr txBox="1"/>
          <p:nvPr/>
        </p:nvSpPr>
        <p:spPr>
          <a:xfrm>
            <a:off x="1874762" y="3731381"/>
            <a:ext cx="97155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一般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8884" name="Object 20"/>
          <p:cNvGraphicFramePr>
            <a:graphicFrameLocks noChangeAspect="1"/>
          </p:cNvGraphicFramePr>
          <p:nvPr/>
        </p:nvGraphicFramePr>
        <p:xfrm>
          <a:off x="2946534" y="3790177"/>
          <a:ext cx="4073744" cy="45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23" imgW="3898900" imgH="457200" progId="Equation.3">
                  <p:embed/>
                </p:oleObj>
              </mc:Choice>
              <mc:Fallback>
                <p:oleObj name="" r:id="rId23" imgW="3898900" imgH="4572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46534" y="3790177"/>
                        <a:ext cx="4073744" cy="45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85" name="Object 21"/>
          <p:cNvGraphicFramePr>
            <a:graphicFrameLocks noChangeAspect="1"/>
          </p:cNvGraphicFramePr>
          <p:nvPr/>
        </p:nvGraphicFramePr>
        <p:xfrm>
          <a:off x="7225225" y="3833854"/>
          <a:ext cx="875224" cy="36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25" imgW="876300" imgH="368300" progId="Equation.3">
                  <p:embed/>
                </p:oleObj>
              </mc:Choice>
              <mc:Fallback>
                <p:oleObj name="" r:id="rId25" imgW="876300" imgH="3683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25225" y="3833854"/>
                        <a:ext cx="875224" cy="3678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86" name="Text Box 22"/>
          <p:cNvSpPr txBox="1"/>
          <p:nvPr/>
        </p:nvSpPr>
        <p:spPr>
          <a:xfrm>
            <a:off x="8137407" y="3716262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8887" name="Object 23"/>
          <p:cNvGraphicFramePr>
            <a:graphicFrameLocks noChangeAspect="1"/>
          </p:cNvGraphicFramePr>
          <p:nvPr/>
        </p:nvGraphicFramePr>
        <p:xfrm>
          <a:off x="907143" y="4423498"/>
          <a:ext cx="2894458" cy="4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27" imgW="2895600" imgH="431800" progId="Equation.3">
                  <p:embed/>
                </p:oleObj>
              </mc:Choice>
              <mc:Fallback>
                <p:oleObj name="" r:id="rId27" imgW="2895600" imgH="4318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07143" y="4423498"/>
                        <a:ext cx="2894458" cy="4317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88" name="Text Box 24"/>
          <p:cNvSpPr txBox="1"/>
          <p:nvPr/>
        </p:nvSpPr>
        <p:spPr>
          <a:xfrm>
            <a:off x="3880556" y="4344542"/>
            <a:ext cx="88392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8889" name="Object 25"/>
          <p:cNvGraphicFramePr>
            <a:graphicFrameLocks noChangeAspect="1"/>
          </p:cNvGraphicFramePr>
          <p:nvPr/>
        </p:nvGraphicFramePr>
        <p:xfrm>
          <a:off x="878585" y="4999701"/>
          <a:ext cx="2044431" cy="43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29" imgW="2044700" imgH="431800" progId="Equation.3">
                  <p:embed/>
                </p:oleObj>
              </mc:Choice>
              <mc:Fallback>
                <p:oleObj name="" r:id="rId29" imgW="2044700" imgH="4318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8585" y="4999701"/>
                        <a:ext cx="2044431" cy="431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90" name="Object 26"/>
          <p:cNvGraphicFramePr>
            <a:graphicFrameLocks noChangeAspect="1"/>
          </p:cNvGraphicFramePr>
          <p:nvPr/>
        </p:nvGraphicFramePr>
        <p:xfrm>
          <a:off x="2953254" y="5159292"/>
          <a:ext cx="24022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1" imgW="241300" imgH="152400" progId="Equation.3">
                  <p:embed/>
                </p:oleObj>
              </mc:Choice>
              <mc:Fallback>
                <p:oleObj name="" r:id="rId31" imgW="241300" imgH="1524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53254" y="5159292"/>
                        <a:ext cx="24022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91" name="Object 27"/>
          <p:cNvGraphicFramePr>
            <a:graphicFrameLocks noChangeAspect="1"/>
          </p:cNvGraphicFramePr>
          <p:nvPr/>
        </p:nvGraphicFramePr>
        <p:xfrm>
          <a:off x="3183400" y="4992981"/>
          <a:ext cx="2704630" cy="46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33" imgW="2705100" imgH="469900" progId="Equation.3">
                  <p:embed/>
                </p:oleObj>
              </mc:Choice>
              <mc:Fallback>
                <p:oleObj name="" r:id="rId33" imgW="2705100" imgH="4699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183400" y="4992981"/>
                        <a:ext cx="2704630" cy="4686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92" name="Object 28"/>
          <p:cNvGraphicFramePr>
            <a:graphicFrameLocks noChangeAspect="1"/>
          </p:cNvGraphicFramePr>
          <p:nvPr/>
        </p:nvGraphicFramePr>
        <p:xfrm>
          <a:off x="5832593" y="4991302"/>
          <a:ext cx="2958294" cy="46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5" imgW="2959100" imgH="469900" progId="Equation.3">
                  <p:embed/>
                </p:oleObj>
              </mc:Choice>
              <mc:Fallback>
                <p:oleObj name="" r:id="rId35" imgW="2959100" imgH="4699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832593" y="4991302"/>
                        <a:ext cx="2958294" cy="468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93" name="Object 29"/>
          <p:cNvGraphicFramePr>
            <a:graphicFrameLocks noChangeAspect="1"/>
          </p:cNvGraphicFramePr>
          <p:nvPr/>
        </p:nvGraphicFramePr>
        <p:xfrm>
          <a:off x="3168280" y="5790932"/>
          <a:ext cx="330940" cy="10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37" imgW="330200" imgH="101600" progId="Equation.3">
                  <p:embed/>
                </p:oleObj>
              </mc:Choice>
              <mc:Fallback>
                <p:oleObj name="" r:id="rId37" imgW="330200" imgH="1016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168280" y="5790932"/>
                        <a:ext cx="330940" cy="1007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94" name="Object 30"/>
          <p:cNvGraphicFramePr>
            <a:graphicFrameLocks noChangeAspect="1"/>
          </p:cNvGraphicFramePr>
          <p:nvPr/>
        </p:nvGraphicFramePr>
        <p:xfrm>
          <a:off x="3500899" y="5611183"/>
          <a:ext cx="1332157" cy="44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9" imgW="1333500" imgH="444500" progId="Equation.3">
                  <p:embed/>
                </p:oleObj>
              </mc:Choice>
              <mc:Fallback>
                <p:oleObj name="" r:id="rId39" imgW="1333500" imgH="4445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00899" y="5611183"/>
                        <a:ext cx="1332157" cy="4451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95" name="Object 31"/>
          <p:cNvGraphicFramePr>
            <a:graphicFrameLocks noChangeAspect="1"/>
          </p:cNvGraphicFramePr>
          <p:nvPr/>
        </p:nvGraphicFramePr>
        <p:xfrm>
          <a:off x="4831376" y="5639741"/>
          <a:ext cx="913862" cy="41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41" imgW="914400" imgH="419100" progId="Equation.3">
                  <p:embed/>
                </p:oleObj>
              </mc:Choice>
              <mc:Fallback>
                <p:oleObj name="" r:id="rId41" imgW="914400" imgH="4191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831376" y="5639741"/>
                        <a:ext cx="913862" cy="4199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5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5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5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54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54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54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4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bldLvl="0" animBg="1"/>
      <p:bldP spid="548868" grpId="0"/>
      <p:bldP spid="548870" grpId="0"/>
      <p:bldP spid="548874" grpId="0"/>
      <p:bldP spid="548877" grpId="0"/>
      <p:bldP spid="548883" grpId="0"/>
      <p:bldP spid="548886" grpId="0"/>
      <p:bldP spid="54888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1474" name="Rectangle 2"/>
          <p:cNvSpPr>
            <a:spLocks noGrp="1"/>
          </p:cNvSpPr>
          <p:nvPr>
            <p:ph type="body" sz="half" idx="1"/>
          </p:nvPr>
        </p:nvSpPr>
        <p:spPr>
          <a:xfrm>
            <a:off x="685397" y="1448405"/>
            <a:ext cx="7950940" cy="2513122"/>
          </a:xfrm>
        </p:spPr>
        <p:txBody>
          <a:bodyPr wrap="square" lIns="91430" tIns="45715" rIns="91430" bIns="45715" anchor="t"/>
          <a:p>
            <a:pPr eaLnBrk="1" hangingPunct="1">
              <a:buNone/>
            </a:pPr>
            <a:r>
              <a:rPr lang="zh-CN" altLang="en-US" sz="2750" b="1" dirty="0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zh-CN" altLang="en-US" sz="2750" b="1" dirty="0">
                <a:solidFill>
                  <a:schemeClr val="accent2"/>
                </a:solidFill>
              </a:rPr>
              <a:t> </a:t>
            </a:r>
            <a:r>
              <a:rPr lang="en-US" altLang="zh-CN" sz="2750" b="1" dirty="0">
                <a:solidFill>
                  <a:schemeClr val="accent2"/>
                </a:solidFill>
              </a:rPr>
              <a:t>4</a:t>
            </a:r>
            <a:r>
              <a:rPr lang="en-US" altLang="zh-CN" sz="2750" b="1" dirty="0"/>
              <a:t>  </a:t>
            </a:r>
            <a:r>
              <a:rPr lang="zh-CN" altLang="en-US" sz="2750" b="1" dirty="0"/>
              <a:t>袋中有一个白球与一个黑球，现每次从中取出一球，若取出白球，则除把白球放回外再加进一个白球，直至取出黑球为止．求取了</a:t>
            </a:r>
            <a:r>
              <a:rPr lang="en-US" altLang="zh-CN" sz="2750" b="1" dirty="0"/>
              <a:t>n</a:t>
            </a:r>
            <a:r>
              <a:rPr lang="zh-CN" altLang="en-US" sz="2750" b="1" dirty="0"/>
              <a:t>次都未取出黑球的概率．</a:t>
            </a:r>
            <a:endParaRPr lang="zh-CN" altLang="en-US" sz="2750" b="1" dirty="0"/>
          </a:p>
          <a:p>
            <a:pPr eaLnBrk="1" hangingPunct="1">
              <a:buNone/>
            </a:pPr>
            <a:r>
              <a:rPr lang="zh-CN" altLang="en-US" sz="2750" b="1" dirty="0"/>
              <a:t>解：</a:t>
            </a:r>
            <a:endParaRPr lang="zh-CN" altLang="en-US" sz="2750" b="1" dirty="0"/>
          </a:p>
        </p:txBody>
      </p:sp>
      <p:graphicFrame>
        <p:nvGraphicFramePr>
          <p:cNvPr id="36147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713492" y="3502916"/>
          <a:ext cx="5753638" cy="64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1803400" imgH="203200" progId="Equation.3">
                  <p:embed/>
                </p:oleObj>
              </mc:Choice>
              <mc:Fallback>
                <p:oleObj name="" r:id="rId1" imgW="1803400" imgH="2032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3492" y="3502916"/>
                        <a:ext cx="5753638" cy="645079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1752130" y="4191672"/>
          <a:ext cx="7163069" cy="58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3" imgW="2806700" imgH="228600" progId="Equation.3">
                  <p:embed/>
                </p:oleObj>
              </mc:Choice>
              <mc:Fallback>
                <p:oleObj name="" r:id="rId3" imgW="2806700" imgH="2286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130" y="4191672"/>
                        <a:ext cx="7163069" cy="58124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7" name="Rectangle 5"/>
          <p:cNvSpPr/>
          <p:nvPr/>
        </p:nvSpPr>
        <p:spPr>
          <a:xfrm>
            <a:off x="1295199" y="4724198"/>
            <a:ext cx="7238663" cy="609802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/>
          <a:p>
            <a:pPr defTabSz="863600" eaLnBrk="0" hangingPunct="0"/>
            <a:r>
              <a:rPr lang="zh-CN" altLang="en-US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7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1478" name="Object 6"/>
          <p:cNvGraphicFramePr>
            <a:graphicFrameLocks noChangeAspect="1"/>
          </p:cNvGraphicFramePr>
          <p:nvPr/>
        </p:nvGraphicFramePr>
        <p:xfrm>
          <a:off x="3556337" y="4799794"/>
          <a:ext cx="2301455" cy="58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5" imgW="901065" imgH="228600" progId="Equation.3">
                  <p:embed/>
                </p:oleObj>
              </mc:Choice>
              <mc:Fallback>
                <p:oleObj name="" r:id="rId5" imgW="901065" imgH="2286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6337" y="4799794"/>
                        <a:ext cx="2301455" cy="58292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9" name="Rectangle 7"/>
          <p:cNvSpPr/>
          <p:nvPr/>
        </p:nvSpPr>
        <p:spPr>
          <a:xfrm>
            <a:off x="1295199" y="5510389"/>
            <a:ext cx="332486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由乘法公式，我们有</a:t>
            </a:r>
            <a:endParaRPr lang="zh-CN" altLang="en-US" sz="243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4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charRg st="7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474">
                                            <p:txEl>
                                              <p:charRg st="75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uild="p"/>
      <p:bldP spid="361477" grpId="0"/>
      <p:bldP spid="36147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249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025344" y="1057333"/>
          <a:ext cx="3337950" cy="58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" imgW="1218565" imgH="215900" progId="Equation.3">
                  <p:embed/>
                </p:oleObj>
              </mc:Choice>
              <mc:Fallback>
                <p:oleObj name="" r:id="rId1" imgW="1218565" imgH="2159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5344" y="1057333"/>
                        <a:ext cx="3337950" cy="587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499" name="Object 3"/>
          <p:cNvGraphicFramePr>
            <a:graphicFrameLocks noChangeAspect="1"/>
          </p:cNvGraphicFramePr>
          <p:nvPr/>
        </p:nvGraphicFramePr>
        <p:xfrm>
          <a:off x="1554511" y="1610017"/>
          <a:ext cx="6859007" cy="59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3" imgW="2895600" imgH="254000" progId="Equation.3">
                  <p:embed/>
                </p:oleObj>
              </mc:Choice>
              <mc:Fallback>
                <p:oleObj name="" r:id="rId3" imgW="2895600" imgH="2540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4511" y="1610017"/>
                        <a:ext cx="6859007" cy="59804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0" name="Object 4"/>
          <p:cNvGraphicFramePr>
            <a:graphicFrameLocks noChangeAspect="1"/>
          </p:cNvGraphicFramePr>
          <p:nvPr/>
        </p:nvGraphicFramePr>
        <p:xfrm>
          <a:off x="1554511" y="2513800"/>
          <a:ext cx="2971732" cy="98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5" imgW="1180465" imgH="393700" progId="Equation.3">
                  <p:embed/>
                </p:oleObj>
              </mc:Choice>
              <mc:Fallback>
                <p:oleObj name="" r:id="rId5" imgW="1180465" imgH="3937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4511" y="2513800"/>
                        <a:ext cx="2971732" cy="98441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/>
          <p:cNvGraphicFramePr>
            <a:graphicFrameLocks noChangeAspect="1"/>
          </p:cNvGraphicFramePr>
          <p:nvPr/>
        </p:nvGraphicFramePr>
        <p:xfrm>
          <a:off x="1631786" y="3503259"/>
          <a:ext cx="1149048" cy="98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7" imgW="457200" imgH="393700" progId="Equation.3">
                  <p:embed/>
                </p:oleObj>
              </mc:Choice>
              <mc:Fallback>
                <p:oleObj name="" r:id="rId7" imgW="457200" imgH="3937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1786" y="3503259"/>
                        <a:ext cx="1149048" cy="9860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文本框 43009"/>
          <p:cNvSpPr txBox="1"/>
          <p:nvPr/>
        </p:nvSpPr>
        <p:spPr>
          <a:xfrm>
            <a:off x="838200" y="1371600"/>
            <a:ext cx="6477000" cy="1533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五个阄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其中两个阄内写着“有”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字， 三个阄内不写字 ，五人依次抓取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问各人抓到“有”字阄的概率是否相同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文本框 43010"/>
          <p:cNvSpPr txBox="1"/>
          <p:nvPr/>
        </p:nvSpPr>
        <p:spPr>
          <a:xfrm>
            <a:off x="762000" y="33528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16" name="对象 43015"/>
          <p:cNvGraphicFramePr/>
          <p:nvPr/>
        </p:nvGraphicFramePr>
        <p:xfrm>
          <a:off x="1524000" y="4343400"/>
          <a:ext cx="1619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841500" imgH="368300" progId="Equation.3">
                  <p:embed/>
                </p:oleObj>
              </mc:Choice>
              <mc:Fallback>
                <p:oleObj name="" r:id="rId1" imgW="1841500" imgH="368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4343400"/>
                        <a:ext cx="16192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文本框 43017"/>
          <p:cNvSpPr txBox="1"/>
          <p:nvPr/>
        </p:nvSpPr>
        <p:spPr>
          <a:xfrm>
            <a:off x="3733800" y="42338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19" name="对象 43018"/>
          <p:cNvGraphicFramePr/>
          <p:nvPr/>
        </p:nvGraphicFramePr>
        <p:xfrm>
          <a:off x="4648200" y="4095750"/>
          <a:ext cx="158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587500" imgH="838200" progId="Equation.3">
                  <p:embed/>
                </p:oleObj>
              </mc:Choice>
              <mc:Fallback>
                <p:oleObj name="" r:id="rId3" imgW="1587500" imgH="838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4095750"/>
                        <a:ext cx="1587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对象 43019"/>
          <p:cNvGraphicFramePr/>
          <p:nvPr/>
        </p:nvGraphicFramePr>
        <p:xfrm>
          <a:off x="1447800" y="5257800"/>
          <a:ext cx="21193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2400300" imgH="419100" progId="Equation.3">
                  <p:embed/>
                </p:oleObj>
              </mc:Choice>
              <mc:Fallback>
                <p:oleObj name="" r:id="rId5" imgW="2400300" imgH="419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5257800"/>
                        <a:ext cx="211931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对象 43020"/>
          <p:cNvGraphicFramePr/>
          <p:nvPr/>
        </p:nvGraphicFramePr>
        <p:xfrm>
          <a:off x="3657600" y="5181600"/>
          <a:ext cx="2593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2857500" imgH="457200" progId="Equation.3">
                  <p:embed/>
                </p:oleObj>
              </mc:Choice>
              <mc:Fallback>
                <p:oleObj name="" r:id="rId7" imgW="2857500" imgH="457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5181600"/>
                        <a:ext cx="25939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矩形 43028"/>
          <p:cNvSpPr/>
          <p:nvPr/>
        </p:nvSpPr>
        <p:spPr>
          <a:xfrm>
            <a:off x="914400" y="708025"/>
            <a:ext cx="36655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抓阄是否与次序有关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030" name="对象 43029"/>
          <p:cNvGraphicFramePr/>
          <p:nvPr/>
        </p:nvGraphicFramePr>
        <p:xfrm>
          <a:off x="1473200" y="3429000"/>
          <a:ext cx="629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6299200" imgH="457200" progId="Equation.3">
                  <p:embed/>
                </p:oleObj>
              </mc:Choice>
              <mc:Fallback>
                <p:oleObj name="" r:id="rId9" imgW="62992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3200" y="3429000"/>
                        <a:ext cx="6299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0" name="图片 43030" descr="PE02097_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2800" y="1371600"/>
            <a:ext cx="1981200" cy="170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8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5234" name="对象 95233"/>
          <p:cNvGraphicFramePr/>
          <p:nvPr/>
        </p:nvGraphicFramePr>
        <p:xfrm>
          <a:off x="914400" y="4267200"/>
          <a:ext cx="683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6832600" imgH="469900" progId="Equation.3">
                  <p:embed/>
                </p:oleObj>
              </mc:Choice>
              <mc:Fallback>
                <p:oleObj name="" r:id="rId1" imgW="6832600" imgH="469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6832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对象 95234"/>
          <p:cNvGraphicFramePr/>
          <p:nvPr/>
        </p:nvGraphicFramePr>
        <p:xfrm>
          <a:off x="914400" y="5257800"/>
          <a:ext cx="585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5854700" imgH="469900" progId="Equation.3">
                  <p:embed/>
                </p:oleObj>
              </mc:Choice>
              <mc:Fallback>
                <p:oleObj name="" r:id="rId3" imgW="5854700" imgH="469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5257800"/>
                        <a:ext cx="5854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对象 95235"/>
          <p:cNvGraphicFramePr/>
          <p:nvPr/>
        </p:nvGraphicFramePr>
        <p:xfrm>
          <a:off x="914400" y="2895600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2044700" imgH="838200" progId="Equation.3">
                  <p:embed/>
                </p:oleObj>
              </mc:Choice>
              <mc:Fallback>
                <p:oleObj name="" r:id="rId5" imgW="2044700" imgH="838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895600"/>
                        <a:ext cx="2044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对象 95236"/>
          <p:cNvGraphicFramePr/>
          <p:nvPr/>
        </p:nvGraphicFramePr>
        <p:xfrm>
          <a:off x="3048000" y="28956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647700" imgH="838200" progId="Equation.3">
                  <p:embed/>
                </p:oleObj>
              </mc:Choice>
              <mc:Fallback>
                <p:oleObj name="" r:id="rId7" imgW="647700" imgH="838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2895600"/>
                        <a:ext cx="647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对象 95237"/>
          <p:cNvGraphicFramePr/>
          <p:nvPr/>
        </p:nvGraphicFramePr>
        <p:xfrm>
          <a:off x="914400" y="2057400"/>
          <a:ext cx="497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4978400" imgH="469900" progId="Equation.3">
                  <p:embed/>
                </p:oleObj>
              </mc:Choice>
              <mc:Fallback>
                <p:oleObj name="" r:id="rId9" imgW="4978400" imgH="469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4978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95238"/>
          <p:cNvGraphicFramePr/>
          <p:nvPr/>
        </p:nvGraphicFramePr>
        <p:xfrm>
          <a:off x="914400" y="1066800"/>
          <a:ext cx="2281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2603500" imgH="457200" progId="Equation.3">
                  <p:embed/>
                </p:oleObj>
              </mc:Choice>
              <mc:Fallback>
                <p:oleObj name="" r:id="rId11" imgW="2603500" imgH="457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228123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对象 95239"/>
          <p:cNvGraphicFramePr/>
          <p:nvPr/>
        </p:nvGraphicFramePr>
        <p:xfrm>
          <a:off x="3200400" y="1066800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3098800" imgH="457200" progId="Equation.3">
                  <p:embed/>
                </p:oleObj>
              </mc:Choice>
              <mc:Fallback>
                <p:oleObj name="" r:id="rId13" imgW="3098800" imgH="457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400" y="1066800"/>
                        <a:ext cx="3098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对象 44035"/>
          <p:cNvGraphicFramePr/>
          <p:nvPr/>
        </p:nvGraphicFramePr>
        <p:xfrm>
          <a:off x="914400" y="990600"/>
          <a:ext cx="37226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4150995" imgH="520700" progId="Equation.3">
                  <p:embed/>
                </p:oleObj>
              </mc:Choice>
              <mc:Fallback>
                <p:oleObj name="" r:id="rId1" imgW="4150995" imgH="520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372268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对象 44036"/>
          <p:cNvGraphicFramePr/>
          <p:nvPr/>
        </p:nvGraphicFramePr>
        <p:xfrm>
          <a:off x="4648200" y="1019175"/>
          <a:ext cx="381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4112895" imgH="482600" progId="Equation.3">
                  <p:embed/>
                </p:oleObj>
              </mc:Choice>
              <mc:Fallback>
                <p:oleObj name="" r:id="rId3" imgW="4112895" imgH="482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1019175"/>
                        <a:ext cx="3810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对象 44037"/>
          <p:cNvGraphicFramePr/>
          <p:nvPr/>
        </p:nvGraphicFramePr>
        <p:xfrm>
          <a:off x="1219200" y="1981200"/>
          <a:ext cx="429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4290695" imgH="520700" progId="Equation.3">
                  <p:embed/>
                </p:oleObj>
              </mc:Choice>
              <mc:Fallback>
                <p:oleObj name="" r:id="rId5" imgW="4290695" imgH="520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1981200"/>
                        <a:ext cx="42926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对象 44038"/>
          <p:cNvGraphicFramePr/>
          <p:nvPr/>
        </p:nvGraphicFramePr>
        <p:xfrm>
          <a:off x="914400" y="2971800"/>
          <a:ext cx="463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4635500" imgH="838200" progId="Equation.3">
                  <p:embed/>
                </p:oleObj>
              </mc:Choice>
              <mc:Fallback>
                <p:oleObj name="" r:id="rId7" imgW="4635500" imgH="838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971800"/>
                        <a:ext cx="463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对象 44039"/>
          <p:cNvGraphicFramePr/>
          <p:nvPr/>
        </p:nvGraphicFramePr>
        <p:xfrm>
          <a:off x="5638800" y="29718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647700" imgH="838200" progId="Equation.3">
                  <p:embed/>
                </p:oleObj>
              </mc:Choice>
              <mc:Fallback>
                <p:oleObj name="" r:id="rId9" imgW="647700" imgH="838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2971800"/>
                        <a:ext cx="647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文本框 44040"/>
          <p:cNvSpPr txBox="1"/>
          <p:nvPr/>
        </p:nvSpPr>
        <p:spPr>
          <a:xfrm>
            <a:off x="838200" y="43434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依此类推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42" name="对象 44041"/>
          <p:cNvGraphicFramePr/>
          <p:nvPr/>
        </p:nvGraphicFramePr>
        <p:xfrm>
          <a:off x="2514600" y="4191000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2844800" imgH="838200" progId="Equation.3">
                  <p:embed/>
                </p:oleObj>
              </mc:Choice>
              <mc:Fallback>
                <p:oleObj name="" r:id="rId11" imgW="2844800" imgH="838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4600" y="4191000"/>
                        <a:ext cx="2844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矩形 44044"/>
          <p:cNvSpPr/>
          <p:nvPr/>
        </p:nvSpPr>
        <p:spPr>
          <a:xfrm>
            <a:off x="838200" y="5181600"/>
            <a:ext cx="3130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故抓阄与次序无关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  <p:bldP spid="4404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405" name="对象 16404"/>
          <p:cNvGraphicFramePr/>
          <p:nvPr/>
        </p:nvGraphicFramePr>
        <p:xfrm>
          <a:off x="920750" y="2063750"/>
          <a:ext cx="74422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7442200" imgH="2679700" progId="Equation.3">
                  <p:embed/>
                </p:oleObj>
              </mc:Choice>
              <mc:Fallback>
                <p:oleObj name="" r:id="rId1" imgW="7442200" imgH="2679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0750" y="2063750"/>
                        <a:ext cx="7442200" cy="267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文本框 16405"/>
          <p:cNvSpPr txBox="1"/>
          <p:nvPr/>
        </p:nvSpPr>
        <p:spPr>
          <a:xfrm>
            <a:off x="827088" y="1346200"/>
            <a:ext cx="344646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样本空间的划分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07" name="矩形 16406"/>
          <p:cNvSpPr/>
          <p:nvPr/>
        </p:nvSpPr>
        <p:spPr>
          <a:xfrm>
            <a:off x="2638425" y="4797425"/>
            <a:ext cx="3733800" cy="1219200"/>
          </a:xfrm>
          <a:prstGeom prst="rect">
            <a:avLst/>
          </a:prstGeom>
          <a:solidFill>
            <a:srgbClr val="66FFFF"/>
          </a:solidFill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9" name="任意多边形 16408"/>
          <p:cNvSpPr/>
          <p:nvPr/>
        </p:nvSpPr>
        <p:spPr>
          <a:xfrm>
            <a:off x="4767263" y="4797425"/>
            <a:ext cx="1604962" cy="609600"/>
          </a:xfrm>
          <a:custGeom>
            <a:avLst/>
            <a:gdLst/>
            <a:ahLst/>
            <a:cxnLst/>
            <a:pathLst>
              <a:path w="1032" h="576">
                <a:moveTo>
                  <a:pt x="24" y="0"/>
                </a:moveTo>
                <a:cubicBezTo>
                  <a:pt x="12" y="192"/>
                  <a:pt x="0" y="384"/>
                  <a:pt x="168" y="480"/>
                </a:cubicBezTo>
                <a:cubicBezTo>
                  <a:pt x="336" y="576"/>
                  <a:pt x="888" y="560"/>
                  <a:pt x="1032" y="576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6410" name="任意多边形 16409"/>
          <p:cNvSpPr/>
          <p:nvPr/>
        </p:nvSpPr>
        <p:spPr>
          <a:xfrm>
            <a:off x="2638425" y="5051425"/>
            <a:ext cx="2314575" cy="601663"/>
          </a:xfrm>
          <a:custGeom>
            <a:avLst/>
            <a:gdLst/>
            <a:ahLst/>
            <a:cxnLst/>
            <a:pathLst>
              <a:path w="1488" h="568">
                <a:moveTo>
                  <a:pt x="1488" y="240"/>
                </a:moveTo>
                <a:cubicBezTo>
                  <a:pt x="1324" y="404"/>
                  <a:pt x="1160" y="568"/>
                  <a:pt x="912" y="528"/>
                </a:cubicBezTo>
                <a:cubicBezTo>
                  <a:pt x="664" y="488"/>
                  <a:pt x="152" y="88"/>
                  <a:pt x="0" y="0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6411" name="任意多边形 16410"/>
          <p:cNvSpPr/>
          <p:nvPr/>
        </p:nvSpPr>
        <p:spPr>
          <a:xfrm>
            <a:off x="4281488" y="5610225"/>
            <a:ext cx="161925" cy="406400"/>
          </a:xfrm>
          <a:custGeom>
            <a:avLst/>
            <a:gdLst/>
            <a:ahLst/>
            <a:cxnLst/>
            <a:pathLst>
              <a:path w="104" h="384">
                <a:moveTo>
                  <a:pt x="0" y="0"/>
                </a:moveTo>
                <a:cubicBezTo>
                  <a:pt x="44" y="64"/>
                  <a:pt x="88" y="128"/>
                  <a:pt x="96" y="192"/>
                </a:cubicBezTo>
                <a:cubicBezTo>
                  <a:pt x="104" y="256"/>
                  <a:pt x="56" y="352"/>
                  <a:pt x="48" y="38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6412" name="任意多边形 16411"/>
          <p:cNvSpPr/>
          <p:nvPr/>
        </p:nvSpPr>
        <p:spPr>
          <a:xfrm>
            <a:off x="5534025" y="5407025"/>
            <a:ext cx="260350" cy="609600"/>
          </a:xfrm>
          <a:custGeom>
            <a:avLst/>
            <a:gdLst/>
            <a:ahLst/>
            <a:cxnLst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6414" name="对象 16413"/>
          <p:cNvGraphicFramePr/>
          <p:nvPr/>
        </p:nvGraphicFramePr>
        <p:xfrm>
          <a:off x="5534025" y="4949825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368300" imgH="419100" progId="Equation.3">
                  <p:embed/>
                </p:oleObj>
              </mc:Choice>
              <mc:Fallback>
                <p:oleObj name="" r:id="rId3" imgW="368300" imgH="4191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4025" y="4949825"/>
                        <a:ext cx="5334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对象 16414"/>
          <p:cNvGraphicFramePr/>
          <p:nvPr/>
        </p:nvGraphicFramePr>
        <p:xfrm>
          <a:off x="3476625" y="4949825"/>
          <a:ext cx="533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381000" imgH="419100" progId="Equation.3">
                  <p:embed/>
                </p:oleObj>
              </mc:Choice>
              <mc:Fallback>
                <p:oleObj name="" r:id="rId5" imgW="3810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6625" y="4949825"/>
                        <a:ext cx="533400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对象 16415"/>
          <p:cNvGraphicFramePr/>
          <p:nvPr/>
        </p:nvGraphicFramePr>
        <p:xfrm>
          <a:off x="3036888" y="5530850"/>
          <a:ext cx="5159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381000" imgH="431800" progId="Equation.3">
                  <p:embed/>
                </p:oleObj>
              </mc:Choice>
              <mc:Fallback>
                <p:oleObj name="" r:id="rId7" imgW="381000" imgH="4318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6888" y="5530850"/>
                        <a:ext cx="51593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对象 16416"/>
          <p:cNvGraphicFramePr/>
          <p:nvPr/>
        </p:nvGraphicFramePr>
        <p:xfrm>
          <a:off x="4572000" y="5641975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964565" imgH="431800" progId="Equation.3">
                  <p:embed/>
                </p:oleObj>
              </mc:Choice>
              <mc:Fallback>
                <p:oleObj name="" r:id="rId9" imgW="964565" imgH="431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5641975"/>
                        <a:ext cx="11430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对象 16417"/>
          <p:cNvGraphicFramePr/>
          <p:nvPr/>
        </p:nvGraphicFramePr>
        <p:xfrm>
          <a:off x="5762625" y="5641975"/>
          <a:ext cx="501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393700" imgH="431800" progId="Equation.3">
                  <p:embed/>
                </p:oleObj>
              </mc:Choice>
              <mc:Fallback>
                <p:oleObj name="" r:id="rId11" imgW="393700" imgH="431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62625" y="5641975"/>
                        <a:ext cx="501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标题 16421"/>
          <p:cNvSpPr>
            <a:spLocks noGrp="1"/>
          </p:cNvSpPr>
          <p:nvPr>
            <p:ph type="title"/>
          </p:nvPr>
        </p:nvSpPr>
        <p:spPr>
          <a:xfrm>
            <a:off x="827088" y="611188"/>
            <a:ext cx="7772400" cy="701675"/>
          </a:xfrm>
          <a:ln w="12700"/>
        </p:spPr>
        <p:txBody>
          <a:bodyPr anchor="ctr">
            <a:spAutoFit/>
          </a:bodyPr>
          <a:p>
            <a:r>
              <a:rPr lang="zh-CN" altLang="en-US" dirty="0">
                <a:solidFill>
                  <a:schemeClr val="tx1"/>
                </a:solidFill>
              </a:rPr>
              <a:t>三、全概率公式与贝叶斯公式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98" name="任意多边形 16422"/>
          <p:cNvSpPr/>
          <p:nvPr/>
        </p:nvSpPr>
        <p:spPr>
          <a:xfrm rot="2996249">
            <a:off x="5033963" y="5334000"/>
            <a:ext cx="234950" cy="711200"/>
          </a:xfrm>
          <a:custGeom>
            <a:avLst/>
            <a:gdLst/>
            <a:ahLst/>
            <a:cxnLst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9474" name="Rectangle 2"/>
          <p:cNvSpPr/>
          <p:nvPr/>
        </p:nvSpPr>
        <p:spPr>
          <a:xfrm>
            <a:off x="851707" y="3660826"/>
            <a:ext cx="7697275" cy="220599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25000"/>
              </a:lnSpc>
              <a:spcBef>
                <a:spcPct val="50000"/>
              </a:spcBef>
            </a:pP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随机现象在一次观察中出现什么结果具有</a:t>
            </a:r>
            <a:r>
              <a:rPr lang="zh-CN" altLang="en-US" sz="275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偶然性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但在大量试验或观察中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这种结果的出现具有一定的</a:t>
            </a:r>
            <a:r>
              <a:rPr lang="zh-CN" altLang="en-US" sz="275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统计规律性</a:t>
            </a:r>
            <a:r>
              <a:rPr lang="zh-CN" altLang="en-US" sz="275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概率论就是研究随机现象这种本质规律的一门数学学科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6"/>
          <p:cNvSpPr txBox="1"/>
          <p:nvPr/>
        </p:nvSpPr>
        <p:spPr>
          <a:xfrm>
            <a:off x="698836" y="1661752"/>
            <a:ext cx="883920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endParaRPr lang="zh-CN" altLang="en-US" sz="275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9479" name="Rectangle 7"/>
          <p:cNvSpPr/>
          <p:nvPr/>
        </p:nvSpPr>
        <p:spPr>
          <a:xfrm>
            <a:off x="838268" y="2362267"/>
            <a:ext cx="7710714" cy="1148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25000"/>
              </a:lnSpc>
            </a:pP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随机现象揭示了条件和结果之间的非确定性联系</a:t>
            </a:r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其数量关系无法用函数加以描述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4" name="文本框 107523"/>
          <p:cNvSpPr txBox="1"/>
          <p:nvPr/>
        </p:nvSpPr>
        <p:spPr>
          <a:xfrm>
            <a:off x="838268" y="816765"/>
            <a:ext cx="3144762" cy="5473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sz="2965" b="1" dirty="0">
                <a:latin typeface="Times New Roman" panose="02020603050405020304" pitchFamily="18" charset="0"/>
                <a:ea typeface="黑体" panose="02010609060101010101" pitchFamily="49" charset="-122"/>
              </a:rPr>
              <a:t>随机现象的特征</a:t>
            </a:r>
            <a:endParaRPr lang="zh-CN" altLang="en-US" sz="2965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07536" name="图片 107535" descr="WB01512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2077" y="907479"/>
            <a:ext cx="725714" cy="36957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537" name="文本框 107536"/>
          <p:cNvSpPr txBox="1"/>
          <p:nvPr/>
        </p:nvSpPr>
        <p:spPr>
          <a:xfrm>
            <a:off x="4710823" y="816765"/>
            <a:ext cx="3973830" cy="5473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zh-CN" altLang="en-US" sz="2965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条件不能完全决定结果</a:t>
            </a:r>
            <a:endParaRPr lang="zh-CN" altLang="en-US" sz="2965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/>
      <p:bldP spid="489479" grpId="0"/>
      <p:bldP spid="107524" grpId="0"/>
      <p:bldP spid="107537" grpId="0"/>
      <p:bldP spid="143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矩形 71682"/>
          <p:cNvSpPr/>
          <p:nvPr/>
        </p:nvSpPr>
        <p:spPr>
          <a:xfrm>
            <a:off x="841375" y="790575"/>
            <a:ext cx="26304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全概率公式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686" name="矩形 71685"/>
          <p:cNvSpPr/>
          <p:nvPr/>
        </p:nvSpPr>
        <p:spPr>
          <a:xfrm>
            <a:off x="3429000" y="4868863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全概率公式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1692" name="组合 71691"/>
          <p:cNvGrpSpPr/>
          <p:nvPr/>
        </p:nvGrpSpPr>
        <p:grpSpPr>
          <a:xfrm>
            <a:off x="900113" y="3292475"/>
            <a:ext cx="7620000" cy="1582738"/>
            <a:chOff x="576" y="2160"/>
            <a:chExt cx="4800" cy="997"/>
          </a:xfrm>
        </p:grpSpPr>
        <p:sp>
          <p:nvSpPr>
            <p:cNvPr id="17412" name="下箭头 71684"/>
            <p:cNvSpPr/>
            <p:nvPr/>
          </p:nvSpPr>
          <p:spPr>
            <a:xfrm>
              <a:off x="2592" y="2928"/>
              <a:ext cx="333" cy="229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76200" cap="flat" cmpd="tri">
              <a:solidFill>
                <a:srgbClr val="00008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矩形 71687"/>
            <p:cNvSpPr/>
            <p:nvPr/>
          </p:nvSpPr>
          <p:spPr>
            <a:xfrm>
              <a:off x="576" y="2160"/>
              <a:ext cx="4800" cy="768"/>
            </a:xfrm>
            <a:prstGeom prst="rect">
              <a:avLst/>
            </a:prstGeom>
            <a:solidFill>
              <a:srgbClr val="66FFFF"/>
            </a:solidFill>
            <a:ln w="123825" cap="flat" cmpd="tri">
              <a:solidFill>
                <a:srgbClr val="00008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1689" name="对象 71688"/>
          <p:cNvGraphicFramePr/>
          <p:nvPr/>
        </p:nvGraphicFramePr>
        <p:xfrm>
          <a:off x="900113" y="1730375"/>
          <a:ext cx="777081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7404100" imgH="2667000" progId="Equation.3">
                  <p:embed/>
                </p:oleObj>
              </mc:Choice>
              <mc:Fallback>
                <p:oleObj name="" r:id="rId1" imgW="7404100" imgH="2667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730375"/>
                        <a:ext cx="7770812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8" name="对象 50177"/>
          <p:cNvGraphicFramePr/>
          <p:nvPr/>
        </p:nvGraphicFramePr>
        <p:xfrm>
          <a:off x="971550" y="2057400"/>
          <a:ext cx="177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777365" imgH="482600" progId="Equation.3">
                  <p:embed/>
                </p:oleObj>
              </mc:Choice>
              <mc:Fallback>
                <p:oleObj name="" r:id="rId1" imgW="1777365" imgH="482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057400"/>
                        <a:ext cx="1778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对象 50178"/>
          <p:cNvGraphicFramePr/>
          <p:nvPr/>
        </p:nvGraphicFramePr>
        <p:xfrm>
          <a:off x="2819400" y="2057400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2895600" imgH="469900" progId="Equation.3">
                  <p:embed/>
                </p:oleObj>
              </mc:Choice>
              <mc:Fallback>
                <p:oleObj name="" r:id="rId3" imgW="2895600" imgH="469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057400"/>
                        <a:ext cx="2895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对象 50179"/>
          <p:cNvGraphicFramePr/>
          <p:nvPr/>
        </p:nvGraphicFramePr>
        <p:xfrm>
          <a:off x="876300" y="2743200"/>
          <a:ext cx="640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6398260" imgH="431800" progId="Equation.3">
                  <p:embed/>
                </p:oleObj>
              </mc:Choice>
              <mc:Fallback>
                <p:oleObj name="" r:id="rId5" imgW="6398260" imgH="431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300" y="2743200"/>
                        <a:ext cx="6400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文本框 50181"/>
          <p:cNvSpPr txBox="1"/>
          <p:nvPr/>
        </p:nvSpPr>
        <p:spPr>
          <a:xfrm>
            <a:off x="914400" y="4648200"/>
            <a:ext cx="9017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图示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3" name="矩形 50182"/>
          <p:cNvSpPr/>
          <p:nvPr/>
        </p:nvSpPr>
        <p:spPr>
          <a:xfrm>
            <a:off x="2057400" y="4191000"/>
            <a:ext cx="3810000" cy="1828800"/>
          </a:xfrm>
          <a:prstGeom prst="rect">
            <a:avLst/>
          </a:prstGeom>
          <a:solidFill>
            <a:srgbClr val="9966FF"/>
          </a:solidFill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4" name="椭圆 50183"/>
          <p:cNvSpPr/>
          <p:nvPr/>
        </p:nvSpPr>
        <p:spPr>
          <a:xfrm>
            <a:off x="3124200" y="4419600"/>
            <a:ext cx="1828800" cy="1219200"/>
          </a:xfrm>
          <a:prstGeom prst="ellipse">
            <a:avLst/>
          </a:prstGeom>
          <a:solidFill>
            <a:srgbClr val="CCCCFF"/>
          </a:solidFill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5" name="任意多边形 50184"/>
          <p:cNvSpPr/>
          <p:nvPr/>
        </p:nvSpPr>
        <p:spPr>
          <a:xfrm>
            <a:off x="4229100" y="4191000"/>
            <a:ext cx="1638300" cy="914400"/>
          </a:xfrm>
          <a:custGeom>
            <a:avLst/>
            <a:gdLst/>
            <a:ahLst/>
            <a:cxnLst/>
            <a:pathLst>
              <a:path w="1032" h="576">
                <a:moveTo>
                  <a:pt x="24" y="0"/>
                </a:moveTo>
                <a:cubicBezTo>
                  <a:pt x="12" y="192"/>
                  <a:pt x="0" y="384"/>
                  <a:pt x="168" y="480"/>
                </a:cubicBezTo>
                <a:cubicBezTo>
                  <a:pt x="336" y="576"/>
                  <a:pt x="888" y="560"/>
                  <a:pt x="1032" y="576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50186" name="任意多边形 50185"/>
          <p:cNvSpPr/>
          <p:nvPr/>
        </p:nvSpPr>
        <p:spPr>
          <a:xfrm>
            <a:off x="2057400" y="4572000"/>
            <a:ext cx="2362200" cy="901700"/>
          </a:xfrm>
          <a:custGeom>
            <a:avLst/>
            <a:gdLst/>
            <a:ahLst/>
            <a:cxnLst/>
            <a:pathLst>
              <a:path w="1488" h="568">
                <a:moveTo>
                  <a:pt x="1488" y="240"/>
                </a:moveTo>
                <a:cubicBezTo>
                  <a:pt x="1324" y="404"/>
                  <a:pt x="1160" y="568"/>
                  <a:pt x="912" y="528"/>
                </a:cubicBezTo>
                <a:cubicBezTo>
                  <a:pt x="664" y="488"/>
                  <a:pt x="152" y="88"/>
                  <a:pt x="0" y="0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50187" name="任意多边形 50186"/>
          <p:cNvSpPr/>
          <p:nvPr/>
        </p:nvSpPr>
        <p:spPr>
          <a:xfrm>
            <a:off x="3733800" y="5410200"/>
            <a:ext cx="165100" cy="609600"/>
          </a:xfrm>
          <a:custGeom>
            <a:avLst/>
            <a:gdLst/>
            <a:ahLst/>
            <a:cxnLst/>
            <a:pathLst>
              <a:path w="104" h="384">
                <a:moveTo>
                  <a:pt x="0" y="0"/>
                </a:moveTo>
                <a:cubicBezTo>
                  <a:pt x="44" y="64"/>
                  <a:pt x="88" y="128"/>
                  <a:pt x="96" y="192"/>
                </a:cubicBezTo>
                <a:cubicBezTo>
                  <a:pt x="104" y="256"/>
                  <a:pt x="56" y="352"/>
                  <a:pt x="48" y="38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50188" name="任意多边形 50187"/>
          <p:cNvSpPr/>
          <p:nvPr/>
        </p:nvSpPr>
        <p:spPr>
          <a:xfrm>
            <a:off x="4762500" y="5029200"/>
            <a:ext cx="419100" cy="990600"/>
          </a:xfrm>
          <a:custGeom>
            <a:avLst/>
            <a:gdLst/>
            <a:ahLst/>
            <a:cxnLst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0189" name="对象 50188"/>
          <p:cNvGraphicFramePr/>
          <p:nvPr/>
        </p:nvGraphicFramePr>
        <p:xfrm>
          <a:off x="3733800" y="4876800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317500" imgH="317500" progId="Equation.3">
                  <p:embed/>
                </p:oleObj>
              </mc:Choice>
              <mc:Fallback>
                <p:oleObj name="" r:id="rId7" imgW="317500" imgH="3175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4876800"/>
                        <a:ext cx="317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对象 50189"/>
          <p:cNvGraphicFramePr/>
          <p:nvPr/>
        </p:nvGraphicFramePr>
        <p:xfrm>
          <a:off x="5029200" y="4267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381000" imgH="457200" progId="Equation.3">
                  <p:embed/>
                </p:oleObj>
              </mc:Choice>
              <mc:Fallback>
                <p:oleObj name="" r:id="rId9" imgW="381000" imgH="4572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4267200"/>
                        <a:ext cx="38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对象 50190"/>
          <p:cNvGraphicFramePr/>
          <p:nvPr/>
        </p:nvGraphicFramePr>
        <p:xfrm>
          <a:off x="2514600" y="43434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405765" imgH="456565" progId="Equation.3">
                  <p:embed/>
                </p:oleObj>
              </mc:Choice>
              <mc:Fallback>
                <p:oleObj name="" r:id="rId11" imgW="405765" imgH="4565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4600" y="4343400"/>
                        <a:ext cx="406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对象 50191"/>
          <p:cNvGraphicFramePr/>
          <p:nvPr/>
        </p:nvGraphicFramePr>
        <p:xfrm>
          <a:off x="2590800" y="54102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3" imgW="405765" imgH="456565" progId="Equation.3">
                  <p:embed/>
                </p:oleObj>
              </mc:Choice>
              <mc:Fallback>
                <p:oleObj name="" r:id="rId13" imgW="405765" imgH="4565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90800" y="5410200"/>
                        <a:ext cx="406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对象 50192"/>
          <p:cNvGraphicFramePr/>
          <p:nvPr/>
        </p:nvGraphicFramePr>
        <p:xfrm>
          <a:off x="3956050" y="5562600"/>
          <a:ext cx="1025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5" imgW="1116965" imgH="431800" progId="Equation.3">
                  <p:embed/>
                </p:oleObj>
              </mc:Choice>
              <mc:Fallback>
                <p:oleObj name="" r:id="rId15" imgW="1116965" imgH="431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6050" y="5562600"/>
                        <a:ext cx="10255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对象 50193"/>
          <p:cNvGraphicFramePr/>
          <p:nvPr/>
        </p:nvGraphicFramePr>
        <p:xfrm>
          <a:off x="5257800" y="5334000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7" imgW="393700" imgH="431800" progId="Equation.3">
                  <p:embed/>
                </p:oleObj>
              </mc:Choice>
              <mc:Fallback>
                <p:oleObj name="" r:id="rId17" imgW="393700" imgH="431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57800" y="5334000"/>
                        <a:ext cx="393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文本框 50194"/>
          <p:cNvSpPr txBox="1"/>
          <p:nvPr/>
        </p:nvSpPr>
        <p:spPr>
          <a:xfrm>
            <a:off x="914400" y="685800"/>
            <a:ext cx="8985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196" name="对象 50195"/>
          <p:cNvGraphicFramePr/>
          <p:nvPr/>
        </p:nvGraphicFramePr>
        <p:xfrm>
          <a:off x="2101850" y="762000"/>
          <a:ext cx="490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9" imgW="4900295" imgH="431800" progId="Equation.3">
                  <p:embed/>
                </p:oleObj>
              </mc:Choice>
              <mc:Fallback>
                <p:oleObj name="" r:id="rId19" imgW="4900295" imgH="4318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01850" y="762000"/>
                        <a:ext cx="4902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对象 50196"/>
          <p:cNvGraphicFramePr/>
          <p:nvPr/>
        </p:nvGraphicFramePr>
        <p:xfrm>
          <a:off x="3352800" y="144780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1" imgW="3706495" imgH="431800" progId="Equation.3">
                  <p:embed/>
                </p:oleObj>
              </mc:Choice>
              <mc:Fallback>
                <p:oleObj name="" r:id="rId21" imgW="3706495" imgH="431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52800" y="1447800"/>
                        <a:ext cx="3708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对象 50197"/>
          <p:cNvGraphicFramePr/>
          <p:nvPr/>
        </p:nvGraphicFramePr>
        <p:xfrm>
          <a:off x="877888" y="3429000"/>
          <a:ext cx="6754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3" imgW="8047990" imgH="444500" progId="Equation.3">
                  <p:embed/>
                </p:oleObj>
              </mc:Choice>
              <mc:Fallback>
                <p:oleObj name="" r:id="rId23" imgW="8047990" imgH="4445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77888" y="3429000"/>
                        <a:ext cx="67548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圆角矩形标注 50198"/>
          <p:cNvSpPr/>
          <p:nvPr/>
        </p:nvSpPr>
        <p:spPr>
          <a:xfrm>
            <a:off x="6019800" y="4267200"/>
            <a:ext cx="2362200" cy="1143000"/>
          </a:xfrm>
          <a:prstGeom prst="wedgeRoundRectCallout">
            <a:avLst>
              <a:gd name="adj1" fmla="val -55579"/>
              <a:gd name="adj2" fmla="val 66667"/>
              <a:gd name="adj3" fmla="val 16667"/>
            </a:avLst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algn="ctr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化整为零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各个击破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54" name="任意多边形 50199"/>
          <p:cNvSpPr/>
          <p:nvPr/>
        </p:nvSpPr>
        <p:spPr>
          <a:xfrm rot="2363306">
            <a:off x="4343400" y="5029200"/>
            <a:ext cx="419100" cy="990600"/>
          </a:xfrm>
          <a:custGeom>
            <a:avLst/>
            <a:gdLst/>
            <a:ahLst/>
            <a:cxnLst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199" grpId="0" bldLvl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框 17424"/>
          <p:cNvSpPr txBox="1"/>
          <p:nvPr/>
        </p:nvSpPr>
        <p:spPr>
          <a:xfrm>
            <a:off x="838200" y="981075"/>
            <a:ext cx="7837488" cy="18002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全概率公式的主要用处在于它可以将一个复杂事件的概率计算问题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分解为若干个简单事件的概率计算问题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最后应用概率的可加性求出最终结果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9458" name="组合 17456"/>
          <p:cNvGrpSpPr/>
          <p:nvPr/>
        </p:nvGrpSpPr>
        <p:grpSpPr>
          <a:xfrm>
            <a:off x="2778125" y="3284538"/>
            <a:ext cx="3810000" cy="1828800"/>
            <a:chOff x="1750" y="2069"/>
            <a:chExt cx="2400" cy="1152"/>
          </a:xfrm>
        </p:grpSpPr>
        <p:sp>
          <p:nvSpPr>
            <p:cNvPr id="19459" name="矩形 17439"/>
            <p:cNvSpPr/>
            <p:nvPr/>
          </p:nvSpPr>
          <p:spPr>
            <a:xfrm>
              <a:off x="1750" y="2069"/>
              <a:ext cx="2400" cy="1152"/>
            </a:xfrm>
            <a:prstGeom prst="rect">
              <a:avLst/>
            </a:prstGeom>
            <a:solidFill>
              <a:srgbClr val="66FFFF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0" name="椭圆 17440"/>
            <p:cNvSpPr/>
            <p:nvPr/>
          </p:nvSpPr>
          <p:spPr>
            <a:xfrm>
              <a:off x="2422" y="2213"/>
              <a:ext cx="1152" cy="768"/>
            </a:xfrm>
            <a:prstGeom prst="ellipse">
              <a:avLst/>
            </a:prstGeom>
            <a:solidFill>
              <a:srgbClr val="0000FF"/>
            </a:solidFill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1" name="任意多边形 17441"/>
            <p:cNvSpPr/>
            <p:nvPr/>
          </p:nvSpPr>
          <p:spPr>
            <a:xfrm>
              <a:off x="3118" y="2069"/>
              <a:ext cx="1032" cy="576"/>
            </a:xfrm>
            <a:custGeom>
              <a:avLst/>
              <a:gdLst/>
              <a:ahLst/>
              <a:cxnLst/>
              <a:pathLst>
                <a:path w="1032" h="576">
                  <a:moveTo>
                    <a:pt x="24" y="0"/>
                  </a:moveTo>
                  <a:cubicBezTo>
                    <a:pt x="12" y="192"/>
                    <a:pt x="0" y="384"/>
                    <a:pt x="168" y="480"/>
                  </a:cubicBezTo>
                  <a:cubicBezTo>
                    <a:pt x="336" y="576"/>
                    <a:pt x="888" y="560"/>
                    <a:pt x="1032" y="576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2" name="任意多边形 17442"/>
            <p:cNvSpPr/>
            <p:nvPr/>
          </p:nvSpPr>
          <p:spPr>
            <a:xfrm>
              <a:off x="1750" y="2309"/>
              <a:ext cx="1488" cy="568"/>
            </a:xfrm>
            <a:custGeom>
              <a:avLst/>
              <a:gdLst/>
              <a:ahLst/>
              <a:cxnLst/>
              <a:pathLst>
                <a:path w="1488" h="568">
                  <a:moveTo>
                    <a:pt x="1488" y="240"/>
                  </a:moveTo>
                  <a:cubicBezTo>
                    <a:pt x="1324" y="404"/>
                    <a:pt x="1160" y="568"/>
                    <a:pt x="912" y="528"/>
                  </a:cubicBezTo>
                  <a:cubicBezTo>
                    <a:pt x="664" y="488"/>
                    <a:pt x="152" y="88"/>
                    <a:pt x="0" y="0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3" name="任意多边形 17443"/>
            <p:cNvSpPr/>
            <p:nvPr/>
          </p:nvSpPr>
          <p:spPr>
            <a:xfrm>
              <a:off x="2806" y="2837"/>
              <a:ext cx="104" cy="384"/>
            </a:xfrm>
            <a:custGeom>
              <a:avLst/>
              <a:gdLst/>
              <a:ahLst/>
              <a:cxnLst/>
              <a:pathLst>
                <a:path w="104" h="384">
                  <a:moveTo>
                    <a:pt x="0" y="0"/>
                  </a:moveTo>
                  <a:cubicBezTo>
                    <a:pt x="44" y="64"/>
                    <a:pt x="88" y="128"/>
                    <a:pt x="96" y="192"/>
                  </a:cubicBezTo>
                  <a:cubicBezTo>
                    <a:pt x="104" y="256"/>
                    <a:pt x="56" y="352"/>
                    <a:pt x="48" y="384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4" name="任意多边形 17444"/>
            <p:cNvSpPr/>
            <p:nvPr/>
          </p:nvSpPr>
          <p:spPr>
            <a:xfrm>
              <a:off x="3430" y="2597"/>
              <a:ext cx="168" cy="624"/>
            </a:xfrm>
            <a:custGeom>
              <a:avLst/>
              <a:gdLst/>
              <a:ahLst/>
              <a:cxnLst/>
              <a:pathLst>
                <a:path w="168" h="624">
                  <a:moveTo>
                    <a:pt x="24" y="0"/>
                  </a:moveTo>
                  <a:cubicBezTo>
                    <a:pt x="12" y="140"/>
                    <a:pt x="0" y="280"/>
                    <a:pt x="24" y="384"/>
                  </a:cubicBezTo>
                  <a:cubicBezTo>
                    <a:pt x="48" y="488"/>
                    <a:pt x="144" y="584"/>
                    <a:pt x="168" y="624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9465" name="对象 17445"/>
            <p:cNvGraphicFramePr/>
            <p:nvPr/>
          </p:nvGraphicFramePr>
          <p:xfrm>
            <a:off x="2806" y="2501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" imgW="317500" imgH="317500" progId="Equation.3">
                    <p:embed/>
                  </p:oleObj>
                </mc:Choice>
                <mc:Fallback>
                  <p:oleObj name="" r:id="rId1" imgW="317500" imgH="3175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06" y="2501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对象 17446"/>
            <p:cNvGraphicFramePr/>
            <p:nvPr/>
          </p:nvGraphicFramePr>
          <p:xfrm>
            <a:off x="3622" y="2117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3" imgW="381000" imgH="457200" progId="Equation.3">
                    <p:embed/>
                  </p:oleObj>
                </mc:Choice>
                <mc:Fallback>
                  <p:oleObj name="" r:id="rId3" imgW="381000" imgH="4572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22" y="2117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对象 17447"/>
            <p:cNvGraphicFramePr/>
            <p:nvPr/>
          </p:nvGraphicFramePr>
          <p:xfrm>
            <a:off x="2038" y="2165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5" imgW="405765" imgH="456565" progId="Equation.3">
                    <p:embed/>
                  </p:oleObj>
                </mc:Choice>
                <mc:Fallback>
                  <p:oleObj name="" r:id="rId5" imgW="405765" imgH="45656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38" y="2165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对象 17448"/>
            <p:cNvGraphicFramePr/>
            <p:nvPr/>
          </p:nvGraphicFramePr>
          <p:xfrm>
            <a:off x="2086" y="2837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7" imgW="405765" imgH="456565" progId="Equation.3">
                    <p:embed/>
                  </p:oleObj>
                </mc:Choice>
                <mc:Fallback>
                  <p:oleObj name="" r:id="rId7" imgW="405765" imgH="456565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86" y="2837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对象 17449"/>
            <p:cNvGraphicFramePr/>
            <p:nvPr/>
          </p:nvGraphicFramePr>
          <p:xfrm>
            <a:off x="2926" y="2933"/>
            <a:ext cx="5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9" imgW="926465" imgH="431800" progId="Equation.3">
                    <p:embed/>
                  </p:oleObj>
                </mc:Choice>
                <mc:Fallback>
                  <p:oleObj name="" r:id="rId9" imgW="926465" imgH="4318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26" y="2933"/>
                          <a:ext cx="58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对象 17450"/>
            <p:cNvGraphicFramePr/>
            <p:nvPr/>
          </p:nvGraphicFramePr>
          <p:xfrm>
            <a:off x="3814" y="2789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1" imgW="393700" imgH="431800" progId="Equation.3">
                    <p:embed/>
                  </p:oleObj>
                </mc:Choice>
                <mc:Fallback>
                  <p:oleObj name="" r:id="rId11" imgW="393700" imgH="4318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14" y="2789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任意多边形 17455"/>
            <p:cNvSpPr/>
            <p:nvPr/>
          </p:nvSpPr>
          <p:spPr>
            <a:xfrm rot="2363306">
              <a:off x="3120" y="2580"/>
              <a:ext cx="264" cy="624"/>
            </a:xfrm>
            <a:custGeom>
              <a:avLst/>
              <a:gdLst/>
              <a:ahLst/>
              <a:cxnLst/>
              <a:pathLst>
                <a:path w="168" h="624">
                  <a:moveTo>
                    <a:pt x="24" y="0"/>
                  </a:moveTo>
                  <a:cubicBezTo>
                    <a:pt x="12" y="140"/>
                    <a:pt x="0" y="280"/>
                    <a:pt x="24" y="384"/>
                  </a:cubicBezTo>
                  <a:cubicBezTo>
                    <a:pt x="48" y="488"/>
                    <a:pt x="144" y="584"/>
                    <a:pt x="168" y="624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666" name="Text Box 2"/>
          <p:cNvSpPr txBox="1"/>
          <p:nvPr/>
        </p:nvSpPr>
        <p:spPr>
          <a:xfrm>
            <a:off x="838268" y="2362267"/>
            <a:ext cx="7238663" cy="106807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现从中任取一盒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再从该盒中任取一球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/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求取得白球的概率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991138" y="3429001"/>
          <a:ext cx="7319299" cy="124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1" imgW="2997200" imgH="508000" progId="Equation.3">
                  <p:embed/>
                </p:oleObj>
              </mc:Choice>
              <mc:Fallback>
                <p:oleObj name="" r:id="rId1" imgW="2997200" imgH="5080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1138" y="3429001"/>
                        <a:ext cx="7319299" cy="124312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762672" y="4648604"/>
          <a:ext cx="3951111" cy="93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3" imgW="1828800" imgH="431800" progId="Equation.3">
                  <p:embed/>
                </p:oleObj>
              </mc:Choice>
              <mc:Fallback>
                <p:oleObj name="" r:id="rId3" imgW="1828800" imgH="4318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672" y="4648604"/>
                        <a:ext cx="3951111" cy="93066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32" name="Group 5"/>
          <p:cNvGrpSpPr/>
          <p:nvPr/>
        </p:nvGrpSpPr>
        <p:grpSpPr>
          <a:xfrm>
            <a:off x="838268" y="381672"/>
            <a:ext cx="8001335" cy="1883225"/>
            <a:chOff x="90" y="115"/>
            <a:chExt cx="5478" cy="1476"/>
          </a:xfrm>
        </p:grpSpPr>
        <p:sp>
          <p:nvSpPr>
            <p:cNvPr id="124933" name="Text Box 6"/>
            <p:cNvSpPr txBox="1"/>
            <p:nvPr/>
          </p:nvSpPr>
          <p:spPr>
            <a:xfrm>
              <a:off x="90" y="115"/>
              <a:ext cx="540" cy="4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0" tIns="45715" rIns="91430" bIns="45715" anchor="t">
              <a:spAutoFit/>
            </a:bodyPr>
            <a:p>
              <a:pPr defTabSz="863600"/>
              <a:r>
                <a:rPr lang="zh-CN" altLang="en-US" sz="3175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3175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3175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4934" name="Group 7"/>
            <p:cNvGrpSpPr/>
            <p:nvPr/>
          </p:nvGrpSpPr>
          <p:grpSpPr>
            <a:xfrm>
              <a:off x="2016" y="528"/>
              <a:ext cx="1680" cy="1063"/>
              <a:chOff x="480" y="558"/>
              <a:chExt cx="1680" cy="1063"/>
            </a:xfrm>
          </p:grpSpPr>
          <p:sp>
            <p:nvSpPr>
              <p:cNvPr id="124935" name="Line 8"/>
              <p:cNvSpPr/>
              <p:nvPr/>
            </p:nvSpPr>
            <p:spPr>
              <a:xfrm>
                <a:off x="480" y="558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936" name="Line 9"/>
              <p:cNvSpPr/>
              <p:nvPr/>
            </p:nvSpPr>
            <p:spPr>
              <a:xfrm>
                <a:off x="480" y="1614"/>
                <a:ext cx="1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937" name="Line 10"/>
              <p:cNvSpPr/>
              <p:nvPr/>
            </p:nvSpPr>
            <p:spPr>
              <a:xfrm flipV="1">
                <a:off x="2160" y="558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938" name="Text Box 11"/>
              <p:cNvSpPr txBox="1"/>
              <p:nvPr/>
            </p:nvSpPr>
            <p:spPr>
              <a:xfrm>
                <a:off x="576" y="684"/>
                <a:ext cx="1224" cy="5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0" tIns="45715" rIns="91430" bIns="45715" anchor="t">
                <a:spAutoFit/>
              </a:bodyPr>
              <a:p>
                <a:pPr defTabSz="863600"/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个白球</a:t>
                </a:r>
                <a:endPara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939" name="Text Box 12"/>
              <p:cNvSpPr txBox="1"/>
              <p:nvPr/>
            </p:nvSpPr>
            <p:spPr>
              <a:xfrm>
                <a:off x="528" y="1116"/>
                <a:ext cx="1224" cy="5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0" tIns="45715" rIns="91430" bIns="45715" anchor="t">
                <a:spAutoFit/>
              </a:bodyPr>
              <a:p>
                <a:pPr defTabSz="863600"/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个黑球</a:t>
                </a:r>
                <a:endPara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4940" name="Group 13"/>
            <p:cNvGrpSpPr/>
            <p:nvPr/>
          </p:nvGrpSpPr>
          <p:grpSpPr>
            <a:xfrm>
              <a:off x="144" y="528"/>
              <a:ext cx="1680" cy="1063"/>
              <a:chOff x="480" y="558"/>
              <a:chExt cx="1680" cy="1063"/>
            </a:xfrm>
          </p:grpSpPr>
          <p:sp>
            <p:nvSpPr>
              <p:cNvPr id="124941" name="Line 14"/>
              <p:cNvSpPr/>
              <p:nvPr/>
            </p:nvSpPr>
            <p:spPr>
              <a:xfrm>
                <a:off x="480" y="558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942" name="Line 15"/>
              <p:cNvSpPr/>
              <p:nvPr/>
            </p:nvSpPr>
            <p:spPr>
              <a:xfrm>
                <a:off x="480" y="1614"/>
                <a:ext cx="1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943" name="Line 16"/>
              <p:cNvSpPr/>
              <p:nvPr/>
            </p:nvSpPr>
            <p:spPr>
              <a:xfrm flipV="1">
                <a:off x="2160" y="558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944" name="Text Box 17"/>
              <p:cNvSpPr txBox="1"/>
              <p:nvPr/>
            </p:nvSpPr>
            <p:spPr>
              <a:xfrm>
                <a:off x="575" y="684"/>
                <a:ext cx="1224" cy="5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0" tIns="45715" rIns="91430" bIns="45715" anchor="t">
                <a:spAutoFit/>
              </a:bodyPr>
              <a:p>
                <a:pPr defTabSz="863600"/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个白球</a:t>
                </a:r>
                <a:endPara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945" name="Text Box 18"/>
              <p:cNvSpPr txBox="1"/>
              <p:nvPr/>
            </p:nvSpPr>
            <p:spPr>
              <a:xfrm>
                <a:off x="528" y="1116"/>
                <a:ext cx="1224" cy="5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0" tIns="45715" rIns="91430" bIns="45715" anchor="t">
                <a:spAutoFit/>
              </a:bodyPr>
              <a:p>
                <a:pPr defTabSz="863600"/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个黑球</a:t>
                </a:r>
                <a:endPara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4946" name="Group 19"/>
            <p:cNvGrpSpPr/>
            <p:nvPr/>
          </p:nvGrpSpPr>
          <p:grpSpPr>
            <a:xfrm>
              <a:off x="3888" y="528"/>
              <a:ext cx="1680" cy="1063"/>
              <a:chOff x="480" y="558"/>
              <a:chExt cx="1680" cy="1063"/>
            </a:xfrm>
          </p:grpSpPr>
          <p:sp>
            <p:nvSpPr>
              <p:cNvPr id="124947" name="Line 20"/>
              <p:cNvSpPr/>
              <p:nvPr/>
            </p:nvSpPr>
            <p:spPr>
              <a:xfrm>
                <a:off x="480" y="558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948" name="Line 21"/>
              <p:cNvSpPr/>
              <p:nvPr/>
            </p:nvSpPr>
            <p:spPr>
              <a:xfrm>
                <a:off x="480" y="1614"/>
                <a:ext cx="1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949" name="Line 22"/>
              <p:cNvSpPr/>
              <p:nvPr/>
            </p:nvSpPr>
            <p:spPr>
              <a:xfrm flipV="1">
                <a:off x="2160" y="558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4950" name="Text Box 23"/>
              <p:cNvSpPr txBox="1"/>
              <p:nvPr/>
            </p:nvSpPr>
            <p:spPr>
              <a:xfrm>
                <a:off x="575" y="684"/>
                <a:ext cx="1224" cy="5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0" tIns="45715" rIns="91430" bIns="45715" anchor="t">
                <a:spAutoFit/>
              </a:bodyPr>
              <a:p>
                <a:pPr defTabSz="863600"/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个白球</a:t>
                </a:r>
                <a:endPara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951" name="Text Box 24"/>
              <p:cNvSpPr txBox="1"/>
              <p:nvPr/>
            </p:nvSpPr>
            <p:spPr>
              <a:xfrm>
                <a:off x="528" y="1116"/>
                <a:ext cx="1224" cy="5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0" tIns="45715" rIns="91430" bIns="45715" anchor="t">
                <a:spAutoFit/>
              </a:bodyPr>
              <a:p>
                <a:pPr defTabSz="863600"/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个黑球</a:t>
                </a:r>
                <a:endPara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369689" name="Object 25"/>
          <p:cNvGraphicFramePr>
            <a:graphicFrameLocks noChangeAspect="1"/>
          </p:cNvGraphicFramePr>
          <p:nvPr/>
        </p:nvGraphicFramePr>
        <p:xfrm>
          <a:off x="1779008" y="5423034"/>
          <a:ext cx="3762963" cy="8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5" imgW="1701800" imgH="393700" progId="Equation.3">
                  <p:embed/>
                </p:oleObj>
              </mc:Choice>
              <mc:Fallback>
                <p:oleObj name="" r:id="rId5" imgW="1701800" imgH="3937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9008" y="5423034"/>
                        <a:ext cx="3762963" cy="86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Rectangle 2"/>
          <p:cNvSpPr/>
          <p:nvPr/>
        </p:nvSpPr>
        <p:spPr>
          <a:xfrm>
            <a:off x="930974" y="679117"/>
            <a:ext cx="760993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endParaRPr lang="en-US" altLang="zh-CN" sz="275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1939" name="Rectangle 3"/>
          <p:cNvSpPr/>
          <p:nvPr/>
        </p:nvSpPr>
        <p:spPr>
          <a:xfrm>
            <a:off x="2062799" y="679013"/>
            <a:ext cx="4357646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有一批同一型号的产品，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40" name="Rectangle 4"/>
          <p:cNvSpPr/>
          <p:nvPr/>
        </p:nvSpPr>
        <p:spPr>
          <a:xfrm>
            <a:off x="6084577" y="679013"/>
            <a:ext cx="2466085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已知其中由一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41" name="Rectangle 5"/>
          <p:cNvSpPr/>
          <p:nvPr/>
        </p:nvSpPr>
        <p:spPr>
          <a:xfrm>
            <a:off x="826508" y="1315694"/>
            <a:ext cx="3312751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厂生产的占 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30%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42" name="Rectangle 6"/>
          <p:cNvSpPr/>
          <p:nvPr/>
        </p:nvSpPr>
        <p:spPr>
          <a:xfrm>
            <a:off x="3608413" y="1303934"/>
            <a:ext cx="3692407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二厂生产的占 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50%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43" name="Rectangle 7"/>
          <p:cNvSpPr/>
          <p:nvPr/>
        </p:nvSpPr>
        <p:spPr>
          <a:xfrm>
            <a:off x="6733016" y="1280415"/>
            <a:ext cx="2086429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三厂生产的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44" name="Rectangle 8"/>
          <p:cNvSpPr/>
          <p:nvPr/>
        </p:nvSpPr>
        <p:spPr>
          <a:xfrm>
            <a:off x="814749" y="1913736"/>
            <a:ext cx="2177143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的占 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20%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45" name="Rectangle 9"/>
          <p:cNvSpPr/>
          <p:nvPr/>
        </p:nvSpPr>
        <p:spPr>
          <a:xfrm>
            <a:off x="2466085" y="1913736"/>
            <a:ext cx="6627183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又知这三个厂的产品次品率分别为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2%, 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46" name="Rectangle 10"/>
          <p:cNvSpPr/>
          <p:nvPr/>
        </p:nvSpPr>
        <p:spPr>
          <a:xfrm>
            <a:off x="826508" y="2552096"/>
            <a:ext cx="855067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1%,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47" name="Rectangle 11"/>
          <p:cNvSpPr/>
          <p:nvPr/>
        </p:nvSpPr>
        <p:spPr>
          <a:xfrm>
            <a:off x="1527024" y="2530257"/>
            <a:ext cx="853386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1%,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48" name="Rectangle 12"/>
          <p:cNvSpPr/>
          <p:nvPr/>
        </p:nvSpPr>
        <p:spPr>
          <a:xfrm>
            <a:off x="2314894" y="2540336"/>
            <a:ext cx="6628862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问从这批产品中任取一件是次品的概率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49" name="Rectangle 13"/>
          <p:cNvSpPr/>
          <p:nvPr/>
        </p:nvSpPr>
        <p:spPr>
          <a:xfrm>
            <a:off x="839947" y="3166937"/>
            <a:ext cx="1518624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是多少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1950" name="Rectangle 14"/>
          <p:cNvSpPr/>
          <p:nvPr/>
        </p:nvSpPr>
        <p:spPr>
          <a:xfrm>
            <a:off x="1585820" y="3776738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75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1951" name="Rectangle 15"/>
          <p:cNvSpPr/>
          <p:nvPr/>
        </p:nvSpPr>
        <p:spPr>
          <a:xfrm>
            <a:off x="2123386" y="3791858"/>
            <a:ext cx="5587328" cy="513080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设事件 </a:t>
            </a:r>
            <a:r>
              <a:rPr lang="en-US" altLang="zh-CN" sz="2750" b="1" i="1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为“任取一件为次品”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51952" name="Object 16"/>
          <p:cNvGraphicFramePr>
            <a:graphicFrameLocks noChangeAspect="1"/>
          </p:cNvGraphicFramePr>
          <p:nvPr/>
        </p:nvGraphicFramePr>
        <p:xfrm>
          <a:off x="826508" y="4458775"/>
          <a:ext cx="7114352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1" imgW="6946900" imgH="457200" progId="Equation.3">
                  <p:embed/>
                </p:oleObj>
              </mc:Choice>
              <mc:Fallback>
                <p:oleObj name="" r:id="rId1" imgW="6946900" imgH="4572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6508" y="4458775"/>
                        <a:ext cx="7114352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3" name="Object 17"/>
          <p:cNvGraphicFramePr>
            <a:graphicFrameLocks noChangeAspect="1"/>
          </p:cNvGraphicFramePr>
          <p:nvPr/>
        </p:nvGraphicFramePr>
        <p:xfrm>
          <a:off x="1691654" y="5093775"/>
          <a:ext cx="1868042" cy="43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866900" imgH="431800" progId="Equation.3">
                  <p:embed/>
                </p:oleObj>
              </mc:Choice>
              <mc:Fallback>
                <p:oleObj name="" r:id="rId3" imgW="1866900" imgH="4318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54" y="5093775"/>
                        <a:ext cx="1868042" cy="431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4" name="Object 18"/>
          <p:cNvGraphicFramePr>
            <a:graphicFrameLocks noChangeAspect="1"/>
          </p:cNvGraphicFramePr>
          <p:nvPr/>
        </p:nvGraphicFramePr>
        <p:xfrm>
          <a:off x="3810000" y="5122334"/>
          <a:ext cx="367897" cy="36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5" imgW="368300" imgH="368300" progId="Equation.3">
                  <p:embed/>
                </p:oleObj>
              </mc:Choice>
              <mc:Fallback>
                <p:oleObj name="" r:id="rId5" imgW="368300" imgH="3683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5122334"/>
                        <a:ext cx="367897" cy="3678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5" name="Object 19"/>
          <p:cNvGraphicFramePr>
            <a:graphicFrameLocks noChangeAspect="1"/>
          </p:cNvGraphicFramePr>
          <p:nvPr/>
        </p:nvGraphicFramePr>
        <p:xfrm>
          <a:off x="3546257" y="5202969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7" imgW="241300" imgH="152400" progId="Equation.3">
                  <p:embed/>
                </p:oleObj>
              </mc:Choice>
              <mc:Fallback>
                <p:oleObj name="" r:id="rId7" imgW="241300" imgH="1524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6257" y="5202969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6" name="Object 20"/>
          <p:cNvGraphicFramePr>
            <a:graphicFrameLocks noChangeAspect="1"/>
          </p:cNvGraphicFramePr>
          <p:nvPr/>
        </p:nvGraphicFramePr>
        <p:xfrm>
          <a:off x="4500437" y="5085376"/>
          <a:ext cx="724034" cy="46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9" imgW="723900" imgH="469900" progId="Equation.3">
                  <p:embed/>
                </p:oleObj>
              </mc:Choice>
              <mc:Fallback>
                <p:oleObj name="" r:id="rId9" imgW="723900" imgH="4699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437" y="5085376"/>
                        <a:ext cx="724034" cy="468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7" name="Object 21"/>
          <p:cNvGraphicFramePr>
            <a:graphicFrameLocks noChangeAspect="1"/>
          </p:cNvGraphicFramePr>
          <p:nvPr/>
        </p:nvGraphicFramePr>
        <p:xfrm>
          <a:off x="5219432" y="5208008"/>
          <a:ext cx="241905" cy="1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11" imgW="241300" imgH="152400" progId="Equation.3">
                  <p:embed/>
                </p:oleObj>
              </mc:Choice>
              <mc:Fallback>
                <p:oleObj name="" r:id="rId11" imgW="241300" imgH="1524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19432" y="5208008"/>
                        <a:ext cx="241905" cy="1528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8" name="Object 22"/>
          <p:cNvGraphicFramePr>
            <a:graphicFrameLocks noChangeAspect="1"/>
          </p:cNvGraphicFramePr>
          <p:nvPr/>
        </p:nvGraphicFramePr>
        <p:xfrm>
          <a:off x="6098016" y="5122334"/>
          <a:ext cx="1612698" cy="39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13" imgW="1612900" imgH="393700" progId="Equation.3">
                  <p:embed/>
                </p:oleObj>
              </mc:Choice>
              <mc:Fallback>
                <p:oleObj name="" r:id="rId13" imgW="1612900" imgH="3937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8016" y="5122334"/>
                        <a:ext cx="1612698" cy="39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9" name="Object 23"/>
          <p:cNvGraphicFramePr>
            <a:graphicFrameLocks noChangeAspect="1"/>
          </p:cNvGraphicFramePr>
          <p:nvPr/>
        </p:nvGraphicFramePr>
        <p:xfrm>
          <a:off x="5508374" y="5132413"/>
          <a:ext cx="419974" cy="36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15" imgW="419100" imgH="368300" progId="Equation.3">
                  <p:embed/>
                </p:oleObj>
              </mc:Choice>
              <mc:Fallback>
                <p:oleObj name="" r:id="rId15" imgW="419100" imgH="3683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8374" y="5132413"/>
                        <a:ext cx="419974" cy="3678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5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5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5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5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5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5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5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5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5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5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/>
      <p:bldP spid="551940" grpId="0"/>
      <p:bldP spid="551941" grpId="0"/>
      <p:bldP spid="551942" grpId="0"/>
      <p:bldP spid="551943" grpId="0"/>
      <p:bldP spid="551944" grpId="0"/>
      <p:bldP spid="551945" grpId="0"/>
      <p:bldP spid="551946" grpId="0"/>
      <p:bldP spid="551947" grpId="0"/>
      <p:bldP spid="551948" grpId="0"/>
      <p:bldP spid="551949" grpId="0"/>
      <p:bldP spid="551950" grpId="0"/>
      <p:bldP spid="551951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Rectangle 2"/>
          <p:cNvSpPr/>
          <p:nvPr/>
        </p:nvSpPr>
        <p:spPr>
          <a:xfrm>
            <a:off x="2514802" y="788207"/>
            <a:ext cx="4191335" cy="1599259"/>
          </a:xfrm>
          <a:prstGeom prst="rect">
            <a:avLst/>
          </a:prstGeom>
          <a:solidFill>
            <a:srgbClr val="66FFFF"/>
          </a:solidFill>
          <a:ln w="28575" cap="flat" cmpd="sng">
            <a:solidFill>
              <a:srgbClr val="0000FF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lIns="91430" tIns="45715" rIns="91430" bIns="45715" anchor="ctr"/>
          <a:p>
            <a:pPr algn="ctr" defTabSz="863600">
              <a:spcBef>
                <a:spcPct val="20000"/>
              </a:spcBef>
            </a:pPr>
            <a:endParaRPr lang="zh-CN" altLang="zh-CN" sz="2435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2963" name="Oval 3"/>
          <p:cNvSpPr/>
          <p:nvPr/>
        </p:nvSpPr>
        <p:spPr>
          <a:xfrm>
            <a:off x="3504259" y="863802"/>
            <a:ext cx="1600940" cy="991138"/>
          </a:xfrm>
          <a:prstGeom prst="ellipse">
            <a:avLst/>
          </a:prstGeom>
          <a:solidFill>
            <a:srgbClr val="FFFF99"/>
          </a:solidFill>
          <a:ln w="38100" cap="flat" cmpd="sng">
            <a:solidFill>
              <a:srgbClr val="9966FF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lIns="91430" tIns="45715" rIns="91430" bIns="45715" anchor="ctr"/>
          <a:p>
            <a:pPr algn="ctr" defTabSz="863600">
              <a:spcBef>
                <a:spcPct val="20000"/>
              </a:spcBef>
            </a:pPr>
            <a:endParaRPr lang="zh-CN" altLang="zh-CN" sz="2435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6308003" y="1930535"/>
          <a:ext cx="280542" cy="31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1" imgW="330200" imgH="381000" progId="Equation.3">
                  <p:embed/>
                </p:oleObj>
              </mc:Choice>
              <mc:Fallback>
                <p:oleObj name="" r:id="rId1" imgW="330200" imgH="3810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08003" y="1930535"/>
                        <a:ext cx="280542" cy="31749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Freeform 5"/>
          <p:cNvSpPr/>
          <p:nvPr/>
        </p:nvSpPr>
        <p:spPr>
          <a:xfrm>
            <a:off x="2514802" y="788207"/>
            <a:ext cx="2133466" cy="159925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960" h="960">
                <a:moveTo>
                  <a:pt x="864" y="0"/>
                </a:moveTo>
                <a:cubicBezTo>
                  <a:pt x="912" y="112"/>
                  <a:pt x="960" y="224"/>
                  <a:pt x="816" y="384"/>
                </a:cubicBezTo>
                <a:cubicBezTo>
                  <a:pt x="672" y="544"/>
                  <a:pt x="136" y="864"/>
                  <a:pt x="0" y="96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 sz="2540"/>
          </a:p>
        </p:txBody>
      </p:sp>
      <p:sp>
        <p:nvSpPr>
          <p:cNvPr id="552966" name="Text Box 6"/>
          <p:cNvSpPr txBox="1"/>
          <p:nvPr/>
        </p:nvSpPr>
        <p:spPr>
          <a:xfrm>
            <a:off x="2667672" y="1127546"/>
            <a:ext cx="801370" cy="4648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en-US" altLang="zh-CN" sz="2435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30%</a:t>
            </a:r>
            <a:endParaRPr lang="en-US" altLang="zh-CN" sz="2435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2967" name="Freeform 7"/>
          <p:cNvSpPr/>
          <p:nvPr/>
        </p:nvSpPr>
        <p:spPr>
          <a:xfrm>
            <a:off x="4342527" y="1398008"/>
            <a:ext cx="687076" cy="9894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" h="480">
                <a:moveTo>
                  <a:pt x="0" y="0"/>
                </a:moveTo>
                <a:cubicBezTo>
                  <a:pt x="128" y="56"/>
                  <a:pt x="256" y="112"/>
                  <a:pt x="336" y="192"/>
                </a:cubicBezTo>
                <a:cubicBezTo>
                  <a:pt x="416" y="272"/>
                  <a:pt x="456" y="432"/>
                  <a:pt x="480" y="48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 sz="2540"/>
          </a:p>
        </p:txBody>
      </p:sp>
      <p:sp>
        <p:nvSpPr>
          <p:cNvPr id="552968" name="Rectangle 8"/>
          <p:cNvSpPr/>
          <p:nvPr/>
        </p:nvSpPr>
        <p:spPr>
          <a:xfrm>
            <a:off x="3657130" y="1854939"/>
            <a:ext cx="801370" cy="4648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en-US" altLang="zh-CN" sz="2435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20%</a:t>
            </a:r>
            <a:endParaRPr lang="en-US" altLang="zh-CN" sz="2435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2969" name="Text Box 9"/>
          <p:cNvSpPr txBox="1"/>
          <p:nvPr/>
        </p:nvSpPr>
        <p:spPr>
          <a:xfrm>
            <a:off x="5562130" y="1280415"/>
            <a:ext cx="801370" cy="4648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en-US" altLang="zh-CN" sz="2435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50%</a:t>
            </a:r>
            <a:endParaRPr lang="en-US" altLang="zh-CN" sz="2435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2970" name="Text Box 10"/>
          <p:cNvSpPr txBox="1"/>
          <p:nvPr/>
        </p:nvSpPr>
        <p:spPr>
          <a:xfrm>
            <a:off x="3564735" y="1092267"/>
            <a:ext cx="646430" cy="4648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en-US" altLang="zh-CN" sz="2435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2%</a:t>
            </a:r>
            <a:endParaRPr lang="en-US" altLang="zh-CN" sz="2435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2971" name="Text Box 11"/>
          <p:cNvSpPr txBox="1"/>
          <p:nvPr/>
        </p:nvSpPr>
        <p:spPr>
          <a:xfrm>
            <a:off x="4038466" y="1441685"/>
            <a:ext cx="646430" cy="4648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en-US" altLang="zh-CN" sz="2435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1%</a:t>
            </a:r>
            <a:endParaRPr lang="en-US" altLang="zh-CN" sz="2435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2972" name="Text Box 12"/>
          <p:cNvSpPr txBox="1"/>
          <p:nvPr/>
        </p:nvSpPr>
        <p:spPr>
          <a:xfrm>
            <a:off x="4480278" y="1016672"/>
            <a:ext cx="646430" cy="4648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en-US" altLang="zh-CN" sz="2435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1%</a:t>
            </a:r>
            <a:endParaRPr lang="en-US" altLang="zh-CN" sz="2435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2973" name="Rectangle 13"/>
          <p:cNvSpPr/>
          <p:nvPr/>
        </p:nvSpPr>
        <p:spPr>
          <a:xfrm>
            <a:off x="801310" y="2552096"/>
            <a:ext cx="263969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zh-CN" altLang="en-US" sz="2750" b="1" dirty="0">
                <a:latin typeface="楷体_GB2312" pitchFamily="49" charset="-122"/>
                <a:ea typeface="楷体_GB2312" pitchFamily="49" charset="-122"/>
              </a:rPr>
              <a:t>由全概率公式得</a:t>
            </a:r>
            <a:endParaRPr lang="zh-CN" altLang="en-US" sz="275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52974" name="Object 14"/>
          <p:cNvGraphicFramePr>
            <a:graphicFrameLocks noChangeAspect="1"/>
          </p:cNvGraphicFramePr>
          <p:nvPr/>
        </p:nvGraphicFramePr>
        <p:xfrm>
          <a:off x="2252739" y="3212294"/>
          <a:ext cx="5945145" cy="44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7086600" imgH="444500" progId="Equation.3">
                  <p:embed/>
                </p:oleObj>
              </mc:Choice>
              <mc:Fallback>
                <p:oleObj name="" r:id="rId3" imgW="7086600" imgH="4445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2739" y="3212294"/>
                        <a:ext cx="5945145" cy="4451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5" name="Object 15"/>
          <p:cNvGraphicFramePr>
            <a:graphicFrameLocks noChangeAspect="1"/>
          </p:cNvGraphicFramePr>
          <p:nvPr/>
        </p:nvGraphicFramePr>
        <p:xfrm>
          <a:off x="1202804" y="3245892"/>
          <a:ext cx="813069" cy="39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5" imgW="812165" imgH="393700" progId="Equation.3">
                  <p:embed/>
                </p:oleObj>
              </mc:Choice>
              <mc:Fallback>
                <p:oleObj name="" r:id="rId5" imgW="812165" imgH="3937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804" y="3245892"/>
                        <a:ext cx="813069" cy="39477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6" name="Object 16"/>
          <p:cNvGraphicFramePr>
            <a:graphicFrameLocks noChangeAspect="1"/>
          </p:cNvGraphicFramePr>
          <p:nvPr/>
        </p:nvGraphicFramePr>
        <p:xfrm>
          <a:off x="2004114" y="3356765"/>
          <a:ext cx="240224" cy="1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7" imgW="241300" imgH="152400" progId="Equation.3">
                  <p:embed/>
                </p:oleObj>
              </mc:Choice>
              <mc:Fallback>
                <p:oleObj name="" r:id="rId7" imgW="241300" imgH="1524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4114" y="3356765"/>
                        <a:ext cx="240224" cy="1528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7" name="Object 17"/>
          <p:cNvGraphicFramePr>
            <a:graphicFrameLocks noChangeAspect="1"/>
          </p:cNvGraphicFramePr>
          <p:nvPr/>
        </p:nvGraphicFramePr>
        <p:xfrm>
          <a:off x="1446389" y="3860733"/>
          <a:ext cx="2030992" cy="41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9" imgW="2032000" imgH="419100" progId="Equation.3">
                  <p:embed/>
                </p:oleObj>
              </mc:Choice>
              <mc:Fallback>
                <p:oleObj name="" r:id="rId9" imgW="2032000" imgH="4191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6389" y="3860733"/>
                        <a:ext cx="2030992" cy="4182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8" name="Object 18"/>
          <p:cNvGraphicFramePr>
            <a:graphicFrameLocks noChangeAspect="1"/>
          </p:cNvGraphicFramePr>
          <p:nvPr/>
        </p:nvGraphicFramePr>
        <p:xfrm>
          <a:off x="3645370" y="3860733"/>
          <a:ext cx="2044432" cy="41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1" imgW="2044700" imgH="419100" progId="Equation.3">
                  <p:embed/>
                </p:oleObj>
              </mc:Choice>
              <mc:Fallback>
                <p:oleObj name="" r:id="rId11" imgW="2044700" imgH="4191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5370" y="3860733"/>
                        <a:ext cx="2044432" cy="4182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9" name="Object 19"/>
          <p:cNvGraphicFramePr>
            <a:graphicFrameLocks noChangeAspect="1"/>
          </p:cNvGraphicFramePr>
          <p:nvPr/>
        </p:nvGraphicFramePr>
        <p:xfrm>
          <a:off x="5906508" y="3860733"/>
          <a:ext cx="1841164" cy="43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13" imgW="1841500" imgH="431800" progId="Equation.3">
                  <p:embed/>
                </p:oleObj>
              </mc:Choice>
              <mc:Fallback>
                <p:oleObj name="" r:id="rId13" imgW="1841500" imgH="4318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06508" y="3860733"/>
                        <a:ext cx="1841164" cy="431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0" name="Object 20"/>
          <p:cNvGraphicFramePr>
            <a:graphicFrameLocks noChangeAspect="1"/>
          </p:cNvGraphicFramePr>
          <p:nvPr/>
        </p:nvGraphicFramePr>
        <p:xfrm>
          <a:off x="1332157" y="4482294"/>
          <a:ext cx="2400568" cy="44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15" imgW="2400300" imgH="444500" progId="Equation.3">
                  <p:embed/>
                </p:oleObj>
              </mc:Choice>
              <mc:Fallback>
                <p:oleObj name="" r:id="rId15" imgW="2400300" imgH="4445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32157" y="4482294"/>
                        <a:ext cx="2400568" cy="4451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1" name="Object 21"/>
          <p:cNvGraphicFramePr>
            <a:graphicFrameLocks noChangeAspect="1"/>
          </p:cNvGraphicFramePr>
          <p:nvPr/>
        </p:nvGraphicFramePr>
        <p:xfrm>
          <a:off x="3704167" y="4482294"/>
          <a:ext cx="2412328" cy="44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17" imgW="2413000" imgH="444500" progId="Equation.3">
                  <p:embed/>
                </p:oleObj>
              </mc:Choice>
              <mc:Fallback>
                <p:oleObj name="" r:id="rId17" imgW="2413000" imgH="4445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04167" y="4482294"/>
                        <a:ext cx="2412328" cy="4451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2" name="Object 22"/>
          <p:cNvGraphicFramePr>
            <a:graphicFrameLocks noChangeAspect="1"/>
          </p:cNvGraphicFramePr>
          <p:nvPr/>
        </p:nvGraphicFramePr>
        <p:xfrm>
          <a:off x="6113135" y="4482294"/>
          <a:ext cx="2311534" cy="44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19" imgW="2311400" imgH="444500" progId="Equation.3">
                  <p:embed/>
                </p:oleObj>
              </mc:Choice>
              <mc:Fallback>
                <p:oleObj name="" r:id="rId19" imgW="2311400" imgH="4445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13135" y="4482294"/>
                        <a:ext cx="2311534" cy="4451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3" name="Object 23"/>
          <p:cNvGraphicFramePr>
            <a:graphicFrameLocks noChangeAspect="1"/>
          </p:cNvGraphicFramePr>
          <p:nvPr/>
        </p:nvGraphicFramePr>
        <p:xfrm>
          <a:off x="1068413" y="5171050"/>
          <a:ext cx="7381455" cy="44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21" imgW="8801100" imgH="444500" progId="Equation.3">
                  <p:embed/>
                </p:oleObj>
              </mc:Choice>
              <mc:Fallback>
                <p:oleObj name="" r:id="rId21" imgW="8801100" imgH="4445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8413" y="5171050"/>
                        <a:ext cx="7381455" cy="4434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4" name="Object 24"/>
          <p:cNvGraphicFramePr>
            <a:graphicFrameLocks noChangeAspect="1"/>
          </p:cNvGraphicFramePr>
          <p:nvPr/>
        </p:nvGraphicFramePr>
        <p:xfrm>
          <a:off x="1516945" y="5775812"/>
          <a:ext cx="5169034" cy="329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23" imgW="4762500" imgH="317500" progId="Equation.3">
                  <p:embed/>
                </p:oleObj>
              </mc:Choice>
              <mc:Fallback>
                <p:oleObj name="" r:id="rId23" imgW="4762500" imgH="3175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16945" y="5775812"/>
                        <a:ext cx="5169034" cy="32925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5" name="Object 25"/>
          <p:cNvGraphicFramePr>
            <a:graphicFrameLocks noChangeAspect="1"/>
          </p:cNvGraphicFramePr>
          <p:nvPr/>
        </p:nvGraphicFramePr>
        <p:xfrm>
          <a:off x="1258241" y="5871567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25" imgW="241300" imgH="152400" progId="Equation.3">
                  <p:embed/>
                </p:oleObj>
              </mc:Choice>
              <mc:Fallback>
                <p:oleObj name="" r:id="rId25" imgW="241300" imgH="15240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58241" y="5871567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6" name="Object 26"/>
          <p:cNvGraphicFramePr>
            <a:graphicFrameLocks noChangeAspect="1"/>
          </p:cNvGraphicFramePr>
          <p:nvPr/>
        </p:nvGraphicFramePr>
        <p:xfrm>
          <a:off x="6761575" y="5881646"/>
          <a:ext cx="240224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27" imgW="241300" imgH="152400" progId="Equation.3">
                  <p:embed/>
                </p:oleObj>
              </mc:Choice>
              <mc:Fallback>
                <p:oleObj name="" r:id="rId27" imgW="241300" imgH="1524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761575" y="5881646"/>
                        <a:ext cx="240224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7" name="Object 27"/>
          <p:cNvGraphicFramePr>
            <a:graphicFrameLocks noChangeAspect="1"/>
          </p:cNvGraphicFramePr>
          <p:nvPr/>
        </p:nvGraphicFramePr>
        <p:xfrm>
          <a:off x="7063956" y="5779172"/>
          <a:ext cx="824828" cy="31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29" imgW="824865" imgH="317500" progId="Equation.3">
                  <p:embed/>
                </p:oleObj>
              </mc:Choice>
              <mc:Fallback>
                <p:oleObj name="" r:id="rId29" imgW="824865" imgH="3175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063956" y="5779172"/>
                        <a:ext cx="824828" cy="3175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2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2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55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5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5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5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5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5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5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5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5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5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55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55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55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55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ldLvl="0" animBg="1"/>
      <p:bldP spid="552966" grpId="0"/>
      <p:bldP spid="552968" grpId="0"/>
      <p:bldP spid="552969" grpId="0"/>
      <p:bldP spid="552970" grpId="0"/>
      <p:bldP spid="552971" grpId="0"/>
      <p:bldP spid="552972" grpId="0"/>
      <p:bldP spid="55297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986" name="Text Box 2"/>
          <p:cNvSpPr txBox="1"/>
          <p:nvPr/>
        </p:nvSpPr>
        <p:spPr>
          <a:xfrm>
            <a:off x="1411111" y="1547519"/>
            <a:ext cx="1427910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endParaRPr lang="zh-CN" altLang="en-US" sz="2750" b="1" dirty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53987" name="Object 3"/>
          <p:cNvGraphicFramePr>
            <a:graphicFrameLocks noChangeAspect="1"/>
          </p:cNvGraphicFramePr>
          <p:nvPr/>
        </p:nvGraphicFramePr>
        <p:xfrm>
          <a:off x="2491284" y="1649992"/>
          <a:ext cx="3969589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1" imgW="3835400" imgH="406400" progId="Equation.3">
                  <p:embed/>
                </p:oleObj>
              </mc:Choice>
              <mc:Fallback>
                <p:oleObj name="" r:id="rId1" imgW="3835400" imgH="4064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1284" y="1649992"/>
                        <a:ext cx="3969589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88" name="Object 4"/>
          <p:cNvGraphicFramePr>
            <a:graphicFrameLocks noChangeAspect="1"/>
          </p:cNvGraphicFramePr>
          <p:nvPr/>
        </p:nvGraphicFramePr>
        <p:xfrm>
          <a:off x="6479352" y="1649992"/>
          <a:ext cx="2188902" cy="41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3" imgW="2070100" imgH="419100" progId="Equation.3">
                  <p:embed/>
                </p:oleObj>
              </mc:Choice>
              <mc:Fallback>
                <p:oleObj name="" r:id="rId3" imgW="2070100" imgH="4191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9352" y="1649992"/>
                        <a:ext cx="2188902" cy="4182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89" name="Object 5"/>
          <p:cNvGraphicFramePr>
            <a:graphicFrameLocks noChangeAspect="1"/>
          </p:cNvGraphicFramePr>
          <p:nvPr/>
        </p:nvGraphicFramePr>
        <p:xfrm>
          <a:off x="885305" y="2226196"/>
          <a:ext cx="4421481" cy="44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5" imgW="4305300" imgH="444500" progId="Equation.3">
                  <p:embed/>
                </p:oleObj>
              </mc:Choice>
              <mc:Fallback>
                <p:oleObj name="" r:id="rId5" imgW="4305300" imgH="4445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5305" y="2226196"/>
                        <a:ext cx="4421481" cy="4434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0" name="Object 6"/>
          <p:cNvGraphicFramePr>
            <a:graphicFrameLocks noChangeAspect="1"/>
          </p:cNvGraphicFramePr>
          <p:nvPr/>
        </p:nvGraphicFramePr>
        <p:xfrm>
          <a:off x="5363903" y="2254754"/>
          <a:ext cx="1861323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7" imgW="1777365" imgH="406400" progId="Equation.3">
                  <p:embed/>
                </p:oleObj>
              </mc:Choice>
              <mc:Fallback>
                <p:oleObj name="" r:id="rId7" imgW="1777365" imgH="4064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3903" y="2254754"/>
                        <a:ext cx="1861323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1" name="Object 7"/>
          <p:cNvGraphicFramePr>
            <a:graphicFrameLocks noChangeAspect="1"/>
          </p:cNvGraphicFramePr>
          <p:nvPr/>
        </p:nvGraphicFramePr>
        <p:xfrm>
          <a:off x="7221866" y="2232916"/>
          <a:ext cx="1434630" cy="4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9" imgW="1435100" imgH="431800" progId="Equation.3">
                  <p:embed/>
                </p:oleObj>
              </mc:Choice>
              <mc:Fallback>
                <p:oleObj name="" r:id="rId9" imgW="1435100" imgH="4318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1866" y="2232916"/>
                        <a:ext cx="1434630" cy="4317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2" name="Object 8"/>
          <p:cNvGraphicFramePr>
            <a:graphicFrameLocks noChangeAspect="1"/>
          </p:cNvGraphicFramePr>
          <p:nvPr/>
        </p:nvGraphicFramePr>
        <p:xfrm>
          <a:off x="892024" y="2851117"/>
          <a:ext cx="2072989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1" imgW="2057400" imgH="393700" progId="Equation.3">
                  <p:embed/>
                </p:oleObj>
              </mc:Choice>
              <mc:Fallback>
                <p:oleObj name="" r:id="rId11" imgW="2057400" imgH="3937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2024" y="2851117"/>
                        <a:ext cx="2072989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3" name="Text Box 9"/>
          <p:cNvSpPr txBox="1"/>
          <p:nvPr/>
        </p:nvSpPr>
        <p:spPr>
          <a:xfrm>
            <a:off x="2958294" y="2752003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53994" name="Object 10"/>
          <p:cNvGraphicFramePr>
            <a:graphicFrameLocks noChangeAspect="1"/>
          </p:cNvGraphicFramePr>
          <p:nvPr/>
        </p:nvGraphicFramePr>
        <p:xfrm>
          <a:off x="1837804" y="3657466"/>
          <a:ext cx="1206164" cy="44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13" imgW="1205865" imgH="444500" progId="Equation.3">
                  <p:embed/>
                </p:oleObj>
              </mc:Choice>
              <mc:Fallback>
                <p:oleObj name="" r:id="rId13" imgW="1205865" imgH="4445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7804" y="3657466"/>
                        <a:ext cx="1206164" cy="4451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5" name="Object 11"/>
          <p:cNvGraphicFramePr>
            <a:graphicFrameLocks noChangeAspect="1"/>
          </p:cNvGraphicFramePr>
          <p:nvPr/>
        </p:nvGraphicFramePr>
        <p:xfrm>
          <a:off x="3042289" y="3815376"/>
          <a:ext cx="241905" cy="15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5" imgW="241300" imgH="152400" progId="Equation.3">
                  <p:embed/>
                </p:oleObj>
              </mc:Choice>
              <mc:Fallback>
                <p:oleObj name="" r:id="rId15" imgW="241300" imgH="1524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2289" y="3815376"/>
                        <a:ext cx="241905" cy="15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6" name="Object 12"/>
          <p:cNvGraphicFramePr>
            <a:graphicFrameLocks noChangeAspect="1"/>
          </p:cNvGraphicFramePr>
          <p:nvPr/>
        </p:nvGraphicFramePr>
        <p:xfrm>
          <a:off x="3272434" y="3420601"/>
          <a:ext cx="2704630" cy="146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" name="" r:id="rId17" imgW="2705100" imgH="1460500" progId="Equation.3">
                  <p:embed/>
                </p:oleObj>
              </mc:Choice>
              <mc:Fallback>
                <p:oleObj name="" r:id="rId17" imgW="2705100" imgH="1460500" progId="Equation.3">
                  <p:embed/>
                  <p:pic>
                    <p:nvPicPr>
                      <p:cNvPr id="0" name="图片 357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72434" y="3420601"/>
                        <a:ext cx="2704630" cy="146150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7" name="Object 13"/>
          <p:cNvGraphicFramePr>
            <a:graphicFrameLocks noChangeAspect="1"/>
          </p:cNvGraphicFramePr>
          <p:nvPr/>
        </p:nvGraphicFramePr>
        <p:xfrm>
          <a:off x="6398717" y="3716262"/>
          <a:ext cx="1815965" cy="36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" name="" r:id="rId19" imgW="1816100" imgH="368300" progId="Equation.3">
                  <p:embed/>
                </p:oleObj>
              </mc:Choice>
              <mc:Fallback>
                <p:oleObj name="" r:id="rId19" imgW="1816100" imgH="368300" progId="Equation.3">
                  <p:embed/>
                  <p:pic>
                    <p:nvPicPr>
                      <p:cNvPr id="0" name="图片 357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98717" y="3716262"/>
                        <a:ext cx="1815965" cy="3678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8" name="Text Box 14"/>
          <p:cNvSpPr txBox="1"/>
          <p:nvPr/>
        </p:nvSpPr>
        <p:spPr>
          <a:xfrm>
            <a:off x="826508" y="4998022"/>
            <a:ext cx="272732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sz="275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贝叶斯公式</a:t>
            </a:r>
            <a:r>
              <a:rPr lang="en-US" altLang="zh-CN" sz="275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75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8014" name="Rectangle 15"/>
          <p:cNvSpPr/>
          <p:nvPr/>
        </p:nvSpPr>
        <p:spPr>
          <a:xfrm>
            <a:off x="878585" y="717651"/>
            <a:ext cx="3694087" cy="57912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en-US" altLang="zh-CN" sz="3175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3175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贝叶斯公式</a:t>
            </a:r>
            <a:endParaRPr lang="zh-CN" altLang="en-US" sz="3175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398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5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3" grpId="0"/>
      <p:bldP spid="55399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7" name="对象 80897"/>
          <p:cNvGraphicFramePr/>
          <p:nvPr/>
        </p:nvGraphicFramePr>
        <p:xfrm>
          <a:off x="990600" y="762000"/>
          <a:ext cx="74676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467600" imgH="5308600" progId="Equation.3">
                  <p:embed/>
                </p:oleObj>
              </mc:Choice>
              <mc:Fallback>
                <p:oleObj name="" r:id="rId1" imgW="7467600" imgH="530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762000"/>
                        <a:ext cx="7467600" cy="530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矩形 80898"/>
          <p:cNvSpPr/>
          <p:nvPr/>
        </p:nvSpPr>
        <p:spPr>
          <a:xfrm>
            <a:off x="914400" y="685800"/>
            <a:ext cx="7207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1" name="对象 81921"/>
          <p:cNvGraphicFramePr/>
          <p:nvPr/>
        </p:nvGraphicFramePr>
        <p:xfrm>
          <a:off x="603250" y="838200"/>
          <a:ext cx="8051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8051800" imgH="1524000" progId="Equation.3">
                  <p:embed/>
                </p:oleObj>
              </mc:Choice>
              <mc:Fallback>
                <p:oleObj name="" r:id="rId1" imgW="8051800" imgH="1524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250" y="838200"/>
                        <a:ext cx="80518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3" name="矩形 81922"/>
          <p:cNvSpPr/>
          <p:nvPr/>
        </p:nvSpPr>
        <p:spPr>
          <a:xfrm>
            <a:off x="914400" y="263842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1924" name="对象 81923"/>
          <p:cNvGraphicFramePr/>
          <p:nvPr/>
        </p:nvGraphicFramePr>
        <p:xfrm>
          <a:off x="1644650" y="2743200"/>
          <a:ext cx="500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5001895" imgH="431800" progId="Equation.3">
                  <p:embed/>
                </p:oleObj>
              </mc:Choice>
              <mc:Fallback>
                <p:oleObj name="" r:id="rId3" imgW="5001895" imgH="43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650" y="2743200"/>
                        <a:ext cx="5003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对象 81924"/>
          <p:cNvGraphicFramePr/>
          <p:nvPr/>
        </p:nvGraphicFramePr>
        <p:xfrm>
          <a:off x="901700" y="3581400"/>
          <a:ext cx="702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7019925" imgH="444500" progId="Equation.3">
                  <p:embed/>
                </p:oleObj>
              </mc:Choice>
              <mc:Fallback>
                <p:oleObj name="" r:id="rId5" imgW="7019925" imgH="444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1700" y="3581400"/>
                        <a:ext cx="7023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对象 81925"/>
          <p:cNvGraphicFramePr/>
          <p:nvPr/>
        </p:nvGraphicFramePr>
        <p:xfrm>
          <a:off x="6794500" y="274320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891665" imgH="431800" progId="Equation.3">
                  <p:embed/>
                </p:oleObj>
              </mc:Choice>
              <mc:Fallback>
                <p:oleObj name="" r:id="rId7" imgW="18916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4500" y="2743200"/>
                        <a:ext cx="1892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对象 81927"/>
          <p:cNvGraphicFramePr/>
          <p:nvPr/>
        </p:nvGraphicFramePr>
        <p:xfrm>
          <a:off x="914400" y="4419600"/>
          <a:ext cx="628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6286500" imgH="457200" progId="Equation.3">
                  <p:embed/>
                </p:oleObj>
              </mc:Choice>
              <mc:Fallback>
                <p:oleObj name="" r:id="rId9" imgW="6286500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4419600"/>
                        <a:ext cx="6286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对象 81928"/>
          <p:cNvGraphicFramePr/>
          <p:nvPr/>
        </p:nvGraphicFramePr>
        <p:xfrm>
          <a:off x="914400" y="5334000"/>
          <a:ext cx="749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7489825" imgH="431800" progId="Equation.3">
                  <p:embed/>
                </p:oleObj>
              </mc:Choice>
              <mc:Fallback>
                <p:oleObj name="" r:id="rId11" imgW="7489825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5334000"/>
                        <a:ext cx="7493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5" name="对象 96257"/>
          <p:cNvGraphicFramePr/>
          <p:nvPr/>
        </p:nvGraphicFramePr>
        <p:xfrm>
          <a:off x="914400" y="838200"/>
          <a:ext cx="755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7556500" imgH="469900" progId="Equation.3">
                  <p:embed/>
                </p:oleObj>
              </mc:Choice>
              <mc:Fallback>
                <p:oleObj name="" r:id="rId1" imgW="7556500" imgH="469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7556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矩形 96258"/>
          <p:cNvSpPr/>
          <p:nvPr/>
        </p:nvSpPr>
        <p:spPr>
          <a:xfrm>
            <a:off x="914400" y="1524000"/>
            <a:ext cx="31892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sz="2800" b="1" dirty="0">
                <a:latin typeface="黑体" panose="02010609060101010101" pitchFamily="49" charset="-122"/>
                <a:ea typeface="宋体" panose="02010600030101010101" pitchFamily="2" charset="-122"/>
              </a:rPr>
              <a:t>全概率公式得</a:t>
            </a:r>
            <a:endParaRPr lang="zh-CN" altLang="en-US" sz="2800" b="1" dirty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aphicFrame>
        <p:nvGraphicFramePr>
          <p:cNvPr id="96260" name="对象 96259"/>
          <p:cNvGraphicFramePr/>
          <p:nvPr/>
        </p:nvGraphicFramePr>
        <p:xfrm>
          <a:off x="914400" y="2438400"/>
          <a:ext cx="777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8089900" imgH="469900" progId="Equation.3">
                  <p:embed/>
                </p:oleObj>
              </mc:Choice>
              <mc:Fallback>
                <p:oleObj name="" r:id="rId3" imgW="8089900" imgH="469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438400"/>
                        <a:ext cx="7772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对象 96260"/>
          <p:cNvGraphicFramePr/>
          <p:nvPr/>
        </p:nvGraphicFramePr>
        <p:xfrm>
          <a:off x="1752600" y="32004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383030" imgH="317500" progId="Equation.3">
                  <p:embed/>
                </p:oleObj>
              </mc:Choice>
              <mc:Fallback>
                <p:oleObj name="" r:id="rId5" imgW="1383030" imgH="317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200400"/>
                        <a:ext cx="1384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矩形 96261"/>
          <p:cNvSpPr/>
          <p:nvPr/>
        </p:nvSpPr>
        <p:spPr>
          <a:xfrm>
            <a:off x="914400" y="3886200"/>
            <a:ext cx="31892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sz="2800" b="1" dirty="0">
                <a:latin typeface="黑体" panose="02010609060101010101" pitchFamily="49" charset="-122"/>
                <a:ea typeface="宋体" panose="02010600030101010101" pitchFamily="2" charset="-122"/>
              </a:rPr>
              <a:t>贝叶斯公式得</a:t>
            </a:r>
            <a:endParaRPr lang="zh-CN" altLang="en-US" sz="2800" b="1" dirty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aphicFrame>
        <p:nvGraphicFramePr>
          <p:cNvPr id="96263" name="对象 96262"/>
          <p:cNvGraphicFramePr/>
          <p:nvPr/>
        </p:nvGraphicFramePr>
        <p:xfrm>
          <a:off x="914400" y="4648200"/>
          <a:ext cx="365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3657600" imgH="927100" progId="Equation.3">
                  <p:embed/>
                </p:oleObj>
              </mc:Choice>
              <mc:Fallback>
                <p:oleObj name="" r:id="rId7" imgW="3657600" imgH="927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648200"/>
                        <a:ext cx="3657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对象 96263"/>
          <p:cNvGraphicFramePr/>
          <p:nvPr/>
        </p:nvGraphicFramePr>
        <p:xfrm>
          <a:off x="4648200" y="4648200"/>
          <a:ext cx="189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1892300" imgH="838200" progId="Equation.3">
                  <p:embed/>
                </p:oleObj>
              </mc:Choice>
              <mc:Fallback>
                <p:oleObj name="" r:id="rId9" imgW="1892300" imgH="838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200" y="4648200"/>
                        <a:ext cx="1892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对象 96264"/>
          <p:cNvGraphicFramePr/>
          <p:nvPr/>
        </p:nvGraphicFramePr>
        <p:xfrm>
          <a:off x="6705600" y="48768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1028065" imgH="317500" progId="Equation.3">
                  <p:embed/>
                </p:oleObj>
              </mc:Choice>
              <mc:Fallback>
                <p:oleObj name="" r:id="rId11" imgW="1028065" imgH="317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05600" y="4876800"/>
                        <a:ext cx="1028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  <p:bldP spid="962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idx="1"/>
          </p:nvPr>
        </p:nvSpPr>
        <p:spPr>
          <a:xfrm>
            <a:off x="394776" y="692452"/>
            <a:ext cx="8540582" cy="4470199"/>
          </a:xfrm>
        </p:spPr>
        <p:txBody>
          <a:bodyPr wrap="square" lIns="91430" tIns="45715" rIns="91430" bIns="45715" anchor="t"/>
          <a:p>
            <a:pPr eaLnBrk="1" hangingPunct="1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sz="2750" dirty="0"/>
              <a:t> </a:t>
            </a:r>
            <a:r>
              <a:rPr lang="zh-CN" altLang="en-US" sz="2750" b="1" dirty="0">
                <a:solidFill>
                  <a:schemeClr val="tx2"/>
                </a:solidFill>
              </a:rPr>
              <a:t>每次试验前不能预言出现什么结果</a:t>
            </a:r>
            <a:endParaRPr lang="zh-CN" altLang="en-US" sz="2750" b="1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750" b="1" dirty="0">
                <a:solidFill>
                  <a:schemeClr val="tx2"/>
                </a:solidFill>
              </a:rPr>
              <a:t> 每次试验后出现的结果不止一个</a:t>
            </a:r>
            <a:endParaRPr lang="zh-CN" altLang="en-US" sz="2750" b="1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750" b="1" dirty="0">
                <a:solidFill>
                  <a:schemeClr val="tx2"/>
                </a:solidFill>
              </a:rPr>
              <a:t> 在相同的条件下进行大量观察或试</a:t>
            </a:r>
            <a:endParaRPr lang="zh-CN" altLang="en-US" sz="275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zh-CN" altLang="en-US" sz="2750" b="1" dirty="0">
                <a:solidFill>
                  <a:schemeClr val="tx2"/>
                </a:solidFill>
              </a:rPr>
              <a:t>      验时，出现的结果有一定的规律性</a:t>
            </a:r>
            <a:endParaRPr lang="zh-CN" altLang="en-US" sz="275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zh-CN" altLang="en-US" sz="2750" b="1" dirty="0">
                <a:solidFill>
                  <a:schemeClr val="tx2"/>
                </a:solidFill>
              </a:rPr>
              <a:t>     </a:t>
            </a:r>
            <a:r>
              <a:rPr lang="en-US" altLang="zh-CN" sz="2750" b="1" dirty="0">
                <a:solidFill>
                  <a:schemeClr val="tx2"/>
                </a:solidFill>
              </a:rPr>
              <a:t>—— </a:t>
            </a:r>
            <a:r>
              <a:rPr lang="zh-CN" altLang="en-US" sz="2750" b="1" dirty="0">
                <a:solidFill>
                  <a:schemeClr val="tx2"/>
                </a:solidFill>
              </a:rPr>
              <a:t>称之为</a:t>
            </a:r>
            <a:r>
              <a:rPr lang="zh-CN" altLang="en-US" sz="2750" b="1" dirty="0">
                <a:solidFill>
                  <a:srgbClr val="FF3300"/>
                </a:solidFill>
              </a:rPr>
              <a:t>统计规律性 </a:t>
            </a:r>
            <a:endParaRPr lang="zh-CN" altLang="en-US" sz="2750" b="1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SzPct val="120000"/>
              <a:buFont typeface="Wingdings" panose="05000000000000000000" pitchFamily="2" charset="2"/>
              <a:buNone/>
            </a:pPr>
            <a:r>
              <a:rPr lang="zh-CN" altLang="en-US" sz="2750" b="1" dirty="0">
                <a:solidFill>
                  <a:schemeClr val="tx2"/>
                </a:solidFill>
              </a:rPr>
              <a:t>           </a:t>
            </a:r>
            <a:endParaRPr lang="zh-CN" altLang="en-US" sz="2750" b="1" dirty="0">
              <a:solidFill>
                <a:schemeClr val="tx2"/>
              </a:solidFill>
            </a:endParaRPr>
          </a:p>
        </p:txBody>
      </p:sp>
      <p:sp>
        <p:nvSpPr>
          <p:cNvPr id="274435" name="Rectangle 3"/>
          <p:cNvSpPr/>
          <p:nvPr/>
        </p:nvSpPr>
        <p:spPr>
          <a:xfrm>
            <a:off x="838268" y="4038802"/>
            <a:ext cx="3516630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如何来研究随机现象</a:t>
            </a:r>
            <a:r>
              <a:rPr lang="en-US" altLang="zh-CN" sz="275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75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4436" name="Rectangle 4"/>
          <p:cNvSpPr/>
          <p:nvPr/>
        </p:nvSpPr>
        <p:spPr>
          <a:xfrm>
            <a:off x="838268" y="4799794"/>
            <a:ext cx="5536565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随机现象是通过随机试验来研究的</a:t>
            </a:r>
            <a:r>
              <a:rPr lang="en-US" altLang="zh-CN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75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4437" name="Rectangle 5"/>
          <p:cNvSpPr/>
          <p:nvPr/>
        </p:nvSpPr>
        <p:spPr>
          <a:xfrm>
            <a:off x="851707" y="5575905"/>
            <a:ext cx="4725542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   </a:t>
            </a:r>
            <a:r>
              <a:rPr lang="zh-CN" altLang="en-US" sz="275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什么是随机试验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74438" name="Picture 6" descr="手托立体问号3D商务人物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72" y="4038802"/>
            <a:ext cx="1048254" cy="65683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4439" name="Rectangle 7"/>
          <p:cNvSpPr/>
          <p:nvPr/>
        </p:nvSpPr>
        <p:spPr>
          <a:xfrm>
            <a:off x="685397" y="457267"/>
            <a:ext cx="3200199" cy="57912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en-US" altLang="zh-CN" sz="317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17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统计规律性</a:t>
            </a:r>
            <a:r>
              <a:rPr lang="zh-CN" altLang="en-US" sz="3175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zh-CN" altLang="en-US" sz="3175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/>
      <p:bldP spid="274436" grpId="0"/>
      <p:bldP spid="274437" grpId="0"/>
      <p:bldP spid="274439" grpId="0"/>
      <p:bldP spid="17409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49" name="对象 82951"/>
          <p:cNvGraphicFramePr/>
          <p:nvPr/>
        </p:nvGraphicFramePr>
        <p:xfrm>
          <a:off x="914400" y="1447800"/>
          <a:ext cx="478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4787900" imgH="927100" progId="Equation.3">
                  <p:embed/>
                </p:oleObj>
              </mc:Choice>
              <mc:Fallback>
                <p:oleObj name="" r:id="rId1" imgW="4787900" imgH="927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4787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对象 82952"/>
          <p:cNvGraphicFramePr/>
          <p:nvPr/>
        </p:nvGraphicFramePr>
        <p:xfrm>
          <a:off x="914400" y="2895600"/>
          <a:ext cx="478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4787900" imgH="927100" progId="Equation.3">
                  <p:embed/>
                </p:oleObj>
              </mc:Choice>
              <mc:Fallback>
                <p:oleObj name="" r:id="rId3" imgW="4787900" imgH="9271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895600"/>
                        <a:ext cx="4787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对象 82955"/>
          <p:cNvGraphicFramePr/>
          <p:nvPr/>
        </p:nvGraphicFramePr>
        <p:xfrm>
          <a:off x="914400" y="4419600"/>
          <a:ext cx="69992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6563360" imgH="444500" progId="Equation.3">
                  <p:embed/>
                </p:oleObj>
              </mc:Choice>
              <mc:Fallback>
                <p:oleObj name="" r:id="rId5" imgW="6563360" imgH="444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419600"/>
                        <a:ext cx="6999288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3" name="对象 83969"/>
          <p:cNvGraphicFramePr/>
          <p:nvPr/>
        </p:nvGraphicFramePr>
        <p:xfrm>
          <a:off x="928688" y="812800"/>
          <a:ext cx="7681912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7467600" imgH="3136900" progId="Equation.3">
                  <p:embed/>
                </p:oleObj>
              </mc:Choice>
              <mc:Fallback>
                <p:oleObj name="" r:id="rId1" imgW="7467600" imgH="3136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88" y="812800"/>
                        <a:ext cx="7681912" cy="313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矩形 83970"/>
          <p:cNvSpPr/>
          <p:nvPr/>
        </p:nvSpPr>
        <p:spPr>
          <a:xfrm>
            <a:off x="914400" y="41148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3972" name="对象 83971"/>
          <p:cNvGraphicFramePr/>
          <p:nvPr/>
        </p:nvGraphicFramePr>
        <p:xfrm>
          <a:off x="1574800" y="4191000"/>
          <a:ext cx="414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4138295" imgH="431800" progId="Equation.3">
                  <p:embed/>
                </p:oleObj>
              </mc:Choice>
              <mc:Fallback>
                <p:oleObj name="" r:id="rId3" imgW="4138295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4800" y="4191000"/>
                        <a:ext cx="4140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对象 83972"/>
          <p:cNvGraphicFramePr/>
          <p:nvPr/>
        </p:nvGraphicFramePr>
        <p:xfrm>
          <a:off x="1600200" y="4800600"/>
          <a:ext cx="419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4189095" imgH="444500" progId="Equation.3">
                  <p:embed/>
                </p:oleObj>
              </mc:Choice>
              <mc:Fallback>
                <p:oleObj name="" r:id="rId5" imgW="4189095" imgH="444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800600"/>
                        <a:ext cx="4191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对象 83973"/>
          <p:cNvGraphicFramePr/>
          <p:nvPr/>
        </p:nvGraphicFramePr>
        <p:xfrm>
          <a:off x="914400" y="525780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735965" imgH="381000" progId="Equation.3">
                  <p:embed/>
                </p:oleObj>
              </mc:Choice>
              <mc:Fallback>
                <p:oleObj name="" r:id="rId7" imgW="735965" imgH="381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257800"/>
                        <a:ext cx="736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对象 83975"/>
          <p:cNvGraphicFramePr/>
          <p:nvPr/>
        </p:nvGraphicFramePr>
        <p:xfrm>
          <a:off x="1676400" y="563880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4800600" imgH="469900" progId="Equation.3">
                  <p:embed/>
                </p:oleObj>
              </mc:Choice>
              <mc:Fallback>
                <p:oleObj name="" r:id="rId9" imgW="4800600" imgH="469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5638800"/>
                        <a:ext cx="4800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9" name="图片 83978" descr="PE00615_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3200" y="3581400"/>
            <a:ext cx="1906588" cy="1863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0" name="矩形 83979"/>
          <p:cNvSpPr/>
          <p:nvPr/>
        </p:nvSpPr>
        <p:spPr>
          <a:xfrm>
            <a:off x="838200" y="784225"/>
            <a:ext cx="7181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7" name="对象 84993"/>
          <p:cNvGraphicFramePr/>
          <p:nvPr/>
        </p:nvGraphicFramePr>
        <p:xfrm>
          <a:off x="914400" y="914400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4191000" imgH="457200" progId="Equation.3">
                  <p:embed/>
                </p:oleObj>
              </mc:Choice>
              <mc:Fallback>
                <p:oleObj name="" r:id="rId1" imgW="4191000" imgH="457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419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矩形 84994"/>
          <p:cNvSpPr/>
          <p:nvPr/>
        </p:nvSpPr>
        <p:spPr>
          <a:xfrm>
            <a:off x="685800" y="1524000"/>
            <a:ext cx="45593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sz="2800" b="1" dirty="0">
                <a:latin typeface="黑体" panose="02010609060101010101" pitchFamily="49" charset="-122"/>
                <a:ea typeface="宋体" panose="02010600030101010101" pitchFamily="2" charset="-122"/>
              </a:rPr>
              <a:t>贝叶斯公式得所求概率为</a:t>
            </a:r>
            <a:endParaRPr lang="zh-CN" altLang="en-US" sz="2800" b="1" dirty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aphicFrame>
        <p:nvGraphicFramePr>
          <p:cNvPr id="84996" name="对象 84995"/>
          <p:cNvGraphicFramePr/>
          <p:nvPr/>
        </p:nvGraphicFramePr>
        <p:xfrm>
          <a:off x="914400" y="2286000"/>
          <a:ext cx="557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5575300" imgH="939800" progId="Equation.3">
                  <p:embed/>
                </p:oleObj>
              </mc:Choice>
              <mc:Fallback>
                <p:oleObj name="" r:id="rId3" imgW="5575300" imgH="939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286000"/>
                        <a:ext cx="5575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对象 84996"/>
          <p:cNvGraphicFramePr/>
          <p:nvPr/>
        </p:nvGraphicFramePr>
        <p:xfrm>
          <a:off x="2057400" y="3581400"/>
          <a:ext cx="375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3759200" imgH="838200" progId="Equation.3">
                  <p:embed/>
                </p:oleObj>
              </mc:Choice>
              <mc:Fallback>
                <p:oleObj name="" r:id="rId5" imgW="3759200" imgH="838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3581400"/>
                        <a:ext cx="3759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对象 84997"/>
          <p:cNvGraphicFramePr/>
          <p:nvPr/>
        </p:nvGraphicFramePr>
        <p:xfrm>
          <a:off x="5943600" y="38100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1028065" imgH="317500" progId="Equation.3">
                  <p:embed/>
                </p:oleObj>
              </mc:Choice>
              <mc:Fallback>
                <p:oleObj name="" r:id="rId7" imgW="1028065" imgH="317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3600" y="3810000"/>
                        <a:ext cx="1028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对象 84998"/>
          <p:cNvGraphicFramePr/>
          <p:nvPr/>
        </p:nvGraphicFramePr>
        <p:xfrm>
          <a:off x="914400" y="4800600"/>
          <a:ext cx="731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7315200" imgH="977900" progId="Equation.3">
                  <p:embed/>
                </p:oleObj>
              </mc:Choice>
              <mc:Fallback>
                <p:oleObj name="" r:id="rId9" imgW="7315200" imgH="977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4800600"/>
                        <a:ext cx="7315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9" name="文本框 86018"/>
          <p:cNvSpPr txBox="1"/>
          <p:nvPr/>
        </p:nvSpPr>
        <p:spPr>
          <a:xfrm>
            <a:off x="914400" y="1936750"/>
            <a:ext cx="7591425" cy="1330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上题中概率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0.95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是由以往的数据分析得到的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叫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先验概率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0" name="矩形 86019"/>
          <p:cNvSpPr/>
          <p:nvPr/>
        </p:nvSpPr>
        <p:spPr>
          <a:xfrm>
            <a:off x="914400" y="3505200"/>
            <a:ext cx="7324725" cy="1330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而在得到信息之后再重新加以修正的概率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0.97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叫做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后验概率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文本框 86020"/>
          <p:cNvSpPr txBox="1"/>
          <p:nvPr/>
        </p:nvSpPr>
        <p:spPr>
          <a:xfrm>
            <a:off x="914400" y="1219200"/>
            <a:ext cx="339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先验概率与后验概率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0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框 35841"/>
          <p:cNvSpPr txBox="1"/>
          <p:nvPr/>
        </p:nvSpPr>
        <p:spPr>
          <a:xfrm>
            <a:off x="990600" y="736600"/>
            <a:ext cx="184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endParaRPr lang="zh-CN" sz="4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3" name="文本框 35842"/>
          <p:cNvSpPr txBox="1"/>
          <p:nvPr/>
        </p:nvSpPr>
        <p:spPr>
          <a:xfrm>
            <a:off x="914400" y="177323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条件概率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844" name="对象 35843"/>
          <p:cNvGraphicFramePr/>
          <p:nvPr/>
        </p:nvGraphicFramePr>
        <p:xfrm>
          <a:off x="2743200" y="1628775"/>
          <a:ext cx="2438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2540000" imgH="914400" progId="Equation.3">
                  <p:embed/>
                </p:oleObj>
              </mc:Choice>
              <mc:Fallback>
                <p:oleObj name="" r:id="rId1" imgW="2540000" imgH="914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628775"/>
                        <a:ext cx="2438400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直接连接符 35844"/>
          <p:cNvSpPr/>
          <p:nvPr/>
        </p:nvSpPr>
        <p:spPr>
          <a:xfrm>
            <a:off x="3581400" y="2270125"/>
            <a:ext cx="0" cy="4953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35846" name="矩形 35845"/>
          <p:cNvSpPr/>
          <p:nvPr/>
        </p:nvSpPr>
        <p:spPr>
          <a:xfrm>
            <a:off x="2590800" y="271462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全概率公式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8" name="直接连接符 35847"/>
          <p:cNvSpPr/>
          <p:nvPr/>
        </p:nvSpPr>
        <p:spPr>
          <a:xfrm flipH="1">
            <a:off x="3581400" y="3810000"/>
            <a:ext cx="0" cy="48260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35849" name="矩形 35848"/>
          <p:cNvSpPr/>
          <p:nvPr/>
        </p:nvSpPr>
        <p:spPr>
          <a:xfrm>
            <a:off x="2590800" y="41910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贝叶斯公式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800" name="标题 35852"/>
          <p:cNvSpPr>
            <a:spLocks noGrp="1"/>
          </p:cNvSpPr>
          <p:nvPr>
            <p:ph type="title"/>
          </p:nvPr>
        </p:nvSpPr>
        <p:spPr>
          <a:xfrm>
            <a:off x="827088" y="669925"/>
            <a:ext cx="7772400" cy="701675"/>
          </a:xfrm>
        </p:spPr>
        <p:txBody>
          <a:bodyPr anchor="ctr">
            <a:spAutoFit/>
          </a:bodyPr>
          <a:p>
            <a:r>
              <a:rPr lang="zh-CN" altLang="en-US" dirty="0">
                <a:solidFill>
                  <a:schemeClr val="tx1"/>
                </a:solidFill>
              </a:rPr>
              <a:t>四、小结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5854" name="对象 35853"/>
          <p:cNvGraphicFramePr/>
          <p:nvPr/>
        </p:nvGraphicFramePr>
        <p:xfrm>
          <a:off x="914400" y="3352800"/>
          <a:ext cx="734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8746490" imgH="444500" progId="Equation.3">
                  <p:embed/>
                </p:oleObj>
              </mc:Choice>
              <mc:Fallback>
                <p:oleObj name="" r:id="rId3" imgW="8746490" imgH="444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734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对象 35854"/>
          <p:cNvGraphicFramePr/>
          <p:nvPr/>
        </p:nvGraphicFramePr>
        <p:xfrm>
          <a:off x="1162050" y="4700588"/>
          <a:ext cx="64135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6413500" imgH="1447800" progId="Equation.3">
                  <p:embed/>
                </p:oleObj>
              </mc:Choice>
              <mc:Fallback>
                <p:oleObj name="" r:id="rId5" imgW="6413500" imgH="1447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2050" y="4700588"/>
                        <a:ext cx="6413500" cy="1395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对象 35856"/>
          <p:cNvGraphicFramePr/>
          <p:nvPr/>
        </p:nvGraphicFramePr>
        <p:xfrm>
          <a:off x="5181600" y="24384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3300730" imgH="444500" progId="Equation.3">
                  <p:embed/>
                </p:oleObj>
              </mc:Choice>
              <mc:Fallback>
                <p:oleObj name="" r:id="rId7" imgW="3300730" imgH="444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1600" y="2438400"/>
                        <a:ext cx="3263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直接连接符 35857"/>
          <p:cNvSpPr/>
          <p:nvPr/>
        </p:nvSpPr>
        <p:spPr>
          <a:xfrm>
            <a:off x="5257800" y="2057400"/>
            <a:ext cx="762000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35859" name="矩形 35858"/>
          <p:cNvSpPr/>
          <p:nvPr/>
        </p:nvSpPr>
        <p:spPr>
          <a:xfrm>
            <a:off x="6019800" y="17526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乘法定理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806" name="矩形 35859"/>
          <p:cNvSpPr/>
          <p:nvPr/>
        </p:nvSpPr>
        <p:spPr>
          <a:xfrm>
            <a:off x="8305800" y="61722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6" grpId="0"/>
      <p:bldP spid="35849" grpId="0"/>
      <p:bldP spid="35859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4214" name="对象 94213"/>
          <p:cNvGraphicFramePr/>
          <p:nvPr/>
        </p:nvGraphicFramePr>
        <p:xfrm>
          <a:off x="1003300" y="1676400"/>
          <a:ext cx="70612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7061200" imgH="4203700" progId="Equation.3">
                  <p:embed/>
                </p:oleObj>
              </mc:Choice>
              <mc:Fallback>
                <p:oleObj name="" r:id="rId1" imgW="7061200" imgH="4203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3300" y="1676400"/>
                        <a:ext cx="7061200" cy="420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" name="对象 94214"/>
          <p:cNvGraphicFramePr/>
          <p:nvPr/>
        </p:nvGraphicFramePr>
        <p:xfrm>
          <a:off x="914400" y="1066800"/>
          <a:ext cx="758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7581900" imgH="457200" progId="Equation.3">
                  <p:embed/>
                </p:oleObj>
              </mc:Choice>
              <mc:Fallback>
                <p:oleObj name="" r:id="rId3" imgW="75819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581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5841" name="标题 1054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ctr"/>
            <a:r>
              <a:rPr lang="zh-CN" altLang="en-US" dirty="0"/>
              <a:t>贝叶斯资料</a:t>
            </a:r>
            <a:endParaRPr lang="zh-CN" altLang="en-US"/>
          </a:p>
        </p:txBody>
      </p:sp>
      <p:pic>
        <p:nvPicPr>
          <p:cNvPr id="35842" name="图片 105474" descr="http://www-history.mcs.st-and.ac.uk/~history/BigPictures/Bayes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989138"/>
            <a:ext cx="2978150" cy="3192462"/>
          </a:xfrm>
          <a:prstGeom prst="rect">
            <a:avLst/>
          </a:prstGeom>
          <a:noFill/>
          <a:ln w="38100" cap="flat" cmpd="dbl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5843" name="文本框 105475"/>
          <p:cNvSpPr txBox="1"/>
          <p:nvPr/>
        </p:nvSpPr>
        <p:spPr>
          <a:xfrm>
            <a:off x="4419600" y="1905000"/>
            <a:ext cx="3810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Thomas Bayes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4" name="文本框 105476"/>
          <p:cNvSpPr txBox="1"/>
          <p:nvPr/>
        </p:nvSpPr>
        <p:spPr>
          <a:xfrm>
            <a:off x="4419600" y="2801938"/>
            <a:ext cx="4114800" cy="2227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Born: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1702 in London, England</a:t>
            </a:r>
            <a:b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Died:</a:t>
            </a:r>
            <a:r>
              <a:rPr lang="en-US" altLang="zh-CN" sz="2800" b="1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 Apr.  1761 in Tunbridge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Wells, Kent, England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1073" name="Picture 2" descr="f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794" y="2666329"/>
            <a:ext cx="524127" cy="42837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074" name="Picture 3" descr="f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794" y="3353405"/>
            <a:ext cx="524127" cy="42837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075" name="Picture 4" descr="f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794" y="4114397"/>
            <a:ext cx="524127" cy="4283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1076" name="Text Box 6"/>
          <p:cNvSpPr txBox="1"/>
          <p:nvPr/>
        </p:nvSpPr>
        <p:spPr>
          <a:xfrm>
            <a:off x="611481" y="1268657"/>
            <a:ext cx="6121534" cy="77470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algn="ctr" defTabSz="863600" eaLnBrk="0" hangingPunct="0">
              <a:spcBef>
                <a:spcPct val="50000"/>
              </a:spcBef>
            </a:pPr>
            <a:r>
              <a:rPr lang="zh-CN" altLang="en-US" sz="4445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第六节       独立性</a:t>
            </a:r>
            <a:endParaRPr lang="zh-CN" altLang="en-US" sz="4445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7" name="Text Box 7"/>
          <p:cNvSpPr txBox="1"/>
          <p:nvPr/>
        </p:nvSpPr>
        <p:spPr>
          <a:xfrm>
            <a:off x="2052831" y="2525217"/>
            <a:ext cx="6479352" cy="204597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 eaLnBrk="0" hangingPunct="0">
              <a:spcBef>
                <a:spcPct val="50000"/>
              </a:spcBef>
            </a:pP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两事件的独立性</a:t>
            </a:r>
            <a:endParaRPr lang="zh-CN" altLang="en-US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 eaLnBrk="0" hangingPunct="0">
              <a:spcBef>
                <a:spcPct val="50000"/>
              </a:spcBef>
            </a:pP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多个事件的独立性</a:t>
            </a:r>
            <a:endParaRPr lang="zh-CN" altLang="en-US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 eaLnBrk="0" hangingPunct="0">
              <a:spcBef>
                <a:spcPct val="50000"/>
              </a:spcBef>
            </a:pPr>
            <a:r>
              <a:rPr lang="zh-CN" altLang="en-US" sz="317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小结    </a:t>
            </a:r>
            <a:endParaRPr lang="zh-CN" altLang="en-US" sz="3175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108547"/>
          <p:cNvSpPr>
            <a:spLocks noGrp="1"/>
          </p:cNvSpPr>
          <p:nvPr>
            <p:ph type="title"/>
          </p:nvPr>
        </p:nvSpPr>
        <p:spPr>
          <a:xfrm>
            <a:off x="465331" y="540261"/>
            <a:ext cx="5520132" cy="675640"/>
          </a:xfrm>
        </p:spPr>
        <p:txBody>
          <a:bodyPr wrap="square" lIns="91430" tIns="45715" rIns="91430" bIns="45715" anchor="ctr">
            <a:spAutoFit/>
          </a:bodyPr>
          <a:p>
            <a:pPr>
              <a:spcBef>
                <a:spcPct val="20000"/>
              </a:spcBef>
            </a:pPr>
            <a:r>
              <a:rPr lang="zh-CN" altLang="en-US" sz="3810" b="1" dirty="0">
                <a:solidFill>
                  <a:schemeClr val="tx1"/>
                </a:solidFill>
              </a:rPr>
              <a:t>一、两事件的独立性</a:t>
            </a:r>
            <a:endParaRPr lang="zh-CN" altLang="en-US" sz="3810" b="1" dirty="0">
              <a:solidFill>
                <a:schemeClr val="tx1"/>
              </a:solidFill>
            </a:endParaRPr>
          </a:p>
        </p:txBody>
      </p:sp>
      <p:grpSp>
        <p:nvGrpSpPr>
          <p:cNvPr id="108560" name="组合 108559"/>
          <p:cNvGrpSpPr/>
          <p:nvPr/>
        </p:nvGrpSpPr>
        <p:grpSpPr>
          <a:xfrm>
            <a:off x="6706138" y="2943511"/>
            <a:ext cx="1370794" cy="989458"/>
            <a:chOff x="3936" y="1200"/>
            <a:chExt cx="864" cy="624"/>
          </a:xfrm>
        </p:grpSpPr>
        <p:pic>
          <p:nvPicPr>
            <p:cNvPr id="132099" name="图片 108554" descr="WB02256_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68" y="1248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2100" name="图片 108555" descr="WB02257_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4" y="1488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2101" name="图片 108556" descr="WB02257_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6" y="1200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2102" name="图片 108557" descr="WB02256_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28" y="1488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2103" name="图片 108558" descr="WB02256_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36" y="1248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108562" name="对象 108561"/>
          <p:cNvGraphicFramePr/>
          <p:nvPr/>
        </p:nvGraphicFramePr>
        <p:xfrm>
          <a:off x="913862" y="1534080"/>
          <a:ext cx="7594802" cy="201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" name="" r:id="rId3" imgW="7594600" imgH="2019300" progId="Equation.3">
                  <p:embed/>
                </p:oleObj>
              </mc:Choice>
              <mc:Fallback>
                <p:oleObj name="" r:id="rId3" imgW="7594600" imgH="2019300" progId="Equation.3">
                  <p:embed/>
                  <p:pic>
                    <p:nvPicPr>
                      <p:cNvPr id="0" name="图片 35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3862" y="1534080"/>
                        <a:ext cx="7594802" cy="2019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文本框 108562"/>
          <p:cNvSpPr txBox="1"/>
          <p:nvPr/>
        </p:nvSpPr>
        <p:spPr>
          <a:xfrm>
            <a:off x="829868" y="3961526"/>
            <a:ext cx="134895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algn="ctr" defTabSz="914400" eaLnBrk="0" hangingPunct="0">
              <a:spcBef>
                <a:spcPct val="50000"/>
              </a:spcBef>
              <a:buNone/>
            </a:pPr>
            <a:r>
              <a:rPr kumimoji="0" lang="zh-CN" altLang="en-US" sz="28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则有</a:t>
            </a:r>
            <a:endParaRPr kumimoji="0" lang="zh-CN" altLang="en-US" sz="28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108564" name="对象 108563"/>
          <p:cNvGraphicFramePr/>
          <p:nvPr/>
        </p:nvGraphicFramePr>
        <p:xfrm>
          <a:off x="2775185" y="4279027"/>
          <a:ext cx="2348492" cy="44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" name="" r:id="rId5" imgW="2348230" imgH="444500" progId="Equation.3">
                  <p:embed/>
                </p:oleObj>
              </mc:Choice>
              <mc:Fallback>
                <p:oleObj name="" r:id="rId5" imgW="2348230" imgH="444500" progId="Equation.3">
                  <p:embed/>
                  <p:pic>
                    <p:nvPicPr>
                      <p:cNvPr id="0" name="图片 35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5185" y="4279027"/>
                        <a:ext cx="2348492" cy="4451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5" name="对象 108564"/>
          <p:cNvGraphicFramePr/>
          <p:nvPr/>
        </p:nvGraphicFramePr>
        <p:xfrm>
          <a:off x="915543" y="4952664"/>
          <a:ext cx="7376415" cy="43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" name="" r:id="rId7" imgW="7375525" imgH="431800" progId="Equation.3">
                  <p:embed/>
                </p:oleObj>
              </mc:Choice>
              <mc:Fallback>
                <p:oleObj name="" r:id="rId7" imgW="7375525" imgH="431800" progId="Equation.3">
                  <p:embed/>
                  <p:pic>
                    <p:nvPicPr>
                      <p:cNvPr id="0" name="图片 35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543" y="4952664"/>
                        <a:ext cx="7376415" cy="431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6" name="对象 108565"/>
          <p:cNvGraphicFramePr/>
          <p:nvPr/>
        </p:nvGraphicFramePr>
        <p:xfrm>
          <a:off x="1600940" y="5596064"/>
          <a:ext cx="2259457" cy="44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" r:id="rId9" imgW="2259330" imgH="444500" progId="Equation.3">
                  <p:embed/>
                </p:oleObj>
              </mc:Choice>
              <mc:Fallback>
                <p:oleObj name="" r:id="rId9" imgW="2259330" imgH="444500" progId="Equation.3">
                  <p:embed/>
                  <p:pic>
                    <p:nvPicPr>
                      <p:cNvPr id="0" name="图片 35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940" y="5596064"/>
                        <a:ext cx="2259457" cy="4434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对象 108566"/>
          <p:cNvGraphicFramePr/>
          <p:nvPr/>
        </p:nvGraphicFramePr>
        <p:xfrm flipV="1">
          <a:off x="3991429" y="5671659"/>
          <a:ext cx="532527" cy="32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" r:id="rId11" imgW="419100" imgH="241300" progId="Equation.3">
                  <p:embed/>
                </p:oleObj>
              </mc:Choice>
              <mc:Fallback>
                <p:oleObj name="" r:id="rId11" imgW="419100" imgH="241300" progId="Equation.3">
                  <p:embed/>
                  <p:pic>
                    <p:nvPicPr>
                      <p:cNvPr id="0" name="图片 358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 flipV="1">
                        <a:off x="3991429" y="5671659"/>
                        <a:ext cx="532527" cy="320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9" name="矩形 108568"/>
          <p:cNvSpPr/>
          <p:nvPr/>
        </p:nvSpPr>
        <p:spPr>
          <a:xfrm>
            <a:off x="4723862" y="5562466"/>
            <a:ext cx="3049008" cy="456931"/>
          </a:xfrm>
          <a:prstGeom prst="rect">
            <a:avLst/>
          </a:prstGeom>
          <a:solidFill>
            <a:srgbClr val="66FF66"/>
          </a:solidFill>
          <a:ln w="9525">
            <a:noFill/>
          </a:ln>
        </p:spPr>
        <p:txBody>
          <a:bodyPr/>
          <a:p>
            <a:pPr fontAlgn="base"/>
            <a:endParaRPr lang="zh-CN" altLang="en-US" strike="noStrike" noProof="1"/>
          </a:p>
        </p:txBody>
      </p:sp>
      <p:graphicFrame>
        <p:nvGraphicFramePr>
          <p:cNvPr id="108570" name="对象 108569"/>
          <p:cNvGraphicFramePr/>
          <p:nvPr/>
        </p:nvGraphicFramePr>
        <p:xfrm>
          <a:off x="4723862" y="5638061"/>
          <a:ext cx="2996931" cy="39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" name="" r:id="rId13" imgW="2995930" imgH="393700" progId="Equation.3">
                  <p:embed/>
                </p:oleObj>
              </mc:Choice>
              <mc:Fallback>
                <p:oleObj name="" r:id="rId13" imgW="2995930" imgH="393700" progId="Equation.3">
                  <p:embed/>
                  <p:pic>
                    <p:nvPicPr>
                      <p:cNvPr id="0" name="图片 35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23862" y="5638061"/>
                        <a:ext cx="2996931" cy="39477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1" name="文本框 108570"/>
          <p:cNvSpPr txBox="1"/>
          <p:nvPr/>
        </p:nvSpPr>
        <p:spPr>
          <a:xfrm>
            <a:off x="167989" y="1403048"/>
            <a:ext cx="2010834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algn="ctr" defTabSz="914400" eaLnBrk="0" hangingPunct="0">
              <a:buClrTx/>
              <a:buNone/>
            </a:pPr>
            <a:r>
              <a:rPr kumimoji="0" lang="zh-CN" altLang="en-US" sz="3200" b="1" kern="1200" cap="none" spc="0" normalizeH="0" baseline="0" noProof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引例</a:t>
            </a:r>
            <a:endParaRPr kumimoji="0" lang="zh-CN" altLang="en-US" sz="3200" b="1" kern="1200" cap="none" spc="0" normalizeH="0" baseline="0" noProof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3" grpId="0"/>
      <p:bldP spid="108571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6" name="对象 23555"/>
          <p:cNvGraphicFramePr/>
          <p:nvPr/>
        </p:nvGraphicFramePr>
        <p:xfrm>
          <a:off x="915543" y="1628154"/>
          <a:ext cx="6183690" cy="151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" r:id="rId1" imgW="6184900" imgH="1511300" progId="Equation.3">
                  <p:embed/>
                </p:oleObj>
              </mc:Choice>
              <mc:Fallback>
                <p:oleObj name="" r:id="rId1" imgW="6184900" imgH="1511300" progId="Equation.3">
                  <p:embed/>
                  <p:pic>
                    <p:nvPicPr>
                      <p:cNvPr id="0" name="图片 35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5543" y="1628154"/>
                        <a:ext cx="6183690" cy="1511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文本框 23558"/>
          <p:cNvSpPr txBox="1"/>
          <p:nvPr/>
        </p:nvSpPr>
        <p:spPr>
          <a:xfrm>
            <a:off x="998368" y="3577540"/>
            <a:ext cx="7618321" cy="11245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marR="0" algn="l" defTabSz="914400" eaLnBrk="0" hangingPunct="0">
              <a:lnSpc>
                <a:spcPct val="120000"/>
              </a:lnSpc>
              <a:spcBef>
                <a:spcPct val="50000"/>
              </a:spcBef>
              <a:buNone/>
            </a:pPr>
            <a:r>
              <a:rPr kumimoji="0" lang="en-US" altLang="zh-CN" sz="2800" b="1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</a:t>
            </a:r>
            <a:r>
              <a:rPr kumimoji="0" lang="zh-CN" altLang="en-US" sz="2800" b="1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事件 </a:t>
            </a:r>
            <a:r>
              <a:rPr kumimoji="0" lang="en-US" altLang="zh-CN" sz="2800" b="1" i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 </a:t>
            </a:r>
            <a:r>
              <a:rPr kumimoji="0" lang="zh-CN" altLang="en-US" sz="2800" b="1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与 事件 </a:t>
            </a:r>
            <a:r>
              <a:rPr kumimoji="0" lang="en-US" altLang="zh-CN" sz="2800" b="1" i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B </a:t>
            </a:r>
            <a:r>
              <a:rPr kumimoji="0" lang="zh-CN" altLang="en-US" sz="2800" b="1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相互独立</a:t>
            </a:r>
            <a:r>
              <a:rPr kumimoji="0" lang="en-US" altLang="zh-CN" sz="2800" b="1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kumimoji="0" lang="zh-CN" altLang="en-US" sz="2800" b="1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是指事件 </a:t>
            </a:r>
            <a:r>
              <a:rPr kumimoji="0" lang="en-US" altLang="zh-CN" sz="2800" b="1" i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 </a:t>
            </a:r>
            <a:r>
              <a:rPr kumimoji="0" lang="zh-CN" altLang="en-US" sz="2800" b="1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的发生与事件 </a:t>
            </a:r>
            <a:r>
              <a:rPr kumimoji="0" lang="en-US" altLang="zh-CN" sz="2800" b="1" i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B </a:t>
            </a:r>
            <a:r>
              <a:rPr kumimoji="0" lang="zh-CN" altLang="en-US" sz="2800" b="1" kern="1200" cap="none" spc="0" normalizeH="0" baseline="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发生的概率无关</a:t>
            </a:r>
            <a:r>
              <a:rPr kumimoji="0" lang="en-US" altLang="zh-CN" sz="2800" b="1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28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3574" name="矩形 23573"/>
          <p:cNvSpPr/>
          <p:nvPr/>
        </p:nvSpPr>
        <p:spPr>
          <a:xfrm>
            <a:off x="470088" y="3627926"/>
            <a:ext cx="1676534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说明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     </a:t>
            </a:r>
            <a:endParaRPr kumimoji="0" lang="zh-CN" altLang="en-US" sz="2800" b="1" i="0" u="none" strike="noStrike" kern="1200" cap="none" spc="0" normalizeH="0" baseline="0" noProof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3580" name="文本框 23579"/>
          <p:cNvSpPr txBox="1"/>
          <p:nvPr/>
        </p:nvSpPr>
        <p:spPr>
          <a:xfrm>
            <a:off x="808524" y="836923"/>
            <a:ext cx="13042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R="0" algn="ctr" defTabSz="914400" eaLnBrk="0" hangingPunct="0">
              <a:buClrTx/>
              <a:buNone/>
            </a:pPr>
            <a:r>
              <a:rPr kumimoji="0" lang="en-US" altLang="zh-CN" sz="3200" b="1" kern="1200" cap="none" spc="0" normalizeH="0" baseline="0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+mn-ea"/>
              </a:rPr>
              <a:t>2.</a:t>
            </a:r>
            <a:r>
              <a:rPr kumimoji="0" lang="zh-CN" altLang="en-US" sz="3200" b="1" kern="1200" cap="none" spc="0" normalizeH="0" baseline="0" noProof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定义</a:t>
            </a:r>
            <a:endParaRPr kumimoji="0" lang="zh-CN" altLang="en-US" sz="3200" b="1" kern="1200" cap="none" spc="0" normalizeH="0" baseline="0" noProof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4"/>
          <p:cNvSpPr>
            <a:spLocks noGrp="1"/>
          </p:cNvSpPr>
          <p:nvPr>
            <p:ph idx="1"/>
          </p:nvPr>
        </p:nvSpPr>
        <p:spPr>
          <a:xfrm>
            <a:off x="2514802" y="2362267"/>
            <a:ext cx="7772870" cy="4114061"/>
          </a:xfrm>
        </p:spPr>
        <p:txBody>
          <a:bodyPr wrap="square" lIns="91430" tIns="45715" rIns="91430" bIns="45715" anchor="t"/>
          <a:p>
            <a:pPr eaLnBrk="1" hangingPunct="1">
              <a:buNone/>
            </a:pPr>
            <a:r>
              <a:rPr lang="zh-CN" altLang="en-US" b="1" dirty="0"/>
              <a:t>几个具体试验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随机试验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小结</a:t>
            </a:r>
            <a:endParaRPr lang="zh-CN" altLang="en-US" b="1" dirty="0"/>
          </a:p>
        </p:txBody>
      </p:sp>
      <p:sp>
        <p:nvSpPr>
          <p:cNvPr id="18434" name="Rectangle 5"/>
          <p:cNvSpPr>
            <a:spLocks noGrp="1"/>
          </p:cNvSpPr>
          <p:nvPr>
            <p:ph type="title"/>
          </p:nvPr>
        </p:nvSpPr>
        <p:spPr>
          <a:xfrm>
            <a:off x="1752130" y="991474"/>
            <a:ext cx="7772870" cy="609802"/>
          </a:xfrm>
        </p:spPr>
        <p:txBody>
          <a:bodyPr wrap="square" lIns="91430" tIns="45715" rIns="91430" bIns="45715" anchor="ctr"/>
          <a:p>
            <a:pPr eaLnBrk="1" hangingPunct="1"/>
            <a:r>
              <a:rPr lang="zh-CN" altLang="en-US" sz="4020" dirty="0">
                <a:solidFill>
                  <a:srgbClr val="FF0000"/>
                </a:solidFill>
              </a:rPr>
              <a:t>第一节  随机试验</a:t>
            </a:r>
            <a:endParaRPr lang="zh-CN" altLang="en-US" sz="4020" dirty="0">
              <a:solidFill>
                <a:srgbClr val="FF0000"/>
              </a:solidFill>
            </a:endParaRPr>
          </a:p>
        </p:txBody>
      </p:sp>
      <p:pic>
        <p:nvPicPr>
          <p:cNvPr id="18435" name="Picture 6" descr="f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124939"/>
            <a:ext cx="524127" cy="42837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Picture 7" descr="f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437863"/>
            <a:ext cx="524127" cy="42837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Picture 8" descr="f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657466"/>
            <a:ext cx="524127" cy="42837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1046575" y="942757"/>
          <a:ext cx="1041534" cy="37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" name="" r:id="rId1" imgW="1346200" imgH="469900" progId="Equation.3">
                  <p:embed/>
                </p:oleObj>
              </mc:Choice>
              <mc:Fallback>
                <p:oleObj name="" r:id="rId1" imgW="1346200" imgH="469900" progId="Equation.3">
                  <p:embed/>
                  <p:pic>
                    <p:nvPicPr>
                      <p:cNvPr id="0" name="图片 35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6575" y="942757"/>
                        <a:ext cx="1041534" cy="3796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2439206" y="942757"/>
          <a:ext cx="4698665" cy="40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" name="" r:id="rId3" imgW="6223000" imgH="508000" progId="Equation.3">
                  <p:embed/>
                </p:oleObj>
              </mc:Choice>
              <mc:Fallback>
                <p:oleObj name="" r:id="rId3" imgW="6223000" imgH="508000" progId="Equation.3">
                  <p:embed/>
                  <p:pic>
                    <p:nvPicPr>
                      <p:cNvPr id="0" name="图片 35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206" y="942757"/>
                        <a:ext cx="4698665" cy="4048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860106" y="1858299"/>
            <a:ext cx="5575569" cy="952501"/>
            <a:chOff x="336" y="1296"/>
            <a:chExt cx="3512" cy="600"/>
          </a:xfrm>
        </p:grpSpPr>
        <p:graphicFrame>
          <p:nvGraphicFramePr>
            <p:cNvPr id="134148" name="Object 7"/>
            <p:cNvGraphicFramePr>
              <a:graphicFrameLocks noChangeAspect="1"/>
            </p:cNvGraphicFramePr>
            <p:nvPr/>
          </p:nvGraphicFramePr>
          <p:xfrm>
            <a:off x="1392" y="1296"/>
            <a:ext cx="245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" name="" r:id="rId5" imgW="5156200" imgH="1231900" progId="Equation.3">
                    <p:embed/>
                  </p:oleObj>
                </mc:Choice>
                <mc:Fallback>
                  <p:oleObj name="" r:id="rId5" imgW="5156200" imgH="1231900" progId="Equation.3">
                    <p:embed/>
                    <p:pic>
                      <p:nvPicPr>
                        <p:cNvPr id="0" name="图片 35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2" y="1296"/>
                          <a:ext cx="2456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49" name="Object 8"/>
            <p:cNvGraphicFramePr>
              <a:graphicFrameLocks noChangeAspect="1"/>
            </p:cNvGraphicFramePr>
            <p:nvPr/>
          </p:nvGraphicFramePr>
          <p:xfrm>
            <a:off x="336" y="1632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" name="" r:id="rId7" imgW="584200" imgH="469900" progId="Equation.3">
                    <p:embed/>
                  </p:oleObj>
                </mc:Choice>
                <mc:Fallback>
                  <p:oleObj name="" r:id="rId7" imgW="584200" imgH="469900" progId="Equation.3">
                    <p:embed/>
                    <p:pic>
                      <p:nvPicPr>
                        <p:cNvPr id="0" name="图片 35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6" y="1632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58" name="Text Box 2"/>
          <p:cNvSpPr txBox="1"/>
          <p:nvPr/>
        </p:nvSpPr>
        <p:spPr>
          <a:xfrm>
            <a:off x="762672" y="889001"/>
            <a:ext cx="6761575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请问：如图的两个事件是独立的吗？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5170" name="Object 3"/>
          <p:cNvGraphicFramePr>
            <a:graphicFrameLocks noChangeAspect="1"/>
          </p:cNvGraphicFramePr>
          <p:nvPr/>
        </p:nvGraphicFramePr>
        <p:xfrm>
          <a:off x="4495397" y="3353405"/>
          <a:ext cx="112553" cy="213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5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397" y="3353405"/>
                        <a:ext cx="112553" cy="21334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1" name="Group 4"/>
          <p:cNvGrpSpPr/>
          <p:nvPr/>
        </p:nvGrpSpPr>
        <p:grpSpPr>
          <a:xfrm>
            <a:off x="1066733" y="1772625"/>
            <a:ext cx="2209060" cy="1829404"/>
            <a:chOff x="672" y="864"/>
            <a:chExt cx="1392" cy="1152"/>
          </a:xfrm>
        </p:grpSpPr>
        <p:sp>
          <p:nvSpPr>
            <p:cNvPr id="135172" name="Rectangle 5"/>
            <p:cNvSpPr/>
            <p:nvPr/>
          </p:nvSpPr>
          <p:spPr>
            <a:xfrm>
              <a:off x="672" y="864"/>
              <a:ext cx="1392" cy="1152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73" name="Oval 6"/>
            <p:cNvSpPr/>
            <p:nvPr/>
          </p:nvSpPr>
          <p:spPr>
            <a:xfrm>
              <a:off x="864" y="1200"/>
              <a:ext cx="624" cy="624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74" name="Oval 7"/>
            <p:cNvSpPr/>
            <p:nvPr/>
          </p:nvSpPr>
          <p:spPr>
            <a:xfrm>
              <a:off x="1632" y="13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5175" name="Object 8"/>
            <p:cNvGraphicFramePr>
              <a:graphicFrameLocks noChangeAspect="1"/>
            </p:cNvGraphicFramePr>
            <p:nvPr/>
          </p:nvGraphicFramePr>
          <p:xfrm>
            <a:off x="1003" y="1420"/>
            <a:ext cx="20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0" name="" r:id="rId3" imgW="152400" imgH="165100" progId="Equation.3">
                    <p:embed/>
                  </p:oleObj>
                </mc:Choice>
                <mc:Fallback>
                  <p:oleObj name="" r:id="rId3" imgW="152400" imgH="165100" progId="Equation.3">
                    <p:embed/>
                    <p:pic>
                      <p:nvPicPr>
                        <p:cNvPr id="0" name="图片 359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03" y="1420"/>
                          <a:ext cx="205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6" name="Object 9"/>
            <p:cNvGraphicFramePr>
              <a:graphicFrameLocks noChangeAspect="1"/>
            </p:cNvGraphicFramePr>
            <p:nvPr/>
          </p:nvGraphicFramePr>
          <p:xfrm>
            <a:off x="1688" y="1443"/>
            <a:ext cx="18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" name="" r:id="rId5" imgW="165100" imgH="165100" progId="Equation.3">
                    <p:embed/>
                  </p:oleObj>
                </mc:Choice>
                <mc:Fallback>
                  <p:oleObj name="" r:id="rId5" imgW="165100" imgH="165100" progId="Equation.3">
                    <p:embed/>
                    <p:pic>
                      <p:nvPicPr>
                        <p:cNvPr id="0" name="图片 36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88" y="1443"/>
                          <a:ext cx="180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7866" name="Text Box 10"/>
          <p:cNvSpPr txBox="1"/>
          <p:nvPr/>
        </p:nvSpPr>
        <p:spPr>
          <a:xfrm>
            <a:off x="762672" y="4190476"/>
            <a:ext cx="7992937" cy="5130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lIns="91430" tIns="45715" rIns="91430" bIns="45715" anchor="ctr">
            <a:spAutoFit/>
          </a:bodyPr>
          <a:p>
            <a:pPr defTabSz="863600">
              <a:spcBef>
                <a:spcPct val="2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 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互斥，且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)&gt;0, 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)&gt;0,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不独立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7867" name="Text Box 11"/>
          <p:cNvSpPr txBox="1"/>
          <p:nvPr/>
        </p:nvSpPr>
        <p:spPr>
          <a:xfrm>
            <a:off x="468691" y="4825688"/>
            <a:ext cx="8280198" cy="93599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反之，若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独立，且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)&gt;0,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)&gt;0,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不互斥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7868" name="Rectangle 12"/>
          <p:cNvSpPr/>
          <p:nvPr/>
        </p:nvSpPr>
        <p:spPr>
          <a:xfrm>
            <a:off x="3636971" y="2264141"/>
            <a:ext cx="3455542" cy="386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>
            <a:spAutoFit/>
          </a:bodyPr>
          <a:p>
            <a:pPr defTabSz="863600">
              <a:lnSpc>
                <a:spcPct val="70000"/>
              </a:lnSpc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而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≠0, 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≠0</a:t>
            </a:r>
            <a:endParaRPr lang="en-US" altLang="zh-CN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7869" name="Rectangle 13"/>
          <p:cNvSpPr/>
          <p:nvPr/>
        </p:nvSpPr>
        <p:spPr>
          <a:xfrm>
            <a:off x="3652041" y="3472825"/>
            <a:ext cx="2578735" cy="386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ctr">
            <a:spAutoFit/>
          </a:bodyPr>
          <a:p>
            <a:pPr algn="ctr" defTabSz="863600">
              <a:lnSpc>
                <a:spcPct val="70000"/>
              </a:lnSpc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故  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不独立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7870" name="Rectangle 14"/>
          <p:cNvSpPr/>
          <p:nvPr/>
        </p:nvSpPr>
        <p:spPr>
          <a:xfrm>
            <a:off x="3638389" y="1532044"/>
            <a:ext cx="228854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ctr">
            <a:spAutoFit/>
          </a:bodyPr>
          <a:p>
            <a:pPr algn="ctr" defTabSz="863600"/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我们来计算：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7871" name="Rectangle 15"/>
          <p:cNvSpPr/>
          <p:nvPr/>
        </p:nvSpPr>
        <p:spPr>
          <a:xfrm>
            <a:off x="6171931" y="1642581"/>
            <a:ext cx="1995714" cy="3860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lIns="91430" tIns="45715" rIns="91430" bIns="45715" anchor="ctr">
            <a:spAutoFit/>
          </a:bodyPr>
          <a:p>
            <a:pPr algn="ctr" defTabSz="863600">
              <a:lnSpc>
                <a:spcPct val="70000"/>
              </a:lnSpc>
              <a:spcBef>
                <a:spcPct val="50000"/>
              </a:spcBef>
            </a:pP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)=0</a:t>
            </a:r>
            <a:endParaRPr lang="en-US" altLang="zh-CN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3623347" y="2721573"/>
            <a:ext cx="4009679" cy="527583"/>
            <a:chOff x="2179" y="1317"/>
            <a:chExt cx="2526" cy="333"/>
          </a:xfrm>
        </p:grpSpPr>
        <p:sp>
          <p:nvSpPr>
            <p:cNvPr id="135184" name="Rectangle 17"/>
            <p:cNvSpPr/>
            <p:nvPr/>
          </p:nvSpPr>
          <p:spPr>
            <a:xfrm>
              <a:off x="2930" y="1406"/>
              <a:ext cx="1775" cy="244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wrap="none" lIns="91430" tIns="45715" rIns="91430" bIns="45715" anchor="ctr">
              <a:spAutoFit/>
            </a:bodyPr>
            <a:p>
              <a:pPr algn="ctr" defTabSz="86360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≠ 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85" name="Rectangle 18"/>
            <p:cNvSpPr/>
            <p:nvPr/>
          </p:nvSpPr>
          <p:spPr>
            <a:xfrm>
              <a:off x="2179" y="1317"/>
              <a:ext cx="336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0" tIns="45715" rIns="91430" bIns="45715" anchor="ctr">
              <a:spAutoFit/>
            </a:bodyPr>
            <a:p>
              <a:pPr algn="ctr" defTabSz="863600"/>
              <a:r>
                <a:rPr lang="zh-CN" altLang="en-US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</a:t>
              </a:r>
              <a:endPara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  <p:bldP spid="377866" grpId="0" bldLvl="0" animBg="1"/>
      <p:bldP spid="377867" grpId="0"/>
      <p:bldP spid="377868" grpId="0"/>
      <p:bldP spid="377869" grpId="0"/>
      <p:bldP spid="377870" grpId="0"/>
      <p:bldP spid="377871" grpId="0" bldLvl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31" name="文本框 38930"/>
          <p:cNvSpPr txBox="1"/>
          <p:nvPr/>
        </p:nvSpPr>
        <p:spPr>
          <a:xfrm>
            <a:off x="857250" y="2305050"/>
            <a:ext cx="8985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32" name="对象 38931"/>
          <p:cNvGraphicFramePr/>
          <p:nvPr/>
        </p:nvGraphicFramePr>
        <p:xfrm>
          <a:off x="1924685" y="2290445"/>
          <a:ext cx="2616835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002665" imgH="241300" progId="Equation.3">
                  <p:embed/>
                </p:oleObj>
              </mc:Choice>
              <mc:Fallback>
                <p:oleObj name="" r:id="rId1" imgW="1002665" imgH="241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685" y="2290445"/>
                        <a:ext cx="2616835" cy="534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对象 38932"/>
          <p:cNvGraphicFramePr/>
          <p:nvPr/>
        </p:nvGraphicFramePr>
        <p:xfrm>
          <a:off x="914400" y="3276600"/>
          <a:ext cx="563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5638800" imgH="457200" progId="Equation.3">
                  <p:embed/>
                </p:oleObj>
              </mc:Choice>
              <mc:Fallback>
                <p:oleObj name="" r:id="rId3" imgW="56388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276600"/>
                        <a:ext cx="5638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对象 38933"/>
          <p:cNvGraphicFramePr/>
          <p:nvPr/>
        </p:nvGraphicFramePr>
        <p:xfrm>
          <a:off x="914400" y="4038600"/>
          <a:ext cx="457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4572000" imgH="457200" progId="Equation.3">
                  <p:embed/>
                </p:oleObj>
              </mc:Choice>
              <mc:Fallback>
                <p:oleObj name="" r:id="rId5" imgW="4572000" imgH="457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4572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对象 38934"/>
          <p:cNvGraphicFramePr/>
          <p:nvPr/>
        </p:nvGraphicFramePr>
        <p:xfrm>
          <a:off x="914400" y="4800600"/>
          <a:ext cx="3584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4305300" imgH="457200" progId="Equation.3">
                  <p:embed/>
                </p:oleObj>
              </mc:Choice>
              <mc:Fallback>
                <p:oleObj name="" r:id="rId7" imgW="4305300" imgH="457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800600"/>
                        <a:ext cx="35845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3" name="Object 9"/>
          <p:cNvGraphicFramePr>
            <a:graphicFrameLocks noChangeAspect="1"/>
          </p:cNvGraphicFramePr>
          <p:nvPr/>
        </p:nvGraphicFramePr>
        <p:xfrm>
          <a:off x="8100450" y="6382254"/>
          <a:ext cx="112553" cy="21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" name="" r:id="rId9" imgW="114300" imgH="215900" progId="Equation.3">
                  <p:embed/>
                </p:oleObj>
              </mc:Choice>
              <mc:Fallback>
                <p:oleObj name="" r:id="rId9" imgW="114300" imgH="215900" progId="Equation.3">
                  <p:embed/>
                  <p:pic>
                    <p:nvPicPr>
                      <p:cNvPr id="0" name="图片 36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00450" y="6382254"/>
                        <a:ext cx="112553" cy="2150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4" name="Text Box 15"/>
          <p:cNvSpPr txBox="1"/>
          <p:nvPr/>
        </p:nvSpPr>
        <p:spPr>
          <a:xfrm>
            <a:off x="838268" y="685733"/>
            <a:ext cx="4856574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 </a:t>
            </a:r>
            <a:r>
              <a:rPr lang="en-US" altLang="zh-CN" sz="275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若两事件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独立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6195" name="Object 16"/>
          <p:cNvGraphicFramePr>
            <a:graphicFrameLocks noChangeAspect="1"/>
          </p:cNvGraphicFramePr>
          <p:nvPr/>
        </p:nvGraphicFramePr>
        <p:xfrm>
          <a:off x="5486534" y="685733"/>
          <a:ext cx="3433704" cy="50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" name="" r:id="rId11" imgW="1752600" imgH="266700" progId="Equation.3">
                  <p:embed/>
                </p:oleObj>
              </mc:Choice>
              <mc:Fallback>
                <p:oleObj name="" r:id="rId11" imgW="1752600" imgH="266700" progId="Equation.3">
                  <p:embed/>
                  <p:pic>
                    <p:nvPicPr>
                      <p:cNvPr id="0" name="图片 36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86534" y="685733"/>
                        <a:ext cx="3433704" cy="5039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6" name="Rectangle 17"/>
          <p:cNvSpPr/>
          <p:nvPr/>
        </p:nvSpPr>
        <p:spPr>
          <a:xfrm>
            <a:off x="1236031" y="1526164"/>
            <a:ext cx="202501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ctr">
            <a:spAutoFit/>
          </a:bodyPr>
          <a:p>
            <a:pPr algn="ctr" defTabSz="863600"/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也相互独立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1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16" name="对象 25615"/>
          <p:cNvGraphicFramePr/>
          <p:nvPr/>
        </p:nvGraphicFramePr>
        <p:xfrm>
          <a:off x="1066800" y="2590800"/>
          <a:ext cx="596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876800" imgH="457200" progId="Equation.3">
                  <p:embed/>
                </p:oleObj>
              </mc:Choice>
              <mc:Fallback>
                <p:oleObj name="" r:id="rId1" imgW="48768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590800"/>
                        <a:ext cx="5967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对象 25616"/>
          <p:cNvGraphicFramePr/>
          <p:nvPr/>
        </p:nvGraphicFramePr>
        <p:xfrm>
          <a:off x="3352800" y="35052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602230" imgH="393700" progId="Equation.3">
                  <p:embed/>
                </p:oleObj>
              </mc:Choice>
              <mc:Fallback>
                <p:oleObj name="" r:id="rId3" imgW="260223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3505200"/>
                        <a:ext cx="2603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对象 25617"/>
          <p:cNvGraphicFramePr/>
          <p:nvPr/>
        </p:nvGraphicFramePr>
        <p:xfrm>
          <a:off x="3308350" y="4343400"/>
          <a:ext cx="196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968500" imgH="457200" progId="Equation.3">
                  <p:embed/>
                </p:oleObj>
              </mc:Choice>
              <mc:Fallback>
                <p:oleObj name="" r:id="rId5" imgW="1968500" imgH="457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8350" y="4343400"/>
                        <a:ext cx="1968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对象 25618"/>
          <p:cNvGraphicFramePr/>
          <p:nvPr/>
        </p:nvGraphicFramePr>
        <p:xfrm>
          <a:off x="996950" y="5181600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3581400" imgH="457200" progId="Equation.3">
                  <p:embed/>
                </p:oleObj>
              </mc:Choice>
              <mc:Fallback>
                <p:oleObj name="" r:id="rId7" imgW="35814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6950" y="5181600"/>
                        <a:ext cx="3581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文本框 25625"/>
          <p:cNvSpPr txBox="1"/>
          <p:nvPr/>
        </p:nvSpPr>
        <p:spPr>
          <a:xfrm>
            <a:off x="914400" y="1081088"/>
            <a:ext cx="4941888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又因为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相互独立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27" name="对象 25626"/>
          <p:cNvGraphicFramePr/>
          <p:nvPr/>
        </p:nvGraphicFramePr>
        <p:xfrm>
          <a:off x="1930400" y="1905000"/>
          <a:ext cx="308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3084830" imgH="393700" progId="Equation.3">
                  <p:embed/>
                </p:oleObj>
              </mc:Choice>
              <mc:Fallback>
                <p:oleObj name="" r:id="rId9" imgW="308483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0400" y="1905000"/>
                        <a:ext cx="3086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6" name="Object 2"/>
          <p:cNvGraphicFramePr>
            <a:graphicFrameLocks noChangeAspect="1"/>
          </p:cNvGraphicFramePr>
          <p:nvPr/>
        </p:nvGraphicFramePr>
        <p:xfrm>
          <a:off x="1142328" y="1448405"/>
          <a:ext cx="824829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" name="" r:id="rId1" imgW="1066800" imgH="482600" progId="Equation.3">
                  <p:embed/>
                </p:oleObj>
              </mc:Choice>
              <mc:Fallback>
                <p:oleObj name="" r:id="rId1" imgW="1066800" imgH="482600" progId="Equation.3">
                  <p:embed/>
                  <p:pic>
                    <p:nvPicPr>
                      <p:cNvPr id="0" name="图片 36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2328" y="1448405"/>
                        <a:ext cx="824829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7" name="Object 3"/>
          <p:cNvGraphicFramePr>
            <a:graphicFrameLocks noChangeAspect="1"/>
          </p:cNvGraphicFramePr>
          <p:nvPr/>
        </p:nvGraphicFramePr>
        <p:xfrm>
          <a:off x="2209061" y="1371130"/>
          <a:ext cx="5854431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" name="" r:id="rId3" imgW="7772400" imgH="508000" progId="Equation.3">
                  <p:embed/>
                </p:oleObj>
              </mc:Choice>
              <mc:Fallback>
                <p:oleObj name="" r:id="rId3" imgW="7772400" imgH="508000" progId="Equation.3">
                  <p:embed/>
                  <p:pic>
                    <p:nvPicPr>
                      <p:cNvPr id="0" name="图片 36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061" y="1371130"/>
                        <a:ext cx="5854431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2896138" y="1828061"/>
          <a:ext cx="3175000" cy="151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" name="" r:id="rId5" imgW="4191000" imgH="1981200" progId="Equation.3">
                  <p:embed/>
                </p:oleObj>
              </mc:Choice>
              <mc:Fallback>
                <p:oleObj name="" r:id="rId5" imgW="4191000" imgH="1981200" progId="Equation.3">
                  <p:embed/>
                  <p:pic>
                    <p:nvPicPr>
                      <p:cNvPr id="0" name="图片 36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6138" y="1828061"/>
                        <a:ext cx="3175000" cy="1511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9" name="Object 5"/>
          <p:cNvGraphicFramePr>
            <a:graphicFrameLocks noChangeAspect="1"/>
          </p:cNvGraphicFramePr>
          <p:nvPr/>
        </p:nvGraphicFramePr>
        <p:xfrm>
          <a:off x="685397" y="3581870"/>
          <a:ext cx="6553268" cy="3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" r:id="rId7" imgW="8699500" imgH="469900" progId="Equation.3">
                  <p:embed/>
                </p:oleObj>
              </mc:Choice>
              <mc:Fallback>
                <p:oleObj name="" r:id="rId7" imgW="8699500" imgH="469900" progId="Equation.3">
                  <p:embed/>
                  <p:pic>
                    <p:nvPicPr>
                      <p:cNvPr id="0" name="图片 359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397" y="3581870"/>
                        <a:ext cx="6553268" cy="38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1448069" y="4191672"/>
          <a:ext cx="5385741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" name="" r:id="rId9" imgW="7137400" imgH="508000" progId="Equation.3">
                  <p:embed/>
                </p:oleObj>
              </mc:Choice>
              <mc:Fallback>
                <p:oleObj name="" r:id="rId9" imgW="7137400" imgH="508000" progId="Equation.3">
                  <p:embed/>
                  <p:pic>
                    <p:nvPicPr>
                      <p:cNvPr id="0" name="图片 36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8069" y="4191672"/>
                        <a:ext cx="5385741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7"/>
          <p:cNvGraphicFramePr>
            <a:graphicFrameLocks noChangeAspect="1"/>
          </p:cNvGraphicFramePr>
          <p:nvPr/>
        </p:nvGraphicFramePr>
        <p:xfrm>
          <a:off x="2971733" y="4799794"/>
          <a:ext cx="4001508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" name="" r:id="rId11" imgW="5295900" imgH="508000" progId="Equation.3">
                  <p:embed/>
                </p:oleObj>
              </mc:Choice>
              <mc:Fallback>
                <p:oleObj name="" r:id="rId11" imgW="5295900" imgH="508000" progId="Equation.3">
                  <p:embed/>
                  <p:pic>
                    <p:nvPicPr>
                      <p:cNvPr id="0" name="图片 35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1733" y="4799794"/>
                        <a:ext cx="4001508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2" name="Object 8"/>
          <p:cNvGraphicFramePr>
            <a:graphicFrameLocks noChangeAspect="1"/>
          </p:cNvGraphicFramePr>
          <p:nvPr/>
        </p:nvGraphicFramePr>
        <p:xfrm>
          <a:off x="762672" y="5486870"/>
          <a:ext cx="2057871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" r:id="rId13" imgW="2705100" imgH="482600" progId="Equation.3">
                  <p:embed/>
                </p:oleObj>
              </mc:Choice>
              <mc:Fallback>
                <p:oleObj name="" r:id="rId13" imgW="2705100" imgH="482600" progId="Equation.3">
                  <p:embed/>
                  <p:pic>
                    <p:nvPicPr>
                      <p:cNvPr id="0" name="图片 36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672" y="5486870"/>
                        <a:ext cx="2057871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4" name="Rectangle 9"/>
          <p:cNvSpPr/>
          <p:nvPr/>
        </p:nvSpPr>
        <p:spPr>
          <a:xfrm>
            <a:off x="689154" y="532244"/>
            <a:ext cx="4239260" cy="5791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ctr">
            <a:spAutoFit/>
          </a:bodyPr>
          <a:p>
            <a:pPr algn="ctr" defTabSz="863600"/>
            <a:r>
              <a:rPr lang="zh-CN" altLang="en-US" sz="3175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二、多个事件的独立性</a:t>
            </a:r>
            <a:endParaRPr lang="zh-CN" altLang="en-US" sz="3175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8241" name="Group 2"/>
          <p:cNvGrpSpPr/>
          <p:nvPr/>
        </p:nvGrpSpPr>
        <p:grpSpPr>
          <a:xfrm>
            <a:off x="1409432" y="1051950"/>
            <a:ext cx="5538611" cy="3052538"/>
            <a:chOff x="888" y="1376"/>
            <a:chExt cx="3489" cy="1923"/>
          </a:xfrm>
        </p:grpSpPr>
        <p:sp>
          <p:nvSpPr>
            <p:cNvPr id="138242" name="Text Box 3"/>
            <p:cNvSpPr txBox="1"/>
            <p:nvPr/>
          </p:nvSpPr>
          <p:spPr>
            <a:xfrm>
              <a:off x="888" y="1376"/>
              <a:ext cx="3489" cy="19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0" tIns="45715" rIns="91430" bIns="45715" anchor="t">
              <a:spAutoFit/>
            </a:bodyPr>
            <a:p>
              <a:pPr defTabSz="863600">
                <a:spcBef>
                  <a:spcPct val="50000"/>
                </a:spcBef>
              </a:pP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对于三个事件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，若</a:t>
              </a:r>
              <a:endPara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863600">
                <a:spcBef>
                  <a:spcPct val="50000"/>
                </a:spcBef>
              </a:pPr>
              <a:r>
                <a:rPr lang="zh-CN" altLang="en-US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)= 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             </a:t>
              </a:r>
              <a:endPara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863600">
                <a:spcBef>
                  <a:spcPct val="50000"/>
                </a:spcBef>
              </a:pP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AC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)= 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               </a:t>
              </a:r>
              <a:endPara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863600">
                <a:spcBef>
                  <a:spcPct val="50000"/>
                </a:spcBef>
              </a:pP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BC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)= 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                 </a:t>
              </a:r>
              <a:endPara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defTabSz="863600">
                <a:spcBef>
                  <a:spcPct val="50000"/>
                </a:spcBef>
              </a:pP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ABC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)= 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75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    </a:t>
              </a:r>
              <a:r>
                <a:rPr lang="en-US" altLang="zh-CN" sz="275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endPara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43" name="AutoShape 4"/>
            <p:cNvSpPr/>
            <p:nvPr/>
          </p:nvSpPr>
          <p:spPr>
            <a:xfrm>
              <a:off x="1384" y="1853"/>
              <a:ext cx="135" cy="1431"/>
            </a:xfrm>
            <a:prstGeom prst="leftBrace">
              <a:avLst>
                <a:gd name="adj1" fmla="val 8803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0933" name="Rectangle 5"/>
          <p:cNvSpPr/>
          <p:nvPr/>
        </p:nvSpPr>
        <p:spPr>
          <a:xfrm>
            <a:off x="755952" y="4509172"/>
            <a:ext cx="7776231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四个等式同时成立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则称</a:t>
            </a:r>
            <a:r>
              <a:rPr lang="zh-CN" altLang="en-US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75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75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75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75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75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相互独立</a:t>
            </a:r>
            <a:r>
              <a:rPr lang="en-US" altLang="zh-CN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755952" y="5313842"/>
          <a:ext cx="7124432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" name="" r:id="rId1" imgW="9461500" imgH="508000" progId="Equation.3">
                  <p:embed/>
                </p:oleObj>
              </mc:Choice>
              <mc:Fallback>
                <p:oleObj name="" r:id="rId1" imgW="9461500" imgH="508000" progId="Equation.3">
                  <p:embed/>
                  <p:pic>
                    <p:nvPicPr>
                      <p:cNvPr id="0" name="图片 36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952" y="5313842"/>
                        <a:ext cx="7124432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60130" name="Object 2"/>
          <p:cNvGraphicFramePr>
            <a:graphicFrameLocks noChangeAspect="1"/>
          </p:cNvGraphicFramePr>
          <p:nvPr/>
        </p:nvGraphicFramePr>
        <p:xfrm>
          <a:off x="1770608" y="2133802"/>
          <a:ext cx="5904829" cy="500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" name="" r:id="rId1" imgW="5905500" imgH="482600" progId="Equation.3">
                  <p:embed/>
                </p:oleObj>
              </mc:Choice>
              <mc:Fallback>
                <p:oleObj name="" r:id="rId1" imgW="5905500" imgH="482600" progId="Equation.3">
                  <p:embed/>
                  <p:pic>
                    <p:nvPicPr>
                      <p:cNvPr id="0" name="图片 36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0608" y="2133802"/>
                        <a:ext cx="5904829" cy="50060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1" name="Object 3"/>
          <p:cNvGraphicFramePr>
            <a:graphicFrameLocks noChangeAspect="1"/>
          </p:cNvGraphicFramePr>
          <p:nvPr/>
        </p:nvGraphicFramePr>
        <p:xfrm>
          <a:off x="843307" y="2972069"/>
          <a:ext cx="5840993" cy="4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" name="" r:id="rId3" imgW="5842000" imgH="457200" progId="Equation.3">
                  <p:embed/>
                </p:oleObj>
              </mc:Choice>
              <mc:Fallback>
                <p:oleObj name="" r:id="rId3" imgW="5842000" imgH="457200" progId="Equation.3">
                  <p:embed/>
                  <p:pic>
                    <p:nvPicPr>
                      <p:cNvPr id="0" name="图片 36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307" y="2972069"/>
                        <a:ext cx="5840993" cy="4720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32" name="Rectangle 4"/>
          <p:cNvSpPr/>
          <p:nvPr/>
        </p:nvSpPr>
        <p:spPr>
          <a:xfrm>
            <a:off x="991138" y="4005204"/>
            <a:ext cx="3122924" cy="513080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en-US" altLang="zh-CN" sz="275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个事件相互独立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0133" name="Line 5"/>
          <p:cNvSpPr/>
          <p:nvPr/>
        </p:nvSpPr>
        <p:spPr>
          <a:xfrm>
            <a:off x="4100622" y="4158075"/>
            <a:ext cx="760992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560134" name="Rectangle 6"/>
          <p:cNvSpPr/>
          <p:nvPr/>
        </p:nvSpPr>
        <p:spPr>
          <a:xfrm>
            <a:off x="4861614" y="4005204"/>
            <a:ext cx="3825120" cy="513080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个事件两两相互独立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100622" y="4233669"/>
            <a:ext cx="760992" cy="304061"/>
            <a:chOff x="2448" y="3120"/>
            <a:chExt cx="480" cy="192"/>
          </a:xfrm>
        </p:grpSpPr>
        <p:sp>
          <p:nvSpPr>
            <p:cNvPr id="139271" name="Line 8"/>
            <p:cNvSpPr/>
            <p:nvPr/>
          </p:nvSpPr>
          <p:spPr>
            <a:xfrm flipH="1">
              <a:off x="2448" y="3216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39272" name="Line 9"/>
            <p:cNvSpPr/>
            <p:nvPr/>
          </p:nvSpPr>
          <p:spPr>
            <a:xfrm>
              <a:off x="2592" y="3120"/>
              <a:ext cx="192" cy="19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aphicFrame>
        <p:nvGraphicFramePr>
          <p:cNvPr id="560138" name="Object 10"/>
          <p:cNvGraphicFramePr>
            <a:graphicFrameLocks noChangeAspect="1"/>
          </p:cNvGraphicFramePr>
          <p:nvPr/>
        </p:nvGraphicFramePr>
        <p:xfrm>
          <a:off x="959220" y="889001"/>
          <a:ext cx="7581362" cy="102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" name="" r:id="rId5" imgW="7581900" imgH="1028700" progId="Equation.3">
                  <p:embed/>
                </p:oleObj>
              </mc:Choice>
              <mc:Fallback>
                <p:oleObj name="" r:id="rId5" imgW="7581900" imgH="1028700" progId="Equation.3">
                  <p:embed/>
                  <p:pic>
                    <p:nvPicPr>
                      <p:cNvPr id="0" name="图片 36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9220" y="889001"/>
                        <a:ext cx="7581362" cy="1028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4" name="Text Box 11"/>
          <p:cNvSpPr txBox="1"/>
          <p:nvPr/>
        </p:nvSpPr>
        <p:spPr>
          <a:xfrm>
            <a:off x="836587" y="815085"/>
            <a:ext cx="1071772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推广</a:t>
            </a:r>
            <a:endParaRPr lang="zh-CN" altLang="en-US" sz="2750" b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bldLvl="0" animBg="1"/>
      <p:bldP spid="560134" grpId="0" bldLvl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Rectangle 2"/>
          <p:cNvSpPr/>
          <p:nvPr/>
        </p:nvSpPr>
        <p:spPr>
          <a:xfrm>
            <a:off x="826508" y="763008"/>
            <a:ext cx="3240516" cy="57912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20000"/>
              </a:spcBef>
            </a:pPr>
            <a:r>
              <a:rPr lang="zh-CN" altLang="en-US" sz="3175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两个推论</a:t>
            </a:r>
            <a:endParaRPr lang="zh-CN" altLang="en-US" sz="3175" b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8211" name="Text Box 3"/>
          <p:cNvSpPr txBox="1"/>
          <p:nvPr/>
        </p:nvSpPr>
        <p:spPr>
          <a:xfrm>
            <a:off x="1448069" y="1772625"/>
            <a:ext cx="58420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750" b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8212" name="Object 4"/>
          <p:cNvGraphicFramePr>
            <a:graphicFrameLocks noChangeAspect="1"/>
          </p:cNvGraphicFramePr>
          <p:nvPr/>
        </p:nvGraphicFramePr>
        <p:xfrm>
          <a:off x="1972196" y="3084622"/>
          <a:ext cx="5543651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" name="" r:id="rId1" imgW="5473700" imgH="457200" progId="Equation.3">
                  <p:embed/>
                </p:oleObj>
              </mc:Choice>
              <mc:Fallback>
                <p:oleObj name="" r:id="rId1" imgW="5473700" imgH="457200" progId="Equation.3">
                  <p:embed/>
                  <p:pic>
                    <p:nvPicPr>
                      <p:cNvPr id="0" name="图片 36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2196" y="3084622"/>
                        <a:ext cx="5543651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5"/>
          <p:cNvGraphicFramePr>
            <a:graphicFrameLocks noChangeAspect="1"/>
          </p:cNvGraphicFramePr>
          <p:nvPr/>
        </p:nvGraphicFramePr>
        <p:xfrm>
          <a:off x="7596481" y="3104780"/>
          <a:ext cx="1053294" cy="43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" name="" r:id="rId3" imgW="1054100" imgH="431800" progId="Equation.3">
                  <p:embed/>
                </p:oleObj>
              </mc:Choice>
              <mc:Fallback>
                <p:oleObj name="" r:id="rId3" imgW="1054100" imgH="431800" progId="Equation.3">
                  <p:embed/>
                  <p:pic>
                    <p:nvPicPr>
                      <p:cNvPr id="0" name="图片 36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481" y="3104780"/>
                        <a:ext cx="1053294" cy="431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4" name="Object 6"/>
          <p:cNvGraphicFramePr>
            <a:graphicFrameLocks noChangeAspect="1"/>
          </p:cNvGraphicFramePr>
          <p:nvPr/>
        </p:nvGraphicFramePr>
        <p:xfrm>
          <a:off x="918903" y="3701143"/>
          <a:ext cx="7668716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" name="" r:id="rId5" imgW="7086600" imgH="457200" progId="Equation.3">
                  <p:embed/>
                </p:oleObj>
              </mc:Choice>
              <mc:Fallback>
                <p:oleObj name="" r:id="rId5" imgW="7086600" imgH="457200" progId="Equation.3">
                  <p:embed/>
                  <p:pic>
                    <p:nvPicPr>
                      <p:cNvPr id="0" name="图片 36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8903" y="3701143"/>
                        <a:ext cx="7668716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5" name="Text Box 7"/>
          <p:cNvSpPr txBox="1"/>
          <p:nvPr/>
        </p:nvSpPr>
        <p:spPr>
          <a:xfrm>
            <a:off x="813069" y="4272307"/>
            <a:ext cx="97155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事件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78216" name="Object 8"/>
          <p:cNvGraphicFramePr>
            <a:graphicFrameLocks noChangeAspect="1"/>
          </p:cNvGraphicFramePr>
          <p:nvPr/>
        </p:nvGraphicFramePr>
        <p:xfrm>
          <a:off x="1915079" y="4336143"/>
          <a:ext cx="4466839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" name="" r:id="rId7" imgW="4254500" imgH="406400" progId="Equation.3">
                  <p:embed/>
                </p:oleObj>
              </mc:Choice>
              <mc:Fallback>
                <p:oleObj name="" r:id="rId7" imgW="4254500" imgH="406400" progId="Equation.3">
                  <p:embed/>
                  <p:pic>
                    <p:nvPicPr>
                      <p:cNvPr id="0" name="图片 36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5079" y="4336143"/>
                        <a:ext cx="4466839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7" name="Text Box 9"/>
          <p:cNvSpPr txBox="1"/>
          <p:nvPr/>
        </p:nvSpPr>
        <p:spPr>
          <a:xfrm>
            <a:off x="1446389" y="3027505"/>
            <a:ext cx="58420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750" b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8218" name="Object 10"/>
          <p:cNvGraphicFramePr>
            <a:graphicFrameLocks noChangeAspect="1"/>
          </p:cNvGraphicFramePr>
          <p:nvPr/>
        </p:nvGraphicFramePr>
        <p:xfrm>
          <a:off x="935702" y="2471461"/>
          <a:ext cx="7126111" cy="44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" name="" r:id="rId9" imgW="6692900" imgH="444500" progId="Equation.3">
                  <p:embed/>
                </p:oleObj>
              </mc:Choice>
              <mc:Fallback>
                <p:oleObj name="" r:id="rId9" imgW="6692900" imgH="444500" progId="Equation.3">
                  <p:embed/>
                  <p:pic>
                    <p:nvPicPr>
                      <p:cNvPr id="0" name="图片 36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5702" y="2471461"/>
                        <a:ext cx="7126111" cy="4451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9" name="Object 11"/>
          <p:cNvGraphicFramePr>
            <a:graphicFrameLocks noChangeAspect="1"/>
          </p:cNvGraphicFramePr>
          <p:nvPr/>
        </p:nvGraphicFramePr>
        <p:xfrm>
          <a:off x="2086429" y="1839821"/>
          <a:ext cx="5930026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" name="" r:id="rId11" imgW="5930900" imgH="457200" progId="Equation.3">
                  <p:embed/>
                </p:oleObj>
              </mc:Choice>
              <mc:Fallback>
                <p:oleObj name="" r:id="rId11" imgW="5930900" imgH="457200" progId="Equation.3">
                  <p:embed/>
                  <p:pic>
                    <p:nvPicPr>
                      <p:cNvPr id="0" name="图片 36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6429" y="1839821"/>
                        <a:ext cx="5930026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0" name="Text Box 12"/>
          <p:cNvSpPr txBox="1"/>
          <p:nvPr/>
        </p:nvSpPr>
        <p:spPr>
          <a:xfrm>
            <a:off x="8120608" y="1772625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/>
      <p:bldP spid="478215" grpId="0"/>
      <p:bldP spid="478217" grpId="0"/>
      <p:bldP spid="478220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2978" name="Text Box 2"/>
          <p:cNvSpPr txBox="1"/>
          <p:nvPr/>
        </p:nvSpPr>
        <p:spPr>
          <a:xfrm>
            <a:off x="381337" y="620217"/>
            <a:ext cx="8458267" cy="1486535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10000"/>
              </a:lnSpc>
              <a:spcBef>
                <a:spcPct val="10000"/>
              </a:spcBef>
            </a:pPr>
            <a:r>
              <a:rPr lang="zh-CN" altLang="en-US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三人独立地去破译一份密码，已知各人能译出的概率分别为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1/5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1/3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1/4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，问三人中至少有一人能将密码译出的概率是多少？     </a:t>
            </a:r>
            <a:r>
              <a:rPr lang="zh-CN" altLang="en-US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sz="27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2979" name="Text Box 3"/>
          <p:cNvSpPr txBox="1"/>
          <p:nvPr/>
        </p:nvSpPr>
        <p:spPr>
          <a:xfrm>
            <a:off x="1108730" y="2333710"/>
            <a:ext cx="4759141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将三人编号为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7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2980" name="Rectangle 4"/>
          <p:cNvSpPr/>
          <p:nvPr/>
        </p:nvSpPr>
        <p:spPr>
          <a:xfrm>
            <a:off x="447516" y="3773022"/>
            <a:ext cx="123507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ctr">
            <a:spAutoFit/>
          </a:bodyPr>
          <a:p>
            <a:pPr algn="ctr" defTabSz="863600"/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所求为 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1427910" y="3128783"/>
            <a:ext cx="6168571" cy="51308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</a:ln>
          <a:effectLst/>
        </p:spPr>
        <p:txBody>
          <a:bodyPr lIns="91430" tIns="45715" rIns="91430" bIns="45715" anchor="ctr">
            <a:spAutoFit/>
          </a:bodyPr>
          <a:lstStyle/>
          <a:p>
            <a:pPr marL="0" marR="0" lvl="0" indent="0" algn="ctr" defTabSz="8636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7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记 </a:t>
            </a:r>
            <a:r>
              <a:rPr kumimoji="1" lang="en-US" altLang="zh-CN" sz="275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kumimoji="1" lang="en-US" altLang="zh-CN" sz="2750" b="1" i="1" u="none" strike="noStrike" kern="1200" cap="none" spc="0" normalizeH="0" baseline="-2500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1" lang="en-US" altLang="zh-CN" sz="27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={</a:t>
            </a:r>
            <a:r>
              <a:rPr kumimoji="1" lang="zh-CN" altLang="en-US" sz="27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第</a:t>
            </a:r>
            <a:r>
              <a:rPr kumimoji="1" lang="en-US" altLang="zh-CN" sz="275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</a:t>
            </a:r>
            <a:r>
              <a:rPr kumimoji="1" lang="zh-CN" altLang="en-US" sz="27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个人破译出密码</a:t>
            </a:r>
            <a:r>
              <a:rPr kumimoji="1" lang="en-US" altLang="zh-CN" sz="27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}   </a:t>
            </a:r>
            <a:r>
              <a:rPr kumimoji="1" lang="en-US" altLang="zh-CN" sz="275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i</a:t>
            </a:r>
            <a:r>
              <a:rPr kumimoji="1" lang="en-US" altLang="zh-CN" sz="27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=1 , 2 , 3</a:t>
            </a:r>
            <a:endParaRPr kumimoji="1" lang="en-US" altLang="zh-CN" sz="275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382982" name="Object 6"/>
          <p:cNvGraphicFramePr>
            <a:graphicFrameLocks noChangeAspect="1"/>
          </p:cNvGraphicFramePr>
          <p:nvPr/>
        </p:nvGraphicFramePr>
        <p:xfrm>
          <a:off x="1619418" y="3857373"/>
          <a:ext cx="2540000" cy="50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" name="" r:id="rId1" imgW="3352800" imgH="635000" progId="Equation.DSMT4">
                  <p:embed/>
                </p:oleObj>
              </mc:Choice>
              <mc:Fallback>
                <p:oleObj name="" r:id="rId1" imgW="3352800" imgH="635000" progId="Equation.DSMT4">
                  <p:embed/>
                  <p:pic>
                    <p:nvPicPr>
                      <p:cNvPr id="0" name="图片 36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418" y="3857373"/>
                        <a:ext cx="2540000" cy="5073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3" name="Rectangle 7"/>
          <p:cNvSpPr/>
          <p:nvPr/>
        </p:nvSpPr>
        <p:spPr>
          <a:xfrm>
            <a:off x="1118786" y="4569292"/>
            <a:ext cx="598551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ctr">
            <a:spAutoFit/>
          </a:bodyPr>
          <a:p>
            <a:pPr algn="ctr" defTabSz="863600"/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)=1/5 , 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)=1/3 , 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)=1/4</a:t>
            </a:r>
            <a:endParaRPr lang="en-US" altLang="zh-CN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2984" name="Object 8"/>
          <p:cNvGraphicFramePr>
            <a:graphicFrameLocks noChangeAspect="1"/>
          </p:cNvGraphicFramePr>
          <p:nvPr/>
        </p:nvGraphicFramePr>
        <p:xfrm>
          <a:off x="996178" y="5327281"/>
          <a:ext cx="5881309" cy="6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" r:id="rId3" imgW="7797800" imgH="787400" progId="Equation.DSMT4">
                  <p:embed/>
                </p:oleObj>
              </mc:Choice>
              <mc:Fallback>
                <p:oleObj name="" r:id="rId3" imgW="7797800" imgH="787400" progId="Equation.DSMT4">
                  <p:embed/>
                  <p:pic>
                    <p:nvPicPr>
                      <p:cNvPr id="0" name="图片 36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178" y="5327281"/>
                        <a:ext cx="5881309" cy="623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/>
      <p:bldP spid="382979" grpId="0"/>
      <p:bldP spid="382980" grpId="0"/>
      <p:bldP spid="382981" grpId="0" bldLvl="0" animBg="1"/>
      <p:bldP spid="382983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3581534" y="2150601"/>
          <a:ext cx="2650873" cy="61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" r:id="rId1" imgW="1333500" imgH="279400" progId="Equation.3">
                  <p:embed/>
                </p:oleObj>
              </mc:Choice>
              <mc:Fallback>
                <p:oleObj name="" r:id="rId1" imgW="1333500" imgH="279400" progId="Equation.3">
                  <p:embed/>
                  <p:pic>
                    <p:nvPicPr>
                      <p:cNvPr id="0" name="图片 36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534" y="2150601"/>
                        <a:ext cx="2650873" cy="6198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563056" y="2997267"/>
          <a:ext cx="3863757" cy="61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" r:id="rId3" imgW="1955800" imgH="279400" progId="Equation.3">
                  <p:embed/>
                </p:oleObj>
              </mc:Choice>
              <mc:Fallback>
                <p:oleObj name="" r:id="rId3" imgW="1955800" imgH="279400" progId="Equation.3">
                  <p:embed/>
                  <p:pic>
                    <p:nvPicPr>
                      <p:cNvPr id="0" name="图片 36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056" y="2997267"/>
                        <a:ext cx="3863757" cy="6182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4" name="Text Box 4"/>
          <p:cNvSpPr txBox="1"/>
          <p:nvPr/>
        </p:nvSpPr>
        <p:spPr>
          <a:xfrm>
            <a:off x="2581998" y="3847294"/>
            <a:ext cx="5877949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=1-[1-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)][1-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)][1-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5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75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)] </a:t>
            </a:r>
            <a:endParaRPr lang="en-US" altLang="zh-CN" sz="27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4005" name="Object 5"/>
          <p:cNvGraphicFramePr>
            <a:graphicFrameLocks noChangeAspect="1"/>
          </p:cNvGraphicFramePr>
          <p:nvPr/>
        </p:nvGraphicFramePr>
        <p:xfrm>
          <a:off x="3504259" y="4576368"/>
          <a:ext cx="3635291" cy="1012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" r:id="rId5" imgW="1841500" imgH="482600" progId="Equation.3">
                  <p:embed/>
                </p:oleObj>
              </mc:Choice>
              <mc:Fallback>
                <p:oleObj name="" r:id="rId5" imgW="1841500" imgH="482600" progId="Equation.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4259" y="4576368"/>
                        <a:ext cx="3635291" cy="101297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6" name="Object 6"/>
          <p:cNvGraphicFramePr>
            <a:graphicFrameLocks noChangeAspect="1"/>
          </p:cNvGraphicFramePr>
          <p:nvPr/>
        </p:nvGraphicFramePr>
        <p:xfrm>
          <a:off x="1547183" y="1125865"/>
          <a:ext cx="5879630" cy="62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" r:id="rId7" imgW="7797800" imgH="787400" progId="Equation.DSMT4">
                  <p:embed/>
                </p:oleObj>
              </mc:Choice>
              <mc:Fallback>
                <p:oleObj name="" r:id="rId7" imgW="7797800" imgH="787400" progId="Equation.DSMT4">
                  <p:embed/>
                  <p:pic>
                    <p:nvPicPr>
                      <p:cNvPr id="0" name="图片 36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183" y="1125865"/>
                        <a:ext cx="5879630" cy="62156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58" name="Text Box 2"/>
          <p:cNvSpPr txBox="1"/>
          <p:nvPr/>
        </p:nvSpPr>
        <p:spPr>
          <a:xfrm>
            <a:off x="468691" y="2708325"/>
            <a:ext cx="8228122" cy="1867535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80000"/>
              </a:lnSpc>
              <a:spcBef>
                <a:spcPct val="50000"/>
              </a:spcBef>
            </a:pPr>
            <a:r>
              <a:rPr lang="zh-CN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75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：抛一枚硬币，观察正面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Heads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）、</a:t>
            </a:r>
            <a:r>
              <a:rPr lang="zh-CN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反面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b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Tails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）出现的情况。 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5459" name="Text Box 3"/>
          <p:cNvSpPr txBox="1"/>
          <p:nvPr/>
        </p:nvSpPr>
        <p:spPr>
          <a:xfrm>
            <a:off x="611481" y="1125865"/>
            <a:ext cx="7771190" cy="1359535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zh-CN" sz="275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这里试验的含义十分广泛，它包括各种各样的科学实验，也包括对事物的某一特征的观察。 其典型的例子有：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5462" name="Picture 6" descr="yb3"/>
          <p:cNvPicPr>
            <a:picLocks noChangeAspect="1"/>
          </p:cNvPicPr>
          <p:nvPr/>
        </p:nvPicPr>
        <p:blipFill>
          <a:blip r:embed="rId1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120" y="4149675"/>
            <a:ext cx="863466" cy="7828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5463" name="Picture 7" descr="yb1"/>
          <p:cNvPicPr>
            <a:picLocks noChangeAspect="1"/>
          </p:cNvPicPr>
          <p:nvPr/>
        </p:nvPicPr>
        <p:blipFill>
          <a:blip r:embed="rId2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1667" y="4178233"/>
            <a:ext cx="774432" cy="75427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420" name="对象 102419"/>
          <p:cNvGraphicFramePr/>
          <p:nvPr/>
        </p:nvGraphicFramePr>
        <p:xfrm>
          <a:off x="5936746" y="3717942"/>
          <a:ext cx="2445926" cy="4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437130" imgH="431800" progId="Equation.3">
                  <p:embed/>
                </p:oleObj>
              </mc:Choice>
              <mc:Fallback>
                <p:oleObj name="" r:id="rId3" imgW="243713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6746" y="3717942"/>
                        <a:ext cx="2445926" cy="4317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1" name="对象 102420"/>
          <p:cNvGraphicFramePr/>
          <p:nvPr/>
        </p:nvGraphicFramePr>
        <p:xfrm>
          <a:off x="5936746" y="4719159"/>
          <a:ext cx="2445926" cy="4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437130" imgH="431800" progId="Equation.3">
                  <p:embed/>
                </p:oleObj>
              </mc:Choice>
              <mc:Fallback>
                <p:oleObj name="" r:id="rId5" imgW="243713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6746" y="4719159"/>
                        <a:ext cx="2445926" cy="4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/>
      <p:bldP spid="275459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8317" name="组合 98316"/>
          <p:cNvGrpSpPr/>
          <p:nvPr/>
        </p:nvGrpSpPr>
        <p:grpSpPr>
          <a:xfrm>
            <a:off x="335598" y="289243"/>
            <a:ext cx="7924800" cy="2184400"/>
            <a:chOff x="605" y="1614"/>
            <a:chExt cx="4992" cy="1376"/>
          </a:xfrm>
        </p:grpSpPr>
        <p:sp>
          <p:nvSpPr>
            <p:cNvPr id="98308" name="矩形 98307"/>
            <p:cNvSpPr/>
            <p:nvPr/>
          </p:nvSpPr>
          <p:spPr>
            <a:xfrm>
              <a:off x="605" y="2078"/>
              <a:ext cx="4992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设每一名机枪射击手击落飞机的概率都是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0.2,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名机枪射击手同时向一架飞机射击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问击落飞机的概率是多少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98310" name="图片 98309" descr="BD07264_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19" y="1614"/>
              <a:ext cx="1123" cy="32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8312" name="文本框 98311"/>
          <p:cNvSpPr txBox="1"/>
          <p:nvPr/>
        </p:nvSpPr>
        <p:spPr>
          <a:xfrm>
            <a:off x="875030" y="2729548"/>
            <a:ext cx="541338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313" name="对象 98312"/>
          <p:cNvGraphicFramePr/>
          <p:nvPr/>
        </p:nvGraphicFramePr>
        <p:xfrm>
          <a:off x="1535430" y="2820035"/>
          <a:ext cx="577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" imgW="5778500" imgH="457200" progId="Equation.3">
                  <p:embed/>
                </p:oleObj>
              </mc:Choice>
              <mc:Fallback>
                <p:oleObj name="" r:id="rId2" imgW="5778500" imgH="457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5430" y="2820035"/>
                        <a:ext cx="5778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文本框 98313"/>
          <p:cNvSpPr txBox="1"/>
          <p:nvPr/>
        </p:nvSpPr>
        <p:spPr>
          <a:xfrm>
            <a:off x="1586230" y="3505835"/>
            <a:ext cx="36322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事件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为“击落飞机”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315" name="对象 98314"/>
          <p:cNvGraphicFramePr/>
          <p:nvPr/>
        </p:nvGraphicFramePr>
        <p:xfrm>
          <a:off x="1637030" y="4344035"/>
          <a:ext cx="378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4" imgW="3782695" imgH="444500" progId="Equation.3">
                  <p:embed/>
                </p:oleObj>
              </mc:Choice>
              <mc:Fallback>
                <p:oleObj name="" r:id="rId4" imgW="3782695" imgH="4445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7030" y="4344035"/>
                        <a:ext cx="3784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对象 98317"/>
          <p:cNvGraphicFramePr/>
          <p:nvPr/>
        </p:nvGraphicFramePr>
        <p:xfrm>
          <a:off x="6209030" y="3429635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6" imgW="1917700" imgH="368300" progId="Equation.3">
                  <p:embed/>
                </p:oleObj>
              </mc:Choice>
              <mc:Fallback>
                <p:oleObj name="" r:id="rId6" imgW="1917700" imgH="3683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09030" y="3429635"/>
                        <a:ext cx="19177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/>
      <p:bldP spid="9831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32" name="对象 26631"/>
          <p:cNvGraphicFramePr/>
          <p:nvPr/>
        </p:nvGraphicFramePr>
        <p:xfrm>
          <a:off x="4470400" y="1606550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203200" imgH="443865" progId="Equation.3">
                  <p:embed/>
                </p:oleObj>
              </mc:Choice>
              <mc:Fallback>
                <p:oleObj name="" r:id="rId1" imgW="203200" imgH="4438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0400" y="1606550"/>
                        <a:ext cx="203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对象 26632"/>
          <p:cNvGraphicFramePr/>
          <p:nvPr/>
        </p:nvGraphicFramePr>
        <p:xfrm>
          <a:off x="1600200" y="1295400"/>
          <a:ext cx="422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4227195" imgH="431800" progId="Equation.3">
                  <p:embed/>
                </p:oleObj>
              </mc:Choice>
              <mc:Fallback>
                <p:oleObj name="" r:id="rId3" imgW="4227195" imgH="4318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295400"/>
                        <a:ext cx="4229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对象 26634"/>
          <p:cNvGraphicFramePr/>
          <p:nvPr/>
        </p:nvGraphicFramePr>
        <p:xfrm>
          <a:off x="2438400" y="2895600"/>
          <a:ext cx="2727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2870200" imgH="469900" progId="Equation.3">
                  <p:embed/>
                </p:oleObj>
              </mc:Choice>
              <mc:Fallback>
                <p:oleObj name="" r:id="rId5" imgW="28702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2895600"/>
                        <a:ext cx="27273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对象 26635"/>
          <p:cNvGraphicFramePr/>
          <p:nvPr/>
        </p:nvGraphicFramePr>
        <p:xfrm>
          <a:off x="2438400" y="3733800"/>
          <a:ext cx="389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3898900" imgH="469900" progId="Equation.3">
                  <p:embed/>
                </p:oleObj>
              </mc:Choice>
              <mc:Fallback>
                <p:oleObj name="" r:id="rId7" imgW="3898900" imgH="469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3733800"/>
                        <a:ext cx="3898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对象 26636"/>
          <p:cNvGraphicFramePr/>
          <p:nvPr/>
        </p:nvGraphicFramePr>
        <p:xfrm>
          <a:off x="2438400" y="4648200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2946400" imgH="457200" progId="Equation.3">
                  <p:embed/>
                </p:oleObj>
              </mc:Choice>
              <mc:Fallback>
                <p:oleObj name="" r:id="rId9" imgW="2946400" imgH="457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4648200"/>
                        <a:ext cx="2946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6638"/>
          <p:cNvGraphicFramePr/>
          <p:nvPr/>
        </p:nvGraphicFramePr>
        <p:xfrm>
          <a:off x="2438400" y="2133600"/>
          <a:ext cx="384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1" imgW="3848100" imgH="469900" progId="Equation.3">
                  <p:embed/>
                </p:oleObj>
              </mc:Choice>
              <mc:Fallback>
                <p:oleObj name="" r:id="rId11" imgW="3848100" imgH="4699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0" y="2133600"/>
                        <a:ext cx="3848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1" name="文本框 78850"/>
          <p:cNvSpPr txBox="1"/>
          <p:nvPr/>
        </p:nvSpPr>
        <p:spPr>
          <a:xfrm>
            <a:off x="914400" y="762000"/>
            <a:ext cx="7599680" cy="25895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甲、乙、丙三人同时对飞机进行射击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击中的概率分别为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0.4,  0.5, 0.7,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飞机被一人击中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而被击落的概率为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0.2 ,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被两人击中而被击落的概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率为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0.6 ,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若三人都击中飞机必定被击落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求飞机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被击落的概率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61" name="文本框 78860"/>
          <p:cNvSpPr txBox="1"/>
          <p:nvPr/>
        </p:nvSpPr>
        <p:spPr>
          <a:xfrm>
            <a:off x="914400" y="3519488"/>
            <a:ext cx="809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8862" name="对象 78861"/>
          <p:cNvGraphicFramePr/>
          <p:nvPr/>
        </p:nvGraphicFramePr>
        <p:xfrm>
          <a:off x="1550988" y="3581400"/>
          <a:ext cx="4973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4749800" imgH="457200" progId="Equation.3">
                  <p:embed/>
                </p:oleObj>
              </mc:Choice>
              <mc:Fallback>
                <p:oleObj name="" r:id="rId1" imgW="4749800" imgH="4572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0988" y="3581400"/>
                        <a:ext cx="497363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文本框 78864"/>
          <p:cNvSpPr txBox="1"/>
          <p:nvPr/>
        </p:nvSpPr>
        <p:spPr>
          <a:xfrm>
            <a:off x="957263" y="4114800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A, B, 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分别表示甲、乙、丙击中飞机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8866" name="对象 78865"/>
          <p:cNvGraphicFramePr/>
          <p:nvPr/>
        </p:nvGraphicFramePr>
        <p:xfrm>
          <a:off x="985838" y="5638800"/>
          <a:ext cx="487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4876800" imgH="457200" progId="Equation.3">
                  <p:embed/>
                </p:oleObj>
              </mc:Choice>
              <mc:Fallback>
                <p:oleObj name="" r:id="rId3" imgW="4876800" imgH="457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8" y="5638800"/>
                        <a:ext cx="4876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对象 78866"/>
          <p:cNvGraphicFramePr/>
          <p:nvPr/>
        </p:nvGraphicFramePr>
        <p:xfrm>
          <a:off x="957263" y="4876800"/>
          <a:ext cx="5265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6068060" imgH="431800" progId="Equation.3">
                  <p:embed/>
                </p:oleObj>
              </mc:Choice>
              <mc:Fallback>
                <p:oleObj name="" r:id="rId5" imgW="6068060" imgH="4318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263" y="4876800"/>
                        <a:ext cx="52657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68" name="图片 78867" descr="BD07300_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2971800"/>
            <a:ext cx="1811338" cy="1141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/>
      <p:bldP spid="78865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35" name="对象 30734"/>
          <p:cNvGraphicFramePr/>
          <p:nvPr/>
        </p:nvGraphicFramePr>
        <p:xfrm>
          <a:off x="914400" y="762000"/>
          <a:ext cx="76533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8962390" imgH="1002665" progId="Equation.3">
                  <p:embed/>
                </p:oleObj>
              </mc:Choice>
              <mc:Fallback>
                <p:oleObj name="" r:id="rId1" imgW="8962390" imgH="100266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762000"/>
                        <a:ext cx="7653338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对象 30735"/>
          <p:cNvGraphicFramePr/>
          <p:nvPr/>
        </p:nvGraphicFramePr>
        <p:xfrm>
          <a:off x="1752600" y="1981200"/>
          <a:ext cx="66294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6674485" imgH="317500" progId="Equation.3">
                  <p:embed/>
                </p:oleObj>
              </mc:Choice>
              <mc:Fallback>
                <p:oleObj name="" r:id="rId3" imgW="6674485" imgH="3175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981200"/>
                        <a:ext cx="6629400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对象 30736"/>
          <p:cNvGraphicFramePr/>
          <p:nvPr/>
        </p:nvGraphicFramePr>
        <p:xfrm>
          <a:off x="1752600" y="25908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1028065" imgH="317500" progId="Equation.3">
                  <p:embed/>
                </p:oleObj>
              </mc:Choice>
              <mc:Fallback>
                <p:oleObj name="" r:id="rId5" imgW="1028065" imgH="3175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2590800"/>
                        <a:ext cx="1028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对象 30738"/>
          <p:cNvGraphicFramePr/>
          <p:nvPr/>
        </p:nvGraphicFramePr>
        <p:xfrm>
          <a:off x="914400" y="3200400"/>
          <a:ext cx="488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4889500" imgH="457200" progId="Equation.3">
                  <p:embed/>
                </p:oleObj>
              </mc:Choice>
              <mc:Fallback>
                <p:oleObj name="" r:id="rId7" imgW="4889500" imgH="457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200400"/>
                        <a:ext cx="4889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对象 30739"/>
          <p:cNvGraphicFramePr/>
          <p:nvPr/>
        </p:nvGraphicFramePr>
        <p:xfrm>
          <a:off x="1600200" y="4724400"/>
          <a:ext cx="68405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8013700" imgH="457200" progId="Equation.3">
                  <p:embed/>
                </p:oleObj>
              </mc:Choice>
              <mc:Fallback>
                <p:oleObj name="" r:id="rId9" imgW="8013700" imgH="4572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4724400"/>
                        <a:ext cx="6840538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对象 30740"/>
          <p:cNvGraphicFramePr/>
          <p:nvPr/>
        </p:nvGraphicFramePr>
        <p:xfrm>
          <a:off x="1600200" y="55626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1028065" imgH="317500" progId="Equation.3">
                  <p:embed/>
                </p:oleObj>
              </mc:Choice>
              <mc:Fallback>
                <p:oleObj name="" r:id="rId11" imgW="1028065" imgH="3175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5562600"/>
                        <a:ext cx="1028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对象 30741"/>
          <p:cNvGraphicFramePr/>
          <p:nvPr/>
        </p:nvGraphicFramePr>
        <p:xfrm>
          <a:off x="914400" y="3962400"/>
          <a:ext cx="551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3" imgW="5511800" imgH="457200" progId="Equation.3">
                  <p:embed/>
                </p:oleObj>
              </mc:Choice>
              <mc:Fallback>
                <p:oleObj name="" r:id="rId13" imgW="5511800" imgH="457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3962400"/>
                        <a:ext cx="5511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66" name="对象 40965"/>
          <p:cNvGraphicFramePr/>
          <p:nvPr/>
        </p:nvGraphicFramePr>
        <p:xfrm>
          <a:off x="914400" y="1143000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2094865" imgH="444500" progId="Equation.3">
                  <p:embed/>
                </p:oleObj>
              </mc:Choice>
              <mc:Fallback>
                <p:oleObj name="" r:id="rId1" imgW="2094865" imgH="4445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2095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对象 40966"/>
          <p:cNvGraphicFramePr/>
          <p:nvPr/>
        </p:nvGraphicFramePr>
        <p:xfrm>
          <a:off x="3352800" y="1143000"/>
          <a:ext cx="309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3097530" imgH="444500" progId="Equation.3">
                  <p:embed/>
                </p:oleObj>
              </mc:Choice>
              <mc:Fallback>
                <p:oleObj name="" r:id="rId3" imgW="3097530" imgH="4445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143000"/>
                        <a:ext cx="3098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对象 40967"/>
          <p:cNvGraphicFramePr/>
          <p:nvPr/>
        </p:nvGraphicFramePr>
        <p:xfrm>
          <a:off x="3429000" y="1905000"/>
          <a:ext cx="266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2665730" imgH="393700" progId="Equation.3">
                  <p:embed/>
                </p:oleObj>
              </mc:Choice>
              <mc:Fallback>
                <p:oleObj name="" r:id="rId5" imgW="2665730" imgH="3937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1905000"/>
                        <a:ext cx="2667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对象 40968"/>
          <p:cNvGraphicFramePr/>
          <p:nvPr/>
        </p:nvGraphicFramePr>
        <p:xfrm>
          <a:off x="3429000" y="2667000"/>
          <a:ext cx="224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2245995" imgH="317500" progId="Equation.3">
                  <p:embed/>
                </p:oleObj>
              </mc:Choice>
              <mc:Fallback>
                <p:oleObj name="" r:id="rId7" imgW="2245995" imgH="3175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2667000"/>
                        <a:ext cx="2247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矩形 40969"/>
          <p:cNvSpPr/>
          <p:nvPr/>
        </p:nvSpPr>
        <p:spPr>
          <a:xfrm>
            <a:off x="838200" y="3505200"/>
            <a:ext cx="716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因而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由全概率公式得飞机被击落的概率为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71" name="对象 40970"/>
          <p:cNvGraphicFramePr/>
          <p:nvPr/>
        </p:nvGraphicFramePr>
        <p:xfrm>
          <a:off x="1003300" y="4495800"/>
          <a:ext cx="51181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9" imgW="5113655" imgH="317500" progId="Equation.3">
                  <p:embed/>
                </p:oleObj>
              </mc:Choice>
              <mc:Fallback>
                <p:oleObj name="" r:id="rId9" imgW="5113655" imgH="3175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3300" y="4495800"/>
                        <a:ext cx="5118100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对象 40971"/>
          <p:cNvGraphicFramePr/>
          <p:nvPr/>
        </p:nvGraphicFramePr>
        <p:xfrm>
          <a:off x="1371600" y="52578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1" imgW="1205230" imgH="317500" progId="Equation.3">
                  <p:embed/>
                </p:oleObj>
              </mc:Choice>
              <mc:Fallback>
                <p:oleObj name="" r:id="rId11" imgW="1205230" imgH="3175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1600" y="5257800"/>
                        <a:ext cx="1206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对象 40973"/>
          <p:cNvGraphicFramePr/>
          <p:nvPr/>
        </p:nvGraphicFramePr>
        <p:xfrm>
          <a:off x="5715000" y="26670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3" imgW="1028065" imgH="317500" progId="Equation.3">
                  <p:embed/>
                </p:oleObj>
              </mc:Choice>
              <mc:Fallback>
                <p:oleObj name="" r:id="rId13" imgW="1028065" imgH="3175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5000" y="2667000"/>
                        <a:ext cx="1028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902" name="标题 80901"/>
          <p:cNvSpPr/>
          <p:nvPr>
            <p:ph type="title"/>
          </p:nvPr>
        </p:nvSpPr>
        <p:spPr>
          <a:xfrm>
            <a:off x="827088" y="667385"/>
            <a:ext cx="7772400" cy="706755"/>
          </a:xfrm>
        </p:spPr>
        <p:txBody>
          <a:bodyPr anchor="ctr">
            <a:spAutoFit/>
          </a:bodyPr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三</a:t>
            </a:r>
            <a:r>
              <a:rPr lang="zh-CN" altLang="en-US" dirty="0">
                <a:solidFill>
                  <a:schemeClr val="tx1"/>
                </a:solidFill>
              </a:rPr>
              <a:t>、小结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0903" name="对象 80902"/>
          <p:cNvGraphicFramePr/>
          <p:nvPr/>
        </p:nvGraphicFramePr>
        <p:xfrm>
          <a:off x="914400" y="1600200"/>
          <a:ext cx="676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6765925" imgH="431800" progId="Equation.3">
                  <p:embed/>
                </p:oleObj>
              </mc:Choice>
              <mc:Fallback>
                <p:oleObj name="" r:id="rId1" imgW="676592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6769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对象 80903"/>
          <p:cNvGraphicFramePr/>
          <p:nvPr/>
        </p:nvGraphicFramePr>
        <p:xfrm>
          <a:off x="1524000" y="2133600"/>
          <a:ext cx="47752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4775200" imgH="2603500" progId="Equation.3">
                  <p:embed/>
                </p:oleObj>
              </mc:Choice>
              <mc:Fallback>
                <p:oleObj name="" r:id="rId3" imgW="4775200" imgH="2603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133600"/>
                        <a:ext cx="4775200" cy="260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对象 80904"/>
          <p:cNvGraphicFramePr/>
          <p:nvPr/>
        </p:nvGraphicFramePr>
        <p:xfrm>
          <a:off x="914400" y="4868863"/>
          <a:ext cx="762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7858125" imgH="989965" progId="Equation.3">
                  <p:embed/>
                </p:oleObj>
              </mc:Choice>
              <mc:Fallback>
                <p:oleObj name="" r:id="rId5" imgW="7858125" imgH="9899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868863"/>
                        <a:ext cx="7620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82" name="Text Box 2"/>
          <p:cNvSpPr txBox="1"/>
          <p:nvPr/>
        </p:nvSpPr>
        <p:spPr>
          <a:xfrm>
            <a:off x="611481" y="764688"/>
            <a:ext cx="8229802" cy="571881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80000"/>
              </a:lnSpc>
              <a:spcBef>
                <a:spcPct val="50000"/>
              </a:spcBef>
            </a:pP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75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将一枚硬币抛掷三次，观察正面、反面出现   	的情况。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zh-CN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r>
              <a:rPr lang="zh-CN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75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：将一枚硬币抛掷三次，观察出现正面的次数。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r>
              <a:rPr lang="zh-CN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75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：抛一颗骰子，观察出现的点数。</a:t>
            </a:r>
            <a:r>
              <a:rPr lang="zh-CN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en-US" altLang="zh-CN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483" name="Text Box 3"/>
          <p:cNvSpPr txBox="1"/>
          <p:nvPr/>
        </p:nvSpPr>
        <p:spPr>
          <a:xfrm>
            <a:off x="611481" y="1125865"/>
            <a:ext cx="7771190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zh-CN" sz="275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en-US" altLang="zh-CN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5"/>
          <p:cNvSpPr/>
          <p:nvPr/>
        </p:nvSpPr>
        <p:spPr>
          <a:xfrm>
            <a:off x="755952" y="336"/>
            <a:ext cx="7771190" cy="228466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/>
          <a:p>
            <a:pPr defTabSz="863600"/>
            <a:endParaRPr lang="zh-CN" altLang="zh-CN" sz="36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83717" y="1628154"/>
            <a:ext cx="8065171" cy="792910"/>
            <a:chOff x="385" y="2296"/>
            <a:chExt cx="5080" cy="499"/>
          </a:xfrm>
        </p:grpSpPr>
        <p:pic>
          <p:nvPicPr>
            <p:cNvPr id="20485" name="Picture 7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5" y="2302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6" name="Picture 8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29" y="2302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7" name="Picture 9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73" y="2302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8" name="Picture 10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" y="2302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9" name="Picture 11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54" y="2302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0" name="Picture 12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98" y="2302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1" name="Picture 13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21" y="2302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2" name="Picture 14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89" y="2296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3" name="Picture 15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22" y="2296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16"/>
          <p:cNvGrpSpPr/>
          <p:nvPr/>
        </p:nvGrpSpPr>
        <p:grpSpPr>
          <a:xfrm>
            <a:off x="755952" y="2565535"/>
            <a:ext cx="8063492" cy="791230"/>
            <a:chOff x="385" y="2795"/>
            <a:chExt cx="5080" cy="499"/>
          </a:xfrm>
        </p:grpSpPr>
        <p:pic>
          <p:nvPicPr>
            <p:cNvPr id="20495" name="Picture 17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5" y="2801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6" name="Picture 18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29" y="2801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7" name="Picture 19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73" y="2801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8" name="Picture 20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09" y="2801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9" name="Picture 21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98" y="2795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00" name="Picture 22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99" y="2818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01" name="Picture 23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7" y="2801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02" name="Picture 24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21" y="2801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03" name="Picture 25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8" y="2801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Group 26"/>
          <p:cNvGrpSpPr/>
          <p:nvPr/>
        </p:nvGrpSpPr>
        <p:grpSpPr>
          <a:xfrm>
            <a:off x="683717" y="3501235"/>
            <a:ext cx="2590397" cy="781151"/>
            <a:chOff x="385" y="3481"/>
            <a:chExt cx="1632" cy="493"/>
          </a:xfrm>
        </p:grpSpPr>
        <p:pic>
          <p:nvPicPr>
            <p:cNvPr id="20505" name="Picture 27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5" y="3481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06" name="Picture 28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73" y="3481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07" name="Picture 29" descr="yb3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29" y="3481"/>
              <a:ext cx="544" cy="493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5" name="Group 30"/>
          <p:cNvGrpSpPr/>
          <p:nvPr/>
        </p:nvGrpSpPr>
        <p:grpSpPr>
          <a:xfrm>
            <a:off x="3635291" y="3573471"/>
            <a:ext cx="2447606" cy="755952"/>
            <a:chOff x="431" y="1797"/>
            <a:chExt cx="1542" cy="476"/>
          </a:xfrm>
        </p:grpSpPr>
        <p:pic>
          <p:nvPicPr>
            <p:cNvPr id="20509" name="Picture 31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1" y="1797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10" name="Picture 32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85" y="1797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11" name="Picture 33" descr="yb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B2248"/>
                </a:clrFrom>
                <a:clrTo>
                  <a:srgbClr val="1B224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30" y="1797"/>
              <a:ext cx="488" cy="476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76514" name="Picture 34" descr="骰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418" y="5589344"/>
            <a:ext cx="4406363" cy="64003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7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/>
      <p:bldP spid="2764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7506" name="Text Box 2"/>
          <p:cNvSpPr txBox="1"/>
          <p:nvPr/>
        </p:nvSpPr>
        <p:spPr>
          <a:xfrm>
            <a:off x="468691" y="764688"/>
            <a:ext cx="7922381" cy="406781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80000"/>
              </a:lnSpc>
              <a:spcBef>
                <a:spcPct val="50000"/>
              </a:spcBef>
            </a:pPr>
            <a:r>
              <a:rPr lang="zh-CN" altLang="zh-CN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75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：记录寻呼台一分钟内接到的呼唤次数。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r>
              <a:rPr lang="zh-CN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75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：在一批灯泡中任意抽取一只，测试它的寿    命。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80000"/>
              </a:lnSpc>
              <a:spcBef>
                <a:spcPct val="50000"/>
              </a:spcBef>
            </a:pPr>
            <a:r>
              <a:rPr lang="zh-CN" altLang="zh-CN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75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75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：记录某地一昼夜的最低温度和最高温度。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 flipH="1">
          <a:off x="3563056" y="2780561"/>
          <a:ext cx="676997" cy="1219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478405" imgH="4460875" progId="MS_ClipArt_Gallery.2">
                  <p:embed/>
                </p:oleObj>
              </mc:Choice>
              <mc:Fallback>
                <p:oleObj name="" r:id="rId1" imgW="2478405" imgH="4460875" progId="MS_ClipArt_Gallery.2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 flipH="1">
                        <a:off x="3563056" y="2780561"/>
                        <a:ext cx="676997" cy="121960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530" name="Text Box 2"/>
          <p:cNvSpPr txBox="1"/>
          <p:nvPr/>
        </p:nvSpPr>
        <p:spPr>
          <a:xfrm>
            <a:off x="468691" y="764688"/>
            <a:ext cx="7922381" cy="428625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80000"/>
              </a:lnSpc>
              <a:spcBef>
                <a:spcPct val="50000"/>
              </a:spcBef>
            </a:pPr>
            <a:r>
              <a:rPr lang="zh-CN" altLang="zh-CN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8531" name="Text Box 3"/>
          <p:cNvSpPr txBox="1"/>
          <p:nvPr/>
        </p:nvSpPr>
        <p:spPr>
          <a:xfrm>
            <a:off x="539247" y="692452"/>
            <a:ext cx="8001335" cy="245999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这些实验具有以下特点：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spcBef>
                <a:spcPct val="20000"/>
              </a:spcBef>
              <a:buChar char="•"/>
            </a:pP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可以在相同的条件下重复进行；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spcBef>
                <a:spcPct val="20000"/>
              </a:spcBef>
              <a:buChar char="•"/>
            </a:pP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每次实验的可能结果不止一个，并且能事先明确实验的所有可能结果；</a:t>
            </a:r>
            <a:endParaRPr lang="zh-CN" altLang="en-US" sz="275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spcBef>
                <a:spcPct val="20000"/>
              </a:spcBef>
              <a:buChar char="•"/>
            </a:pPr>
            <a:r>
              <a:rPr lang="zh-CN" altLang="en-US" sz="275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进行一次实验之前不能确定哪一个结果会出现</a:t>
            </a:r>
            <a:r>
              <a:rPr lang="zh-CN" altLang="en-US" sz="275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7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Text Box 5"/>
          <p:cNvSpPr txBox="1"/>
          <p:nvPr/>
        </p:nvSpPr>
        <p:spPr>
          <a:xfrm>
            <a:off x="468691" y="3429001"/>
            <a:ext cx="8207963" cy="180213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3175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具有上述特点的试验称为</a:t>
            </a:r>
            <a:r>
              <a:rPr lang="zh-CN" altLang="en-US" sz="3175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随机试验</a:t>
            </a:r>
            <a:r>
              <a:rPr lang="zh-CN" altLang="en-US" sz="3175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175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3175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xperiment </a:t>
            </a:r>
            <a:r>
              <a:rPr lang="zh-CN" altLang="en-US" sz="3175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3175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spcBef>
                <a:spcPct val="50000"/>
              </a:spcBef>
            </a:pPr>
            <a:endParaRPr lang="en-US" altLang="zh-CN" sz="3175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Rectangle 6"/>
          <p:cNvSpPr/>
          <p:nvPr/>
        </p:nvSpPr>
        <p:spPr>
          <a:xfrm>
            <a:off x="611481" y="5013140"/>
            <a:ext cx="7848466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</a:pPr>
            <a:r>
              <a:rPr lang="zh-CN" altLang="en-US" sz="275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注：本书中以后提到的试验都是指随机试验。</a:t>
            </a:r>
            <a:endParaRPr lang="zh-CN" altLang="en-US" sz="275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3563056" y="4005204"/>
            <a:ext cx="3169960" cy="512738"/>
            <a:chOff x="884" y="3158"/>
            <a:chExt cx="1996" cy="323"/>
          </a:xfrm>
        </p:grpSpPr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884" y="3158"/>
              <a:ext cx="1996" cy="3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1430" tIns="45715" rIns="91430" bIns="45715">
              <a:spAutoFit/>
            </a:bodyPr>
            <a:lstStyle/>
            <a:p>
              <a:pPr marL="0" marR="0" lvl="0" indent="0" algn="l" defTabSz="863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75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用    表示随机试验</a:t>
              </a:r>
              <a:r>
                <a:rPr kumimoji="1" lang="en-US" altLang="zh-CN" sz="275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+mn-ea"/>
                </a:rPr>
                <a:t>.</a:t>
              </a:r>
              <a:endParaRPr kumimoji="1" lang="en-US" altLang="zh-CN" sz="275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graphicFrame>
          <p:nvGraphicFramePr>
            <p:cNvPr id="22535" name="Object 9"/>
            <p:cNvGraphicFramePr>
              <a:graphicFrameLocks noChangeAspect="1"/>
            </p:cNvGraphicFramePr>
            <p:nvPr/>
          </p:nvGraphicFramePr>
          <p:xfrm>
            <a:off x="1202" y="3249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381000" imgH="355600" progId="Equation.DSMT4">
                    <p:embed/>
                  </p:oleObj>
                </mc:Choice>
                <mc:Fallback>
                  <p:oleObj name="" r:id="rId1" imgW="381000" imgH="355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2" y="3249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/>
      <p:bldP spid="2785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/>
          <p:nvPr/>
        </p:nvSpPr>
        <p:spPr>
          <a:xfrm>
            <a:off x="446852" y="633522"/>
            <a:ext cx="7771190" cy="77470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ctr">
            <a:spAutoFit/>
          </a:bodyPr>
          <a:p>
            <a:pPr defTabSz="863600"/>
            <a:r>
              <a:rPr lang="zh-CN" altLang="en-US" sz="4445" b="1" dirty="0">
                <a:solidFill>
                  <a:schemeClr val="accent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小结</a:t>
            </a:r>
            <a:r>
              <a:rPr lang="zh-CN" altLang="en-US" sz="4445" dirty="0">
                <a:latin typeface="黑体" panose="02010609060101010101" pitchFamily="49" charset="-122"/>
                <a:ea typeface="宋体" panose="02010600030101010101" pitchFamily="2" charset="-122"/>
              </a:rPr>
              <a:t> </a:t>
            </a:r>
            <a:endParaRPr lang="zh-CN" altLang="en-US" sz="4445" dirty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490499" name="Text Box 3"/>
          <p:cNvSpPr txBox="1"/>
          <p:nvPr/>
        </p:nvSpPr>
        <p:spPr>
          <a:xfrm>
            <a:off x="762672" y="2209397"/>
            <a:ext cx="2971733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随机现象的特征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0500" name="Rectangle 4"/>
          <p:cNvSpPr/>
          <p:nvPr/>
        </p:nvSpPr>
        <p:spPr>
          <a:xfrm>
            <a:off x="456931" y="1524001"/>
            <a:ext cx="7924061" cy="619125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 eaLnBrk="0" hangingPunct="0">
              <a:lnSpc>
                <a:spcPct val="125000"/>
              </a:lnSpc>
              <a:spcBef>
                <a:spcPct val="50000"/>
              </a:spcBef>
            </a:pP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概率论是研究随机现象规律性的一门数学学科</a:t>
            </a:r>
            <a:r>
              <a:rPr lang="en-US" altLang="zh-CN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7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0501" name="Text Box 5"/>
          <p:cNvSpPr txBox="1"/>
          <p:nvPr/>
        </p:nvSpPr>
        <p:spPr>
          <a:xfrm>
            <a:off x="3581534" y="2209397"/>
            <a:ext cx="3780790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条件不能完全决定结果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75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0502" name="Rectangle 6"/>
          <p:cNvSpPr/>
          <p:nvPr/>
        </p:nvSpPr>
        <p:spPr>
          <a:xfrm>
            <a:off x="456931" y="2841038"/>
            <a:ext cx="5886450" cy="513080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随机现象是通过随机试验来研究的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0503" name="Text Box 7"/>
          <p:cNvSpPr txBox="1"/>
          <p:nvPr/>
        </p:nvSpPr>
        <p:spPr>
          <a:xfrm>
            <a:off x="913862" y="3504595"/>
            <a:ext cx="5867871" cy="513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(1)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可以在相同的条件下重复地进行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0504" name="Text Box 8"/>
          <p:cNvSpPr txBox="1"/>
          <p:nvPr/>
        </p:nvSpPr>
        <p:spPr>
          <a:xfrm>
            <a:off x="991138" y="3961526"/>
            <a:ext cx="7085794" cy="1148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25000"/>
              </a:lnSpc>
            </a:pP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每次试验的可能结果不止一个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并且能事</a:t>
            </a:r>
            <a:endParaRPr lang="zh-CN" altLang="en-US" sz="27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863600">
              <a:lnSpc>
                <a:spcPct val="125000"/>
              </a:lnSpc>
            </a:pP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先明确试验的所有可能结果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0505" name="Rectangle 9"/>
          <p:cNvSpPr/>
          <p:nvPr/>
        </p:nvSpPr>
        <p:spPr>
          <a:xfrm>
            <a:off x="972659" y="5028260"/>
            <a:ext cx="7789669" cy="114808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25000"/>
              </a:lnSpc>
            </a:pP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进行一次试验之前不能确定哪一个结果会</a:t>
            </a:r>
            <a:endParaRPr lang="zh-CN" altLang="en-US" sz="27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863600">
              <a:lnSpc>
                <a:spcPct val="125000"/>
              </a:lnSpc>
            </a:pPr>
            <a:r>
              <a:rPr lang="zh-CN" altLang="en-US" sz="27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出现</a:t>
            </a:r>
            <a:r>
              <a:rPr lang="en-US" altLang="zh-CN" sz="27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75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0506" name="Rectangle 10"/>
          <p:cNvSpPr/>
          <p:nvPr/>
        </p:nvSpPr>
        <p:spPr>
          <a:xfrm>
            <a:off x="456931" y="3885932"/>
            <a:ext cx="532765" cy="1782445"/>
          </a:xfrm>
          <a:prstGeom prst="rect">
            <a:avLst/>
          </a:prstGeom>
          <a:noFill/>
          <a:ln w="12700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</a:t>
            </a:r>
            <a:endParaRPr lang="zh-CN" altLang="en-US" sz="275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863600"/>
            <a:r>
              <a:rPr lang="zh-CN" altLang="en-US" sz="275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  <a:endParaRPr lang="zh-CN" altLang="en-US" sz="275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863600"/>
            <a:r>
              <a:rPr lang="zh-CN" altLang="en-US" sz="275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试</a:t>
            </a:r>
            <a:endParaRPr lang="zh-CN" altLang="en-US" sz="275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863600"/>
            <a:r>
              <a:rPr lang="zh-CN" altLang="en-US" sz="275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</a:t>
            </a:r>
            <a:endParaRPr lang="zh-CN" altLang="en-US" sz="275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/>
      <p:bldP spid="490500" grpId="0"/>
      <p:bldP spid="490501" grpId="0"/>
      <p:bldP spid="490502" grpId="0"/>
      <p:bldP spid="490503" grpId="0"/>
      <p:bldP spid="490504" grpId="0"/>
      <p:bldP spid="490505" grpId="0"/>
      <p:bldP spid="4905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12" y="532650"/>
            <a:ext cx="7696161" cy="609847"/>
          </a:xfrm>
        </p:spPr>
        <p:txBody>
          <a:bodyPr vert="horz" wrap="square" lIns="91437" tIns="45718" rIns="91437" bIns="45718" numCol="1" anchor="ctr" anchorCtr="0" compatLnSpc="1"/>
          <a:lstStyle/>
          <a:p>
            <a:pPr marL="0" marR="0" lvl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45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行楷" pitchFamily="2" charset="-122"/>
                <a:cs typeface="+mj-cs"/>
              </a:rPr>
              <a:t>           </a:t>
            </a:r>
            <a:r>
              <a:rPr kumimoji="1" lang="zh-CN" altLang="en-US" sz="4445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行楷" pitchFamily="2" charset="-122"/>
                <a:cs typeface="+mj-cs"/>
              </a:rPr>
              <a:t>起 源与发展</a:t>
            </a:r>
            <a:endParaRPr kumimoji="1" lang="zh-CN" altLang="en-US" sz="4445" b="0" i="1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913930" y="1559140"/>
            <a:ext cx="7697841" cy="1481776"/>
          </a:xfrm>
        </p:spPr>
        <p:txBody>
          <a:bodyPr wrap="square" lIns="91437" tIns="45718" rIns="91437" bIns="45718" anchor="t"/>
          <a:lstStyle/>
          <a:p>
            <a:pPr eaLnBrk="1" hangingPunct="1">
              <a:buNone/>
            </a:pPr>
            <a:r>
              <a:rPr lang="zh-CN" altLang="zh-CN" sz="3600" dirty="0"/>
              <a:t> </a:t>
            </a:r>
            <a:r>
              <a:rPr lang="en-US" altLang="zh-CN" sz="3600" dirty="0"/>
              <a:t>       </a:t>
            </a:r>
            <a:r>
              <a:rPr lang="zh-CN" altLang="zh-CN" sz="2540" b="1" dirty="0">
                <a:latin typeface="楷体_GB2312" pitchFamily="49" charset="-122"/>
                <a:ea typeface="楷体_GB2312" pitchFamily="49" charset="-122"/>
              </a:rPr>
              <a:t>概率论产生于十七世纪，本来是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zh-CN" sz="2540" b="1" dirty="0">
                <a:latin typeface="楷体_GB2312" pitchFamily="49" charset="-122"/>
                <a:ea typeface="楷体_GB2312" pitchFamily="49" charset="-122"/>
              </a:rPr>
              <a:t>保险事业的发展而产生的，但是来自于赌博者的请求，却是数学家们思考概率论中问题的源泉。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7" name="AutoShape 4" descr="9Y2CIC(Y4T2D9J]]448eS"/>
          <p:cNvSpPr>
            <a:spLocks noChangeAspect="1"/>
          </p:cNvSpPr>
          <p:nvPr/>
        </p:nvSpPr>
        <p:spPr>
          <a:xfrm>
            <a:off x="4410047" y="3267719"/>
            <a:ext cx="322563" cy="322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 sz="254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AutoShape 5" descr="9Y2CIC(Y4T2D9J]]448eS"/>
          <p:cNvSpPr>
            <a:spLocks noChangeAspect="1"/>
          </p:cNvSpPr>
          <p:nvPr/>
        </p:nvSpPr>
        <p:spPr>
          <a:xfrm>
            <a:off x="4410047" y="3267719"/>
            <a:ext cx="322563" cy="322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 sz="254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AutoShape 6" descr="9Y2CIC(Y4T2D9J]]448eS"/>
          <p:cNvSpPr>
            <a:spLocks noChangeAspect="1"/>
          </p:cNvSpPr>
          <p:nvPr/>
        </p:nvSpPr>
        <p:spPr>
          <a:xfrm>
            <a:off x="4410047" y="3267719"/>
            <a:ext cx="322563" cy="322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 sz="254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0" name="AutoShape 7" descr="9Y2CIC(Y4T2D9J]]448eS"/>
          <p:cNvSpPr>
            <a:spLocks noChangeAspect="1"/>
          </p:cNvSpPr>
          <p:nvPr/>
        </p:nvSpPr>
        <p:spPr>
          <a:xfrm>
            <a:off x="4410047" y="3267719"/>
            <a:ext cx="322563" cy="322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 sz="254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AutoShape 8" descr="9Y2CIC(Y4T2D9J]]448eS"/>
          <p:cNvSpPr>
            <a:spLocks noChangeAspect="1"/>
          </p:cNvSpPr>
          <p:nvPr/>
        </p:nvSpPr>
        <p:spPr>
          <a:xfrm>
            <a:off x="4410047" y="3267719"/>
            <a:ext cx="322563" cy="322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 sz="254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781209" y="2518431"/>
            <a:ext cx="7830562" cy="1360814"/>
          </a:xfrm>
          <a:prstGeom prst="rect">
            <a:avLst/>
          </a:prstGeom>
          <a:noFill/>
          <a:ln w="9525">
            <a:noFill/>
          </a:ln>
        </p:spPr>
        <p:txBody>
          <a:bodyPr wrap="square" lIns="91437" tIns="45718" rIns="91437" bIns="45718" anchor="t"/>
          <a:lstStyle/>
          <a:p>
            <a:pPr marL="323850" indent="-323850">
              <a:spcBef>
                <a:spcPct val="20000"/>
              </a:spcBef>
            </a:pP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spcBef>
                <a:spcPct val="20000"/>
              </a:spcBef>
            </a:pP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spcBef>
                <a:spcPct val="20000"/>
              </a:spcBef>
            </a:pP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      早在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1654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年，意大利医生兼数学家卡当，据说曾大量地进行过赌博。他在赌博时研究不输的方法，实际是概率论的萌芽。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spcBef>
                <a:spcPct val="20000"/>
              </a:spcBef>
            </a:pP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spcBef>
                <a:spcPct val="20000"/>
              </a:spcBef>
            </a:pP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　　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781209" y="4097648"/>
            <a:ext cx="7697841" cy="4497407"/>
          </a:xfrm>
          <a:prstGeom prst="rect">
            <a:avLst/>
          </a:prstGeom>
          <a:noFill/>
          <a:ln w="9525">
            <a:noFill/>
          </a:ln>
        </p:spPr>
        <p:txBody>
          <a:bodyPr wrap="square" lIns="91437" tIns="45718" rIns="91437" bIns="45718" anchor="t"/>
          <a:lstStyle/>
          <a:p>
            <a:pPr marL="323850" indent="-323850">
              <a:spcBef>
                <a:spcPct val="20000"/>
              </a:spcBef>
            </a:pP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spcBef>
                <a:spcPct val="20000"/>
              </a:spcBef>
            </a:pP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spcBef>
                <a:spcPct val="20000"/>
              </a:spcBef>
            </a:pP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　　  在那个时代，虽然概率论的萌芽有些进展，但还没有出现真正的概率论。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 uiExpand="1"/>
      <p:bldP spid="6146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6" name="矩形 95235"/>
          <p:cNvSpPr/>
          <p:nvPr/>
        </p:nvSpPr>
        <p:spPr>
          <a:xfrm>
            <a:off x="1752600" y="2574925"/>
            <a:ext cx="5334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一、样本空间  样本点                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7" name="矩形 95236"/>
          <p:cNvSpPr/>
          <p:nvPr/>
        </p:nvSpPr>
        <p:spPr>
          <a:xfrm>
            <a:off x="1752600" y="3946525"/>
            <a:ext cx="6477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三、随机事件间的关系及运算        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42" name="矩形 95241"/>
          <p:cNvSpPr/>
          <p:nvPr/>
        </p:nvSpPr>
        <p:spPr>
          <a:xfrm>
            <a:off x="1752600" y="3236913"/>
            <a:ext cx="5029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二、随机事件的概念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43" name="矩形 95242"/>
          <p:cNvSpPr/>
          <p:nvPr/>
        </p:nvSpPr>
        <p:spPr>
          <a:xfrm>
            <a:off x="1752600" y="4678363"/>
            <a:ext cx="34544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四、小结        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44" name="标题 95243"/>
          <p:cNvSpPr>
            <a:spLocks noGrp="1"/>
          </p:cNvSpPr>
          <p:nvPr>
            <p:ph type="title"/>
          </p:nvPr>
        </p:nvSpPr>
        <p:spPr>
          <a:xfrm>
            <a:off x="590550" y="1112838"/>
            <a:ext cx="8229600" cy="701675"/>
          </a:xfrm>
        </p:spPr>
        <p:txBody>
          <a:bodyPr anchor="ctr">
            <a:spAutoFit/>
          </a:bodyPr>
          <a:p>
            <a:pPr algn="ctr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第二节　样本空间、随机事件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95245" name="动作按钮: 自定义 95244">
            <a:hlinkClick r:id="" action="ppaction://hlinkshowjump?jump=endshow"/>
          </p:cNvPr>
          <p:cNvSpPr/>
          <p:nvPr/>
        </p:nvSpPr>
        <p:spPr>
          <a:xfrm>
            <a:off x="8305800" y="6172200"/>
            <a:ext cx="3810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5246" name="矩形 95245">
            <a:hlinkClick r:id="rId1" action="ppaction://hlinksldjump"/>
          </p:cNvPr>
          <p:cNvSpPr/>
          <p:nvPr/>
        </p:nvSpPr>
        <p:spPr>
          <a:xfrm>
            <a:off x="1905000" y="2681288"/>
            <a:ext cx="41910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5247" name="矩形 95246">
            <a:hlinkClick r:id="rId2" action="ppaction://hlinksldjump"/>
          </p:cNvPr>
          <p:cNvSpPr/>
          <p:nvPr/>
        </p:nvSpPr>
        <p:spPr>
          <a:xfrm>
            <a:off x="1905000" y="3395663"/>
            <a:ext cx="3733800" cy="3524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5248" name="矩形 95247">
            <a:hlinkClick r:id="rId3" action="ppaction://hlinksldjump"/>
          </p:cNvPr>
          <p:cNvSpPr/>
          <p:nvPr/>
        </p:nvSpPr>
        <p:spPr>
          <a:xfrm>
            <a:off x="1905000" y="4098925"/>
            <a:ext cx="53340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5249" name="矩形 95248">
            <a:hlinkClick r:id="rId3" action="ppaction://hlinksldjump"/>
          </p:cNvPr>
          <p:cNvSpPr/>
          <p:nvPr/>
        </p:nvSpPr>
        <p:spPr>
          <a:xfrm>
            <a:off x="1890713" y="4778375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矩形 102401"/>
          <p:cNvSpPr/>
          <p:nvPr/>
        </p:nvSpPr>
        <p:spPr>
          <a:xfrm>
            <a:off x="914400" y="1546225"/>
            <a:ext cx="393541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  </a:t>
            </a:r>
            <a:r>
              <a:rPr lang="zh-CN" altLang="en-US" sz="2800" b="1" dirty="0">
                <a:latin typeface="宋体" panose="02010600030101010101" pitchFamily="2" charset="-122"/>
              </a:rPr>
              <a:t>随机试验的结果</a:t>
            </a:r>
            <a:r>
              <a:rPr lang="en-US" altLang="zh-CN" sz="2800" b="1">
                <a:latin typeface="Times New Roman" panose="02020603050405020304" pitchFamily="18" charset="0"/>
              </a:rPr>
              <a:t>?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102404" name="矩形 102403"/>
          <p:cNvSpPr/>
          <p:nvPr/>
        </p:nvSpPr>
        <p:spPr>
          <a:xfrm>
            <a:off x="914400" y="2057400"/>
            <a:ext cx="7543800" cy="1117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随机试验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的所有可能结果组成的集合称为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的样本空间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记为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05" name="矩形 102404"/>
          <p:cNvSpPr/>
          <p:nvPr/>
        </p:nvSpPr>
        <p:spPr>
          <a:xfrm>
            <a:off x="914400" y="3124200"/>
            <a:ext cx="7924800" cy="1117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样本空间的元素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即试验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的每一个结果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样本点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07" name="矩形 102406"/>
          <p:cNvSpPr/>
          <p:nvPr/>
        </p:nvSpPr>
        <p:spPr>
          <a:xfrm>
            <a:off x="914400" y="4267200"/>
            <a:ext cx="76835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抛掷一枚硬币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观察字面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花面出现的情况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02408" name="对象 102407"/>
          <p:cNvGraphicFramePr/>
          <p:nvPr/>
        </p:nvGraphicFramePr>
        <p:xfrm>
          <a:off x="2209800" y="5672138"/>
          <a:ext cx="217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171700" imgH="419100" progId="Equation.3">
                  <p:embed/>
                </p:oleObj>
              </mc:Choice>
              <mc:Fallback>
                <p:oleObj name="" r:id="rId1" imgW="21717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5672138"/>
                        <a:ext cx="2171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13" name="图片 102412" descr="yb1"/>
          <p:cNvPicPr>
            <a:picLocks noChangeAspect="1"/>
          </p:cNvPicPr>
          <p:nvPr/>
        </p:nvPicPr>
        <p:blipFill>
          <a:blip r:embed="rId3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</a:blip>
          <a:stretch>
            <a:fillRect/>
          </a:stretch>
        </p:blipFill>
        <p:spPr>
          <a:xfrm>
            <a:off x="3276600" y="4876800"/>
            <a:ext cx="762000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14" name="图片 102413" descr="yb3"/>
          <p:cNvPicPr>
            <a:picLocks noChangeAspect="1"/>
          </p:cNvPicPr>
          <p:nvPr/>
        </p:nvPicPr>
        <p:blipFill>
          <a:blip r:embed="rId4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4876800"/>
            <a:ext cx="838200" cy="760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16" name="标题 102415"/>
          <p:cNvSpPr/>
          <p:nvPr>
            <p:ph type="title"/>
          </p:nvPr>
        </p:nvSpPr>
        <p:spPr>
          <a:xfrm>
            <a:off x="838200" y="669925"/>
            <a:ext cx="6985000" cy="701675"/>
          </a:xfrm>
          <a:ln w="12700"/>
        </p:spPr>
        <p:txBody>
          <a:bodyPr anchor="ctr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一、样本空间  样本点                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102420" name="对象 102419"/>
          <p:cNvGraphicFramePr/>
          <p:nvPr/>
        </p:nvGraphicFramePr>
        <p:xfrm>
          <a:off x="4876800" y="5029200"/>
          <a:ext cx="2311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2437130" imgH="431800" progId="Equation.3">
                  <p:embed/>
                </p:oleObj>
              </mc:Choice>
              <mc:Fallback>
                <p:oleObj name="" r:id="rId5" imgW="2437130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800" y="5029200"/>
                        <a:ext cx="2311400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1" name="对象 102420"/>
          <p:cNvGraphicFramePr/>
          <p:nvPr/>
        </p:nvGraphicFramePr>
        <p:xfrm>
          <a:off x="4876800" y="5715000"/>
          <a:ext cx="2311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437130" imgH="431800" progId="Equation.3">
                  <p:embed/>
                </p:oleObj>
              </mc:Choice>
              <mc:Fallback>
                <p:oleObj name="" r:id="rId7" imgW="2437130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6800" y="5715000"/>
                        <a:ext cx="23114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4" grpId="0"/>
      <p:bldP spid="102405" grpId="0"/>
      <p:bldP spid="1024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7" name="矩形 79876"/>
          <p:cNvSpPr/>
          <p:nvPr/>
        </p:nvSpPr>
        <p:spPr>
          <a:xfrm>
            <a:off x="857250" y="762000"/>
            <a:ext cx="64833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抛掷一枚骰子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观察出现的点数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79878" name="对象 79877"/>
          <p:cNvGraphicFramePr/>
          <p:nvPr/>
        </p:nvGraphicFramePr>
        <p:xfrm>
          <a:off x="2286000" y="2438400"/>
          <a:ext cx="302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022600" imgH="419100" progId="Equation.3">
                  <p:embed/>
                </p:oleObj>
              </mc:Choice>
              <mc:Fallback>
                <p:oleObj name="" r:id="rId1" imgW="3022600" imgH="419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2438400"/>
                        <a:ext cx="302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矩形 79878"/>
          <p:cNvSpPr/>
          <p:nvPr/>
        </p:nvSpPr>
        <p:spPr>
          <a:xfrm>
            <a:off x="857250" y="2971800"/>
            <a:ext cx="7315200" cy="1203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marL="457200" indent="-457200"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从一批产品中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依次任选三件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记录出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现正品与次品的情况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79880" name="对象 79879"/>
          <p:cNvGraphicFramePr/>
          <p:nvPr/>
        </p:nvGraphicFramePr>
        <p:xfrm>
          <a:off x="2209800" y="5029200"/>
          <a:ext cx="61436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5397500" imgH="977900" progId="Equation.3">
                  <p:embed/>
                </p:oleObj>
              </mc:Choice>
              <mc:Fallback>
                <p:oleObj name="" r:id="rId3" imgW="5397500" imgH="977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5029200"/>
                        <a:ext cx="61436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对象 79880"/>
          <p:cNvGraphicFramePr/>
          <p:nvPr/>
        </p:nvGraphicFramePr>
        <p:xfrm>
          <a:off x="2209800" y="4343400"/>
          <a:ext cx="422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4227195" imgH="431800" progId="Equation.3">
                  <p:embed/>
                </p:oleObj>
              </mc:Choice>
              <mc:Fallback>
                <p:oleObj name="" r:id="rId5" imgW="422719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4343400"/>
                        <a:ext cx="4229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82" name="图片 79881" descr="骰子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1524000"/>
            <a:ext cx="4406900" cy="63976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矩形 80897"/>
          <p:cNvSpPr/>
          <p:nvPr/>
        </p:nvSpPr>
        <p:spPr>
          <a:xfrm>
            <a:off x="857250" y="658813"/>
            <a:ext cx="5089525" cy="12033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记录某公共汽车站某日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上午某时刻的等车人数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80899" name="对象 80898"/>
          <p:cNvGraphicFramePr/>
          <p:nvPr/>
        </p:nvGraphicFramePr>
        <p:xfrm>
          <a:off x="2209800" y="2133600"/>
          <a:ext cx="247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476500" imgH="419100" progId="Equation.3">
                  <p:embed/>
                </p:oleObj>
              </mc:Choice>
              <mc:Fallback>
                <p:oleObj name="" r:id="rId1" imgW="24765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2133600"/>
                        <a:ext cx="2476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矩形 80899"/>
          <p:cNvSpPr/>
          <p:nvPr/>
        </p:nvSpPr>
        <p:spPr>
          <a:xfrm>
            <a:off x="857250" y="3048000"/>
            <a:ext cx="5181600" cy="1203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考察某地区 </a:t>
            </a:r>
            <a:r>
              <a:rPr lang="en-US" altLang="zh-CN" sz="2800" b="1" dirty="0"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latin typeface="Times New Roman" panose="02020603050405020304" pitchFamily="18" charset="0"/>
              </a:rPr>
              <a:t>月份的平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均气温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80901" name="对象 80900"/>
          <p:cNvGraphicFramePr/>
          <p:nvPr/>
        </p:nvGraphicFramePr>
        <p:xfrm>
          <a:off x="2286000" y="441960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780030" imgH="444500" progId="Equation.3">
                  <p:embed/>
                </p:oleObj>
              </mc:Choice>
              <mc:Fallback>
                <p:oleObj name="" r:id="rId3" imgW="2780030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4419600"/>
                        <a:ext cx="2781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对象 80901"/>
          <p:cNvGraphicFramePr/>
          <p:nvPr/>
        </p:nvGraphicFramePr>
        <p:xfrm>
          <a:off x="2286000" y="5181600"/>
          <a:ext cx="302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3021330" imgH="444500" progId="Equation.3">
                  <p:embed/>
                </p:oleObj>
              </mc:Choice>
              <mc:Fallback>
                <p:oleObj name="" r:id="rId5" imgW="3021330" imgH="444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5181600"/>
                        <a:ext cx="302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15" name="图片 80914" descr="BD20663_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3886200"/>
            <a:ext cx="1600200" cy="1390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919" name="图片 80918" descr="双层车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838200"/>
            <a:ext cx="2209800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96365" y="5671820"/>
            <a:ext cx="5485130" cy="534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86360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sym typeface="+mn-ea"/>
              </a:rPr>
              <a:t>设这一地区的平均温度大于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T</a:t>
            </a:r>
            <a:r>
              <a:rPr lang="en-US" altLang="zh-CN" sz="1800" b="1" dirty="0">
                <a:solidFill>
                  <a:schemeClr val="tx2"/>
                </a:solidFill>
                <a:sym typeface="+mn-ea"/>
              </a:rPr>
              <a:t>1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，小于</a:t>
            </a:r>
            <a:r>
              <a:rPr lang="en-US" altLang="zh-CN" b="1" dirty="0">
                <a:solidFill>
                  <a:schemeClr val="tx2"/>
                </a:solidFill>
                <a:sym typeface="Symbol" panose="05050102010706020507" pitchFamily="18" charset="2"/>
              </a:rPr>
              <a:t>T</a:t>
            </a:r>
            <a:r>
              <a:rPr lang="en-US" altLang="zh-CN" sz="1800" b="1" dirty="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文本框 116737"/>
          <p:cNvSpPr txBox="1"/>
          <p:nvPr/>
        </p:nvSpPr>
        <p:spPr>
          <a:xfrm>
            <a:off x="822325" y="4038600"/>
            <a:ext cx="8985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答案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6739" name="对象 116738"/>
          <p:cNvGraphicFramePr/>
          <p:nvPr/>
        </p:nvGraphicFramePr>
        <p:xfrm>
          <a:off x="955675" y="4883150"/>
          <a:ext cx="35575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211830" imgH="381000" progId="Equation.3">
                  <p:embed/>
                </p:oleObj>
              </mc:Choice>
              <mc:Fallback>
                <p:oleObj name="" r:id="rId1" imgW="3211830" imgH="381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5675" y="4883150"/>
                        <a:ext cx="355758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对象 116739"/>
          <p:cNvGraphicFramePr/>
          <p:nvPr/>
        </p:nvGraphicFramePr>
        <p:xfrm>
          <a:off x="914400" y="5638800"/>
          <a:ext cx="377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173730" imgH="381000" progId="Equation.3">
                  <p:embed/>
                </p:oleObj>
              </mc:Choice>
              <mc:Fallback>
                <p:oleObj name="" r:id="rId3" imgW="3173730" imgH="381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5638800"/>
                        <a:ext cx="37782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矩形 116743"/>
          <p:cNvSpPr/>
          <p:nvPr/>
        </p:nvSpPr>
        <p:spPr>
          <a:xfrm>
            <a:off x="838200" y="1698625"/>
            <a:ext cx="49164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写出下列随机试验的样本空间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16745" name="文本框 116744"/>
          <p:cNvSpPr txBox="1"/>
          <p:nvPr/>
        </p:nvSpPr>
        <p:spPr>
          <a:xfrm>
            <a:off x="838200" y="2362200"/>
            <a:ext cx="634206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1.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同时掷三颗骰子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记录三颗骰子之和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16746" name="文本框 116745"/>
          <p:cNvSpPr txBox="1"/>
          <p:nvPr/>
        </p:nvSpPr>
        <p:spPr>
          <a:xfrm>
            <a:off x="838200" y="2971800"/>
            <a:ext cx="7323138" cy="9890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spcBef>
                <a:spcPct val="1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2.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生产产品直到得到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件正品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记录生产产品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的总件数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16747" name="文本框 116746"/>
          <p:cNvSpPr txBox="1"/>
          <p:nvPr/>
        </p:nvSpPr>
        <p:spPr>
          <a:xfrm>
            <a:off x="838200" y="914400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课堂练习</a:t>
            </a:r>
            <a:endParaRPr lang="zh-CN" altLang="en-US" sz="3200" b="1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116744" grpId="0"/>
      <p:bldP spid="116745" grpId="0"/>
      <p:bldP spid="1167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矩形 103425"/>
          <p:cNvSpPr/>
          <p:nvPr/>
        </p:nvSpPr>
        <p:spPr>
          <a:xfrm>
            <a:off x="752475" y="1219200"/>
            <a:ext cx="8001000" cy="1073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marL="457200" indent="-457200">
              <a:lnSpc>
                <a:spcPct val="115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2. 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同一试验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若试验目的不同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则对应的样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本空 间也不同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03427" name="文本框 103426"/>
          <p:cNvSpPr txBox="1"/>
          <p:nvPr/>
        </p:nvSpPr>
        <p:spPr>
          <a:xfrm>
            <a:off x="838200" y="2362200"/>
            <a:ext cx="777240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例如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对于同一试验</a:t>
            </a:r>
            <a:r>
              <a:rPr lang="en-US" altLang="zh-CN" sz="2800" b="1">
                <a:latin typeface="Times New Roman" panose="02020603050405020304" pitchFamily="18" charset="0"/>
              </a:rPr>
              <a:t>: “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将一枚硬币抛掷三次</a:t>
            </a:r>
            <a:r>
              <a:rPr lang="zh-CN" altLang="en-US" sz="2800" b="1" dirty="0">
                <a:latin typeface="Times New Roman" panose="02020603050405020304" pitchFamily="18" charset="0"/>
              </a:rPr>
              <a:t>”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03428" name="矩形 103427"/>
          <p:cNvSpPr/>
          <p:nvPr/>
        </p:nvSpPr>
        <p:spPr>
          <a:xfrm>
            <a:off x="914400" y="2895600"/>
            <a:ext cx="7696200" cy="1203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若观察正面 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、反面 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出现的情况 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则样本空间为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435" name="矩形 103434"/>
          <p:cNvSpPr/>
          <p:nvPr/>
        </p:nvSpPr>
        <p:spPr>
          <a:xfrm>
            <a:off x="914400" y="5029200"/>
            <a:ext cx="6172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若观察出现正面的次数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则样本空间为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3436" name="对象 103435"/>
          <p:cNvGraphicFramePr/>
          <p:nvPr/>
        </p:nvGraphicFramePr>
        <p:xfrm>
          <a:off x="1981200" y="5715000"/>
          <a:ext cx="2311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373630" imgH="393700" progId="Equation.3">
                  <p:embed/>
                </p:oleObj>
              </mc:Choice>
              <mc:Fallback>
                <p:oleObj name="" r:id="rId1" imgW="2373630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5715000"/>
                        <a:ext cx="2311400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对象 103436"/>
          <p:cNvGraphicFramePr/>
          <p:nvPr/>
        </p:nvGraphicFramePr>
        <p:xfrm>
          <a:off x="1981200" y="3962400"/>
          <a:ext cx="51530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4749800" imgH="927100" progId="Equation.3">
                  <p:embed/>
                </p:oleObj>
              </mc:Choice>
              <mc:Fallback>
                <p:oleObj name="" r:id="rId3" imgW="4749800" imgH="927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962400"/>
                        <a:ext cx="5153025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8" name="文本框 103437"/>
          <p:cNvSpPr txBox="1"/>
          <p:nvPr/>
        </p:nvSpPr>
        <p:spPr>
          <a:xfrm>
            <a:off x="817563" y="762000"/>
            <a:ext cx="69659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试验不同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对应的样本空间也不同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/>
      <p:bldP spid="103428" grpId="0"/>
      <p:bldP spid="1034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矩形 81921"/>
          <p:cNvSpPr/>
          <p:nvPr/>
        </p:nvSpPr>
        <p:spPr>
          <a:xfrm>
            <a:off x="914400" y="663575"/>
            <a:ext cx="7502525" cy="182086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marL="457200" indent="-457200">
              <a:lnSpc>
                <a:spcPct val="13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</a:rPr>
              <a:t>建立样本空间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事实上就是建立随机现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象的数学模型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因此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一个样本空间可以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概括许多内容大不相同的实际问题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1923" name="文本框 81922"/>
          <p:cNvSpPr txBox="1"/>
          <p:nvPr/>
        </p:nvSpPr>
        <p:spPr>
          <a:xfrm>
            <a:off x="914400" y="2590800"/>
            <a:ext cx="6705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例如     只包含两个样本点的样本空间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81925" name="文本框 81924"/>
          <p:cNvSpPr txBox="1"/>
          <p:nvPr/>
        </p:nvSpPr>
        <p:spPr>
          <a:xfrm>
            <a:off x="914400" y="3668713"/>
            <a:ext cx="7594600" cy="23971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它既可以作为抛掷硬币出现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正面</a:t>
            </a:r>
            <a:r>
              <a:rPr lang="zh-CN" altLang="en-US" sz="2800" b="1" dirty="0">
                <a:latin typeface="Times New Roman" panose="02020603050405020304" pitchFamily="18" charset="0"/>
              </a:rPr>
              <a:t>或出现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反面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模型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也可以作为产品检验中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的模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型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又能用于排队现象中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有人排队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无人排队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模型等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81938" name="对象 81937"/>
          <p:cNvGraphicFramePr/>
          <p:nvPr/>
        </p:nvGraphicFramePr>
        <p:xfrm>
          <a:off x="3581400" y="3276600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650365" imgH="393700" progId="Equation.3">
                  <p:embed/>
                </p:oleObj>
              </mc:Choice>
              <mc:Fallback>
                <p:oleObj name="" r:id="rId1" imgW="1650365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3276600"/>
                        <a:ext cx="1651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  <p:bldP spid="819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83" name="图片 122882" descr="BD07087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514600"/>
            <a:ext cx="2895600" cy="2570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886" name="矩形 122885"/>
          <p:cNvSpPr/>
          <p:nvPr/>
        </p:nvSpPr>
        <p:spPr>
          <a:xfrm>
            <a:off x="3048000" y="1828800"/>
            <a:ext cx="4648200" cy="2209800"/>
          </a:xfrm>
          <a:prstGeom prst="rect">
            <a:avLst/>
          </a:prstGeom>
          <a:solidFill>
            <a:srgbClr val="003399"/>
          </a:solidFill>
          <a:ln w="2857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所以在具体问题的研究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描述随机现象的第一步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就是建立样本空间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矩形 75777"/>
          <p:cNvSpPr/>
          <p:nvPr/>
        </p:nvSpPr>
        <p:spPr>
          <a:xfrm>
            <a:off x="914400" y="2276475"/>
            <a:ext cx="7402513" cy="12223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随机事件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随机试验 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的样本空间 </a:t>
            </a:r>
            <a:r>
              <a:rPr lang="en-US" altLang="zh-CN" sz="2800" b="1" i="1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的子集称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为 </a:t>
            </a:r>
            <a:r>
              <a:rPr lang="en-US" altLang="zh-CN" sz="2800" b="1" i="1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的随机事件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简称事件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5787" name="矩形 75786"/>
          <p:cNvSpPr/>
          <p:nvPr/>
        </p:nvSpPr>
        <p:spPr>
          <a:xfrm>
            <a:off x="838200" y="4495800"/>
            <a:ext cx="785177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试验中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骰子“出现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</a:t>
            </a:r>
            <a:r>
              <a:rPr lang="en-US" altLang="zh-CN" sz="2800" b="1">
                <a:latin typeface="Times New Roman" panose="02020603050405020304" pitchFamily="18" charset="0"/>
              </a:rPr>
              <a:t>, …</a:t>
            </a:r>
            <a:r>
              <a:rPr lang="en-US" altLang="zh-CN" sz="2800" b="1" dirty="0">
                <a:latin typeface="Times New Roman" panose="02020603050405020304" pitchFamily="18" charset="0"/>
              </a:rPr>
              <a:t> ,“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5788" name="文本框 75787"/>
          <p:cNvSpPr txBox="1"/>
          <p:nvPr/>
        </p:nvSpPr>
        <p:spPr>
          <a:xfrm>
            <a:off x="838200" y="5257800"/>
            <a:ext cx="758983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点数不大于</a:t>
            </a:r>
            <a:r>
              <a:rPr lang="en-US" altLang="zh-CN" sz="2800" b="1" dirty="0">
                <a:latin typeface="Times New Roman" panose="02020603050405020304" pitchFamily="18" charset="0"/>
              </a:rPr>
              <a:t>4”,  “</a:t>
            </a:r>
            <a:r>
              <a:rPr lang="zh-CN" altLang="en-US" sz="2800" b="1" dirty="0">
                <a:latin typeface="Times New Roman" panose="02020603050405020304" pitchFamily="18" charset="0"/>
              </a:rPr>
              <a:t>点数为偶数” 等都为随机事件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75793" name="组合 75792"/>
          <p:cNvGrpSpPr/>
          <p:nvPr/>
        </p:nvGrpSpPr>
        <p:grpSpPr>
          <a:xfrm>
            <a:off x="838200" y="3352800"/>
            <a:ext cx="7183438" cy="990600"/>
            <a:chOff x="576" y="1488"/>
            <a:chExt cx="4525" cy="624"/>
          </a:xfrm>
        </p:grpSpPr>
        <p:sp>
          <p:nvSpPr>
            <p:cNvPr id="75779" name="文本框 75778"/>
            <p:cNvSpPr txBox="1"/>
            <p:nvPr/>
          </p:nvSpPr>
          <p:spPr>
            <a:xfrm>
              <a:off x="576" y="1680"/>
              <a:ext cx="79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实例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786" name="矩形 75785"/>
            <p:cNvSpPr/>
            <p:nvPr/>
          </p:nvSpPr>
          <p:spPr>
            <a:xfrm>
              <a:off x="1200" y="1680"/>
              <a:ext cx="320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抛掷一枚骰子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观察出现的点数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pic>
          <p:nvPicPr>
            <p:cNvPr id="75792" name="图片 75791" descr="4点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50D60"/>
                </a:clrFrom>
                <a:clrTo>
                  <a:srgbClr val="050D6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60" y="1488"/>
              <a:ext cx="541" cy="62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5794" name="矩形 75793"/>
          <p:cNvSpPr/>
          <p:nvPr/>
        </p:nvSpPr>
        <p:spPr>
          <a:xfrm>
            <a:off x="914400" y="1651000"/>
            <a:ext cx="22225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基本概念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97" name="标题 75796"/>
          <p:cNvSpPr/>
          <p:nvPr>
            <p:ph type="title"/>
          </p:nvPr>
        </p:nvSpPr>
        <p:spPr>
          <a:xfrm>
            <a:off x="836613" y="638175"/>
            <a:ext cx="7345362" cy="701675"/>
          </a:xfrm>
          <a:ln w="12700"/>
        </p:spPr>
        <p:txBody>
          <a:bodyPr anchor="ctr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二、随机事件的概念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87" grpId="0"/>
      <p:bldP spid="75788" grpId="0"/>
      <p:bldP spid="757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矩形 82945"/>
          <p:cNvSpPr/>
          <p:nvPr/>
        </p:nvSpPr>
        <p:spPr>
          <a:xfrm>
            <a:off x="914400" y="2819400"/>
            <a:ext cx="76803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上述试验中 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点数不大于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”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就是必然事件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2948" name="矩形 82947"/>
          <p:cNvSpPr/>
          <p:nvPr/>
        </p:nvSpPr>
        <p:spPr>
          <a:xfrm>
            <a:off x="914400" y="2133600"/>
            <a:ext cx="661193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必然事件</a:t>
            </a:r>
            <a:r>
              <a:rPr lang="zh-CN" altLang="en-US" sz="2800" b="1" dirty="0">
                <a:latin typeface="Times New Roman" panose="02020603050405020304" pitchFamily="18" charset="0"/>
              </a:rPr>
              <a:t>   随机试验中必然会出现的结果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2949" name="矩形 82948"/>
          <p:cNvSpPr/>
          <p:nvPr/>
        </p:nvSpPr>
        <p:spPr>
          <a:xfrm>
            <a:off x="914400" y="3505200"/>
            <a:ext cx="70580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不可能事件</a:t>
            </a:r>
            <a:r>
              <a:rPr lang="zh-CN" altLang="en-US" sz="2800" b="1" dirty="0">
                <a:latin typeface="Times New Roman" panose="02020603050405020304" pitchFamily="18" charset="0"/>
              </a:rPr>
              <a:t>   随机试验中不可能出现的结果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2951" name="矩形 82950"/>
          <p:cNvSpPr/>
          <p:nvPr/>
        </p:nvSpPr>
        <p:spPr>
          <a:xfrm>
            <a:off x="914400" y="4114800"/>
            <a:ext cx="76803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上述试验中 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点数大于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”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就是不可能事件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2952" name="矩形 82951"/>
          <p:cNvSpPr/>
          <p:nvPr/>
        </p:nvSpPr>
        <p:spPr>
          <a:xfrm>
            <a:off x="990600" y="4791075"/>
            <a:ext cx="7543800" cy="1235075"/>
          </a:xfrm>
          <a:prstGeom prst="rect">
            <a:avLst/>
          </a:prstGeom>
          <a:solidFill>
            <a:srgbClr val="993366"/>
          </a:solidFill>
          <a:ln w="76200" cap="sq" cmpd="tri">
            <a:solidFill>
              <a:srgbClr val="003366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必然事件的对立面是不可能事件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不可能事件的对立面是必然事件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它们互称为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对立事件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957" name="矩形 82956"/>
          <p:cNvSpPr/>
          <p:nvPr/>
        </p:nvSpPr>
        <p:spPr>
          <a:xfrm>
            <a:off x="914400" y="1447800"/>
            <a:ext cx="731361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“出现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</a:t>
            </a:r>
            <a:r>
              <a:rPr lang="en-US" altLang="zh-CN" sz="2800" b="1" dirty="0">
                <a:latin typeface="Times New Roman" panose="02020603050405020304" pitchFamily="18" charset="0"/>
              </a:rPr>
              <a:t>,  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</a:t>
            </a:r>
            <a:r>
              <a:rPr lang="en-US" altLang="zh-CN" sz="2800" b="1">
                <a:latin typeface="Times New Roman" panose="02020603050405020304" pitchFamily="18" charset="0"/>
              </a:rPr>
              <a:t>,  …</a:t>
            </a:r>
            <a:r>
              <a:rPr lang="en-US" altLang="zh-CN" sz="2800" b="1" dirty="0">
                <a:latin typeface="Times New Roman" panose="02020603050405020304" pitchFamily="18" charset="0"/>
              </a:rPr>
              <a:t> , 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2958" name="矩形 82957"/>
          <p:cNvSpPr/>
          <p:nvPr/>
        </p:nvSpPr>
        <p:spPr>
          <a:xfrm>
            <a:off x="914400" y="762000"/>
            <a:ext cx="63436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基本事件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由一个样本点组成的单点集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8" grpId="0"/>
      <p:bldP spid="82949" grpId="0"/>
      <p:bldP spid="82951" grpId="0"/>
      <p:bldP spid="82952" grpId="0" bldLvl="0" animBg="1"/>
      <p:bldP spid="829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idx="1"/>
          </p:nvPr>
        </p:nvSpPr>
        <p:spPr>
          <a:xfrm>
            <a:off x="532566" y="991294"/>
            <a:ext cx="8079204" cy="1968981"/>
          </a:xfrm>
        </p:spPr>
        <p:txBody>
          <a:bodyPr wrap="square" lIns="91437" tIns="45718" rIns="91437" bIns="45718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115" dirty="0"/>
              <a:t>　        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十七世纪中叶，法国贵族德</a:t>
            </a:r>
            <a:r>
              <a:rPr lang="en-US" altLang="zh-CN" sz="2540" b="1" dirty="0">
                <a:ea typeface="楷体_GB2312" pitchFamily="49" charset="-122"/>
              </a:rPr>
              <a:t>·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美黑在骰子赌博中，由于有要急处理的事情必须中途停止赌博，要靠对胜负的预测把赌资进行合理的分配，但不知用什么样的比例分配才算合理，于是就写信向当时法国的最高数学家帕斯卡请教。正是这封信使概率论向前迈出了第一步。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　　 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532566" y="2377309"/>
            <a:ext cx="8079204" cy="1848019"/>
          </a:xfrm>
          <a:prstGeom prst="rect">
            <a:avLst/>
          </a:prstGeom>
          <a:noFill/>
          <a:ln w="9525">
            <a:noFill/>
          </a:ln>
        </p:spPr>
        <p:txBody>
          <a:bodyPr wrap="square" lIns="91437" tIns="45718" rIns="91437" bIns="45718" anchor="t"/>
          <a:lstStyle/>
          <a:p>
            <a:pPr marL="323850" indent="-323850">
              <a:lnSpc>
                <a:spcPct val="80000"/>
              </a:lnSpc>
              <a:spcBef>
                <a:spcPct val="20000"/>
              </a:spcBef>
            </a:pPr>
            <a:r>
              <a:rPr lang="zh-CN" altLang="en-US" sz="2115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lnSpc>
                <a:spcPct val="80000"/>
              </a:lnSpc>
              <a:spcBef>
                <a:spcPct val="20000"/>
              </a:spcBef>
            </a:pP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lnSpc>
                <a:spcPct val="80000"/>
              </a:lnSpc>
              <a:spcBef>
                <a:spcPct val="20000"/>
              </a:spcBef>
            </a:pP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　　  帕斯卡和当时第一流的数学家费尔玛一起，研究了德</a:t>
            </a:r>
            <a:r>
              <a:rPr lang="en-US" altLang="zh-CN" sz="2540" b="1" dirty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美黑提出的关于骰子赌博的问题。于是，一个新的数学分支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概率论登上了历史舞台。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lnSpc>
                <a:spcPct val="80000"/>
              </a:lnSpc>
              <a:spcBef>
                <a:spcPct val="20000"/>
              </a:spcBef>
            </a:pP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532566" y="3744844"/>
            <a:ext cx="8079204" cy="2145382"/>
          </a:xfrm>
          <a:prstGeom prst="rect">
            <a:avLst/>
          </a:prstGeom>
          <a:noFill/>
          <a:ln w="9525">
            <a:noFill/>
          </a:ln>
        </p:spPr>
        <p:txBody>
          <a:bodyPr wrap="square" lIns="91437" tIns="45718" rIns="91437" bIns="45718" anchor="t"/>
          <a:lstStyle/>
          <a:p>
            <a:pPr marL="323850" indent="-323850">
              <a:lnSpc>
                <a:spcPct val="80000"/>
              </a:lnSpc>
              <a:spcBef>
                <a:spcPct val="20000"/>
              </a:spcBef>
            </a:pPr>
            <a:r>
              <a:rPr lang="zh-CN" altLang="en-US" sz="2115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lnSpc>
                <a:spcPct val="80000"/>
              </a:lnSpc>
              <a:spcBef>
                <a:spcPct val="20000"/>
              </a:spcBef>
            </a:pP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lnSpc>
                <a:spcPct val="80000"/>
              </a:lnSpc>
              <a:spcBef>
                <a:spcPct val="20000"/>
              </a:spcBef>
            </a:pP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      三年后，也就是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1657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年，荷兰著名的天文、物理兼数学家惠更斯企图自己解决这一问题，结果写成了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论机会游戏的计算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一书，这就是最早的概率论著作。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  <p:bldP spid="2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文本框 119809"/>
          <p:cNvSpPr txBox="1"/>
          <p:nvPr/>
        </p:nvSpPr>
        <p:spPr>
          <a:xfrm>
            <a:off x="914400" y="1066800"/>
            <a:ext cx="2438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几点说明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9813" name="矩形 119812"/>
          <p:cNvSpPr/>
          <p:nvPr/>
        </p:nvSpPr>
        <p:spPr>
          <a:xfrm>
            <a:off x="914400" y="3276600"/>
            <a:ext cx="6781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例如    抛掷一枚骰子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观察出现的点数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19814" name="矩形 119813"/>
          <p:cNvSpPr/>
          <p:nvPr/>
        </p:nvSpPr>
        <p:spPr>
          <a:xfrm>
            <a:off x="838200" y="3962400"/>
            <a:ext cx="5105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可设   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= “</a:t>
            </a:r>
            <a:r>
              <a:rPr lang="zh-CN" altLang="en-US" sz="2800" b="1" dirty="0">
                <a:latin typeface="Times New Roman" panose="02020603050405020304" pitchFamily="18" charset="0"/>
              </a:rPr>
              <a:t>点数不大于</a:t>
            </a:r>
            <a:r>
              <a:rPr lang="en-US" altLang="zh-CN" sz="2800" b="1">
                <a:latin typeface="Times New Roman" panose="02020603050405020304" pitchFamily="18" charset="0"/>
              </a:rPr>
              <a:t>4”,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19815" name="文本框 119814"/>
          <p:cNvSpPr txBox="1"/>
          <p:nvPr/>
        </p:nvSpPr>
        <p:spPr>
          <a:xfrm>
            <a:off x="1981200" y="4648200"/>
            <a:ext cx="492696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“</a:t>
            </a:r>
            <a:r>
              <a:rPr lang="zh-CN" altLang="en-US" sz="2800" b="1" dirty="0">
                <a:latin typeface="Times New Roman" panose="02020603050405020304" pitchFamily="18" charset="0"/>
              </a:rPr>
              <a:t>点数为奇数” 等等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19817" name="组合 119816"/>
          <p:cNvGrpSpPr/>
          <p:nvPr/>
        </p:nvGrpSpPr>
        <p:grpSpPr>
          <a:xfrm>
            <a:off x="914400" y="1752600"/>
            <a:ext cx="7696200" cy="1244600"/>
            <a:chOff x="576" y="1104"/>
            <a:chExt cx="4848" cy="784"/>
          </a:xfrm>
        </p:grpSpPr>
        <p:sp>
          <p:nvSpPr>
            <p:cNvPr id="119811" name="矩形 119810"/>
            <p:cNvSpPr/>
            <p:nvPr/>
          </p:nvSpPr>
          <p:spPr>
            <a:xfrm>
              <a:off x="576" y="1104"/>
              <a:ext cx="4848" cy="78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marL="457200" indent="-457200">
                <a:lnSpc>
                  <a:spcPct val="135000"/>
                </a:lnSpc>
                <a:buAutoNum type="arabicParenBoth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随机事件可简称为事件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并以大写英文字母 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marL="457200" indent="-457200">
                <a:lnSpc>
                  <a:spcPct val="135000"/>
                </a:lnSpc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C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来表示事件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9816" name="对象 119815"/>
            <p:cNvGraphicFramePr/>
            <p:nvPr/>
          </p:nvGraphicFramePr>
          <p:xfrm>
            <a:off x="1536" y="1680"/>
            <a:ext cx="208" cy="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330200" imgH="101600" progId="Equation.3">
                    <p:embed/>
                  </p:oleObj>
                </mc:Choice>
                <mc:Fallback>
                  <p:oleObj name="" r:id="rId1" imgW="330200" imgH="101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36" y="1680"/>
                          <a:ext cx="208" cy="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/>
      <p:bldP spid="1198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38" name="矩形 77837"/>
          <p:cNvSpPr/>
          <p:nvPr/>
        </p:nvSpPr>
        <p:spPr>
          <a:xfrm>
            <a:off x="914400" y="990600"/>
            <a:ext cx="676116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随机试验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样本空间与随机事件的关系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7839" name="矩形 77838"/>
          <p:cNvSpPr/>
          <p:nvPr/>
        </p:nvSpPr>
        <p:spPr>
          <a:xfrm>
            <a:off x="914400" y="1666875"/>
            <a:ext cx="7620000" cy="1158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每一个随机试验相应地有一个样本空间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样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本空间的子集就是随机事件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7841" name="矩形 77840"/>
          <p:cNvSpPr/>
          <p:nvPr/>
        </p:nvSpPr>
        <p:spPr>
          <a:xfrm>
            <a:off x="914400" y="3124200"/>
            <a:ext cx="16129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随机试验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7842" name="直接连接符 77841"/>
          <p:cNvSpPr/>
          <p:nvPr/>
        </p:nvSpPr>
        <p:spPr>
          <a:xfrm>
            <a:off x="2514600" y="3429000"/>
            <a:ext cx="8382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7843" name="矩形 77842"/>
          <p:cNvSpPr/>
          <p:nvPr/>
        </p:nvSpPr>
        <p:spPr>
          <a:xfrm>
            <a:off x="3276600" y="3124200"/>
            <a:ext cx="16129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样本空间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77853" name="组合 77852"/>
          <p:cNvGrpSpPr/>
          <p:nvPr/>
        </p:nvGrpSpPr>
        <p:grpSpPr>
          <a:xfrm>
            <a:off x="4876800" y="2895600"/>
            <a:ext cx="1066800" cy="533400"/>
            <a:chOff x="3408" y="2016"/>
            <a:chExt cx="672" cy="336"/>
          </a:xfrm>
        </p:grpSpPr>
        <p:sp>
          <p:nvSpPr>
            <p:cNvPr id="77844" name="直接连接符 77843"/>
            <p:cNvSpPr/>
            <p:nvPr/>
          </p:nvSpPr>
          <p:spPr>
            <a:xfrm>
              <a:off x="3408" y="2352"/>
              <a:ext cx="67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77845" name="矩形 77844"/>
            <p:cNvSpPr/>
            <p:nvPr/>
          </p:nvSpPr>
          <p:spPr>
            <a:xfrm>
              <a:off x="3456" y="2016"/>
              <a:ext cx="56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子集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7846" name="矩形 77845"/>
          <p:cNvSpPr/>
          <p:nvPr/>
        </p:nvSpPr>
        <p:spPr>
          <a:xfrm>
            <a:off x="5943600" y="3124200"/>
            <a:ext cx="16129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随机事件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77857" name="组合 77856"/>
          <p:cNvGrpSpPr/>
          <p:nvPr/>
        </p:nvGrpSpPr>
        <p:grpSpPr>
          <a:xfrm>
            <a:off x="2590800" y="3962400"/>
            <a:ext cx="914400" cy="2044700"/>
            <a:chOff x="1968" y="2592"/>
            <a:chExt cx="576" cy="1288"/>
          </a:xfrm>
        </p:grpSpPr>
        <p:sp>
          <p:nvSpPr>
            <p:cNvPr id="77847" name="文本框 77846"/>
            <p:cNvSpPr txBox="1"/>
            <p:nvPr/>
          </p:nvSpPr>
          <p:spPr>
            <a:xfrm>
              <a:off x="1968" y="2736"/>
              <a:ext cx="385" cy="9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随机事件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7848" name="对象 77847"/>
            <p:cNvGraphicFramePr/>
            <p:nvPr/>
          </p:nvGraphicFramePr>
          <p:xfrm>
            <a:off x="2304" y="2592"/>
            <a:ext cx="24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381000" imgH="2044065" progId="Equation.3">
                    <p:embed/>
                  </p:oleObj>
                </mc:Choice>
                <mc:Fallback>
                  <p:oleObj name="" r:id="rId1" imgW="381000" imgH="20440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04" y="2592"/>
                          <a:ext cx="240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49" name="矩形 77848"/>
          <p:cNvSpPr/>
          <p:nvPr/>
        </p:nvSpPr>
        <p:spPr>
          <a:xfrm>
            <a:off x="3211513" y="3886200"/>
            <a:ext cx="16129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基本事件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7850" name="矩形 77849"/>
          <p:cNvSpPr/>
          <p:nvPr/>
        </p:nvSpPr>
        <p:spPr>
          <a:xfrm>
            <a:off x="3059113" y="4953000"/>
            <a:ext cx="1792287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必然事件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7851" name="矩形 77850"/>
          <p:cNvSpPr/>
          <p:nvPr/>
        </p:nvSpPr>
        <p:spPr>
          <a:xfrm>
            <a:off x="3211513" y="5486400"/>
            <a:ext cx="1970087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不可能事件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7852" name="矩形 77851"/>
          <p:cNvSpPr/>
          <p:nvPr/>
        </p:nvSpPr>
        <p:spPr>
          <a:xfrm>
            <a:off x="3211513" y="4419600"/>
            <a:ext cx="16129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复合事件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77856" name="组合 77855"/>
          <p:cNvGrpSpPr/>
          <p:nvPr/>
        </p:nvGrpSpPr>
        <p:grpSpPr>
          <a:xfrm>
            <a:off x="4419600" y="5029200"/>
            <a:ext cx="3330575" cy="977900"/>
            <a:chOff x="3120" y="3216"/>
            <a:chExt cx="2098" cy="616"/>
          </a:xfrm>
        </p:grpSpPr>
        <p:graphicFrame>
          <p:nvGraphicFramePr>
            <p:cNvPr id="77854" name="对象 77853"/>
            <p:cNvGraphicFramePr/>
            <p:nvPr/>
          </p:nvGraphicFramePr>
          <p:xfrm>
            <a:off x="3120" y="3216"/>
            <a:ext cx="88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381000" imgH="977265" progId="Equation.3">
                    <p:embed/>
                  </p:oleObj>
                </mc:Choice>
                <mc:Fallback>
                  <p:oleObj name="" r:id="rId3" imgW="381000" imgH="97726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20" y="3216"/>
                          <a:ext cx="88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5" name="文本框 77854"/>
            <p:cNvSpPr txBox="1"/>
            <p:nvPr/>
          </p:nvSpPr>
          <p:spPr>
            <a:xfrm>
              <a:off x="3648" y="3360"/>
              <a:ext cx="157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互为对立事件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9" grpId="0"/>
      <p:bldP spid="77841" grpId="0"/>
      <p:bldP spid="77843" grpId="0"/>
      <p:bldP spid="77846" grpId="0"/>
      <p:bldP spid="77849" grpId="0"/>
      <p:bldP spid="77850" grpId="0"/>
      <p:bldP spid="77851" grpId="0"/>
      <p:bldP spid="778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8853" name="对象 78852"/>
          <p:cNvGraphicFramePr/>
          <p:nvPr/>
        </p:nvGraphicFramePr>
        <p:xfrm>
          <a:off x="914400" y="1524000"/>
          <a:ext cx="7442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439025" imgH="1002665" progId="Equation.3">
                  <p:embed/>
                </p:oleObj>
              </mc:Choice>
              <mc:Fallback>
                <p:oleObj name="" r:id="rId1" imgW="7439025" imgH="10026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4422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文本框 78853"/>
          <p:cNvSpPr txBox="1"/>
          <p:nvPr/>
        </p:nvSpPr>
        <p:spPr>
          <a:xfrm>
            <a:off x="685800" y="2590800"/>
            <a:ext cx="2438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包含关系</a:t>
            </a:r>
            <a:endParaRPr lang="zh-CN" altLang="en-US" sz="2800" b="1" i="1">
              <a:solidFill>
                <a:srgbClr val="2736F7"/>
              </a:solidFill>
              <a:latin typeface="宋体" panose="02010600030101010101" pitchFamily="2" charset="-122"/>
            </a:endParaRPr>
          </a:p>
        </p:txBody>
      </p:sp>
      <p:sp>
        <p:nvSpPr>
          <p:cNvPr id="78855" name="文本框 78854"/>
          <p:cNvSpPr txBox="1"/>
          <p:nvPr/>
        </p:nvSpPr>
        <p:spPr>
          <a:xfrm>
            <a:off x="2971800" y="2590800"/>
            <a:ext cx="5486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若事件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必然导致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 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8856" name="文本框 78855"/>
          <p:cNvSpPr txBox="1"/>
          <p:nvPr/>
        </p:nvSpPr>
        <p:spPr>
          <a:xfrm>
            <a:off x="914400" y="3124200"/>
            <a:ext cx="45847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则称事件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包含事件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8857" name="对象 78856"/>
          <p:cNvGraphicFramePr/>
          <p:nvPr/>
        </p:nvGraphicFramePr>
        <p:xfrm>
          <a:off x="5410200" y="3200400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526030" imgH="431800" progId="Equation.3">
                  <p:embed/>
                </p:oleObj>
              </mc:Choice>
              <mc:Fallback>
                <p:oleObj name="" r:id="rId3" imgW="252603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3200400"/>
                        <a:ext cx="2527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文本框 78857"/>
          <p:cNvSpPr txBox="1"/>
          <p:nvPr/>
        </p:nvSpPr>
        <p:spPr>
          <a:xfrm>
            <a:off x="914400" y="3733800"/>
            <a:ext cx="785304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“长度不合格” 必然导致 “产品不合格”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8860" name="矩形 78859"/>
          <p:cNvSpPr/>
          <p:nvPr/>
        </p:nvSpPr>
        <p:spPr>
          <a:xfrm>
            <a:off x="914400" y="4267200"/>
            <a:ext cx="304006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所以“产品不合格”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8861" name="矩形 78860"/>
          <p:cNvSpPr/>
          <p:nvPr/>
        </p:nvSpPr>
        <p:spPr>
          <a:xfrm>
            <a:off x="3886200" y="4267200"/>
            <a:ext cx="312896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包含“长度不合格”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8862" name="矩形 78861"/>
          <p:cNvSpPr/>
          <p:nvPr/>
        </p:nvSpPr>
        <p:spPr>
          <a:xfrm>
            <a:off x="914400" y="5280025"/>
            <a:ext cx="244157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图示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宋体" panose="02010600030101010101" pitchFamily="2" charset="-122"/>
              </a:rPr>
              <a:t>包含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78863" name="矩形 78862"/>
          <p:cNvSpPr/>
          <p:nvPr/>
        </p:nvSpPr>
        <p:spPr>
          <a:xfrm>
            <a:off x="3657600" y="4848225"/>
            <a:ext cx="3048000" cy="1219200"/>
          </a:xfrm>
          <a:prstGeom prst="rect">
            <a:avLst/>
          </a:prstGeom>
          <a:solidFill>
            <a:srgbClr val="00FF99"/>
          </a:solidFill>
          <a:ln w="28575">
            <a:noFill/>
          </a:ln>
        </p:spPr>
        <p:txBody>
          <a:bodyPr wrap="none" anchor="ctr"/>
          <a:p>
            <a:pPr algn="ctr"/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78865" name="文本框 78864"/>
          <p:cNvSpPr txBox="1"/>
          <p:nvPr/>
        </p:nvSpPr>
        <p:spPr>
          <a:xfrm>
            <a:off x="6248400" y="5534025"/>
            <a:ext cx="382588" cy="520700"/>
          </a:xfrm>
          <a:prstGeom prst="rect">
            <a:avLst/>
          </a:prstGeom>
          <a:solidFill>
            <a:srgbClr val="00FF99"/>
          </a:solidFill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78866" name="椭圆 78865"/>
          <p:cNvSpPr/>
          <p:nvPr/>
        </p:nvSpPr>
        <p:spPr>
          <a:xfrm>
            <a:off x="4191000" y="5000625"/>
            <a:ext cx="1905000" cy="990600"/>
          </a:xfrm>
          <a:prstGeom prst="ellipse">
            <a:avLst/>
          </a:prstGeom>
          <a:solidFill>
            <a:srgbClr val="33CC33"/>
          </a:solidFill>
          <a:ln w="285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8867" name="文本框 78866"/>
          <p:cNvSpPr txBox="1"/>
          <p:nvPr/>
        </p:nvSpPr>
        <p:spPr>
          <a:xfrm>
            <a:off x="5410200" y="5229225"/>
            <a:ext cx="420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grpSp>
        <p:nvGrpSpPr>
          <p:cNvPr id="78873" name="组合 78872"/>
          <p:cNvGrpSpPr/>
          <p:nvPr/>
        </p:nvGrpSpPr>
        <p:grpSpPr>
          <a:xfrm>
            <a:off x="4648200" y="5229225"/>
            <a:ext cx="685800" cy="609600"/>
            <a:chOff x="4416" y="3216"/>
            <a:chExt cx="432" cy="384"/>
          </a:xfrm>
        </p:grpSpPr>
        <p:sp>
          <p:nvSpPr>
            <p:cNvPr id="78868" name="椭圆 78867"/>
            <p:cNvSpPr/>
            <p:nvPr/>
          </p:nvSpPr>
          <p:spPr>
            <a:xfrm>
              <a:off x="4416" y="3216"/>
              <a:ext cx="432" cy="384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9" name="文本框 78868"/>
            <p:cNvSpPr txBox="1"/>
            <p:nvPr/>
          </p:nvSpPr>
          <p:spPr>
            <a:xfrm>
              <a:off x="4512" y="3264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78879" name="标题 78878"/>
          <p:cNvSpPr/>
          <p:nvPr>
            <p:ph type="title"/>
          </p:nvPr>
        </p:nvSpPr>
        <p:spPr>
          <a:xfrm>
            <a:off x="827088" y="654050"/>
            <a:ext cx="7793037" cy="701675"/>
          </a:xfrm>
          <a:ln w="12700"/>
        </p:spPr>
        <p:txBody>
          <a:bodyPr anchor="ctr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三、随机事件间的关系及运算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/>
      <p:bldP spid="78855" grpId="0"/>
      <p:bldP spid="78856" grpId="0"/>
      <p:bldP spid="78858" grpId="0"/>
      <p:bldP spid="78860" grpId="0"/>
      <p:bldP spid="78861" grpId="0"/>
      <p:bldP spid="78862" grpId="0"/>
      <p:bldP spid="78863" grpId="0" bldLvl="0" animBg="1"/>
      <p:bldP spid="78865" grpId="0" bldLvl="0" animBg="1"/>
      <p:bldP spid="788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矩形 83969"/>
          <p:cNvSpPr/>
          <p:nvPr/>
        </p:nvSpPr>
        <p:spPr>
          <a:xfrm>
            <a:off x="76200" y="495300"/>
            <a:ext cx="8947785" cy="116840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 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等于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若事件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宋体" panose="02010600030101010101" pitchFamily="2" charset="-122"/>
              </a:rPr>
              <a:t>包含事件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， </a:t>
            </a:r>
            <a:r>
              <a:rPr lang="zh-CN" altLang="en-US" sz="2800" b="1" dirty="0">
                <a:latin typeface="宋体" panose="02010600030101010101" pitchFamily="2" charset="-122"/>
              </a:rPr>
              <a:t>而且事件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宋体" panose="02010600030101010101" pitchFamily="2" charset="-122"/>
              </a:rPr>
              <a:t>包含事件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则称事件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宋体" panose="02010600030101010101" pitchFamily="2" charset="-122"/>
              </a:rPr>
              <a:t>与事件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宋体" panose="02010600030101010101" pitchFamily="2" charset="-122"/>
              </a:rPr>
              <a:t>相等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记作 </a:t>
            </a:r>
            <a:r>
              <a:rPr lang="en-US" altLang="zh-CN" sz="2800" b="1" i="1">
                <a:latin typeface="Times New Roman" panose="02020603050405020304" pitchFamily="18" charset="0"/>
              </a:rPr>
              <a:t>A=B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3971" name="文本框 83970"/>
          <p:cNvSpPr txBox="1"/>
          <p:nvPr/>
        </p:nvSpPr>
        <p:spPr>
          <a:xfrm>
            <a:off x="404178" y="1752283"/>
            <a:ext cx="48006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的和事件</a:t>
            </a:r>
            <a:endParaRPr lang="en-US" altLang="zh-CN" sz="2800" b="1">
              <a:solidFill>
                <a:srgbClr val="2736F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3973" name="对象 83972"/>
          <p:cNvGraphicFramePr/>
          <p:nvPr/>
        </p:nvGraphicFramePr>
        <p:xfrm>
          <a:off x="495300" y="2271395"/>
          <a:ext cx="765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7654925" imgH="951865" progId="Equation.3">
                  <p:embed/>
                </p:oleObj>
              </mc:Choice>
              <mc:Fallback>
                <p:oleObj name="" r:id="rId1" imgW="7654925" imgH="9518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" y="2271395"/>
                        <a:ext cx="7658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文本框 83973"/>
          <p:cNvSpPr txBox="1"/>
          <p:nvPr/>
        </p:nvSpPr>
        <p:spPr>
          <a:xfrm>
            <a:off x="495300" y="3370580"/>
            <a:ext cx="8225790" cy="170688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latin typeface="华文宋体" pitchFamily="2" charset="-122"/>
                <a:ea typeface="华文宋体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某种产品的合格与否是由该产品的长度与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直径是否合格所决定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因此 “产品不合格”是“长度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不合格”与“直径不合格”的和事件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3975" name="矩形 83974"/>
          <p:cNvSpPr/>
          <p:nvPr/>
        </p:nvSpPr>
        <p:spPr>
          <a:xfrm>
            <a:off x="914400" y="5486400"/>
            <a:ext cx="4300220" cy="5219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图示事件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宋体" panose="02010600030101010101" pitchFamily="2" charset="-122"/>
              </a:rPr>
              <a:t>的和事件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83976" name="矩形 83975"/>
          <p:cNvSpPr/>
          <p:nvPr/>
        </p:nvSpPr>
        <p:spPr>
          <a:xfrm>
            <a:off x="5715000" y="4986338"/>
            <a:ext cx="2819400" cy="1066800"/>
          </a:xfrm>
          <a:prstGeom prst="rect">
            <a:avLst/>
          </a:prstGeom>
          <a:solidFill>
            <a:srgbClr val="00FF99"/>
          </a:solidFill>
          <a:ln w="12700">
            <a:noFill/>
          </a:ln>
        </p:spPr>
        <p:txBody>
          <a:bodyPr wrap="none" anchor="ctr"/>
          <a:p>
            <a:pPr algn="ctr"/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83977" name="文本框 83976"/>
          <p:cNvSpPr txBox="1"/>
          <p:nvPr/>
        </p:nvSpPr>
        <p:spPr>
          <a:xfrm>
            <a:off x="8077200" y="5519738"/>
            <a:ext cx="382588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grpSp>
        <p:nvGrpSpPr>
          <p:cNvPr id="83984" name="组合 83983"/>
          <p:cNvGrpSpPr/>
          <p:nvPr/>
        </p:nvGrpSpPr>
        <p:grpSpPr>
          <a:xfrm>
            <a:off x="5715000" y="5062538"/>
            <a:ext cx="1905000" cy="762000"/>
            <a:chOff x="1200" y="3216"/>
            <a:chExt cx="1200" cy="624"/>
          </a:xfrm>
        </p:grpSpPr>
        <p:sp>
          <p:nvSpPr>
            <p:cNvPr id="83978" name="椭圆 83977"/>
            <p:cNvSpPr/>
            <p:nvPr/>
          </p:nvSpPr>
          <p:spPr>
            <a:xfrm>
              <a:off x="1200" y="3216"/>
              <a:ext cx="1200" cy="624"/>
            </a:xfrm>
            <a:prstGeom prst="ellipse">
              <a:avLst/>
            </a:prstGeom>
            <a:solidFill>
              <a:srgbClr val="33CC33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979" name="文本框 83978"/>
            <p:cNvSpPr txBox="1"/>
            <p:nvPr/>
          </p:nvSpPr>
          <p:spPr>
            <a:xfrm>
              <a:off x="1440" y="3360"/>
              <a:ext cx="265" cy="425"/>
            </a:xfrm>
            <a:prstGeom prst="rect">
              <a:avLst/>
            </a:prstGeom>
            <a:solidFill>
              <a:srgbClr val="33CC33"/>
            </a:solidFill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83980" name="椭圆 83979"/>
          <p:cNvSpPr/>
          <p:nvPr/>
        </p:nvSpPr>
        <p:spPr>
          <a:xfrm>
            <a:off x="7162800" y="5138738"/>
            <a:ext cx="990600" cy="609600"/>
          </a:xfrm>
          <a:prstGeom prst="ellipse">
            <a:avLst/>
          </a:prstGeom>
          <a:solidFill>
            <a:srgbClr val="9933FF">
              <a:alpha val="50000"/>
            </a:srgbClr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3981" name="文本框 83980"/>
          <p:cNvSpPr txBox="1"/>
          <p:nvPr/>
        </p:nvSpPr>
        <p:spPr>
          <a:xfrm>
            <a:off x="7467600" y="5138738"/>
            <a:ext cx="44132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grpSp>
        <p:nvGrpSpPr>
          <p:cNvPr id="83991" name="组合 83990"/>
          <p:cNvGrpSpPr/>
          <p:nvPr/>
        </p:nvGrpSpPr>
        <p:grpSpPr>
          <a:xfrm>
            <a:off x="5715000" y="5062538"/>
            <a:ext cx="2438400" cy="762000"/>
            <a:chOff x="3600" y="3189"/>
            <a:chExt cx="1536" cy="480"/>
          </a:xfrm>
        </p:grpSpPr>
        <p:sp>
          <p:nvSpPr>
            <p:cNvPr id="83992" name="椭圆 83991"/>
            <p:cNvSpPr/>
            <p:nvPr/>
          </p:nvSpPr>
          <p:spPr>
            <a:xfrm>
              <a:off x="3600" y="3189"/>
              <a:ext cx="1200" cy="48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993" name="椭圆 83992"/>
            <p:cNvSpPr/>
            <p:nvPr/>
          </p:nvSpPr>
          <p:spPr>
            <a:xfrm>
              <a:off x="4512" y="3237"/>
              <a:ext cx="624" cy="38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83994" name="对象 83993"/>
            <p:cNvGraphicFramePr/>
            <p:nvPr/>
          </p:nvGraphicFramePr>
          <p:xfrm>
            <a:off x="4176" y="3351"/>
            <a:ext cx="48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914400" imgH="368300" progId="Equation.3">
                    <p:embed/>
                  </p:oleObj>
                </mc:Choice>
                <mc:Fallback>
                  <p:oleObj name="" r:id="rId3" imgW="914400" imgH="368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76" y="3351"/>
                          <a:ext cx="480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75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  <p:bldP spid="83974" grpId="0"/>
      <p:bldP spid="83975" grpId="0"/>
      <p:bldP spid="83976" grpId="0" bldLvl="0" animBg="1"/>
      <p:bldP spid="83977" grpId="0"/>
      <p:bldP spid="839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4996" name="对象 84995"/>
          <p:cNvGraphicFramePr/>
          <p:nvPr/>
        </p:nvGraphicFramePr>
        <p:xfrm>
          <a:off x="914400" y="762000"/>
          <a:ext cx="768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7683500" imgH="825500" progId="Equation.3">
                  <p:embed/>
                </p:oleObj>
              </mc:Choice>
              <mc:Fallback>
                <p:oleObj name="" r:id="rId1" imgW="7683500" imgH="825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762000"/>
                        <a:ext cx="76835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矩形 84999"/>
          <p:cNvSpPr/>
          <p:nvPr/>
        </p:nvSpPr>
        <p:spPr>
          <a:xfrm>
            <a:off x="914400" y="3124200"/>
            <a:ext cx="3851910" cy="5219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的积事件</a:t>
            </a:r>
            <a:endParaRPr lang="en-US" altLang="zh-CN" sz="2800" b="1">
              <a:solidFill>
                <a:srgbClr val="2736F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5002" name="对象 85001"/>
          <p:cNvGraphicFramePr/>
          <p:nvPr/>
        </p:nvGraphicFramePr>
        <p:xfrm>
          <a:off x="1574800" y="5190490"/>
          <a:ext cx="4159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358900" imgH="215900" progId="Equation.3">
                  <p:embed/>
                </p:oleObj>
              </mc:Choice>
              <mc:Fallback>
                <p:oleObj name="" r:id="rId3" imgW="1358900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4800" y="5190490"/>
                        <a:ext cx="41592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对象 85004"/>
          <p:cNvGraphicFramePr/>
          <p:nvPr/>
        </p:nvGraphicFramePr>
        <p:xfrm>
          <a:off x="1981200" y="1981200"/>
          <a:ext cx="650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6502400" imgH="825500" progId="Equation.3">
                  <p:embed/>
                </p:oleObj>
              </mc:Choice>
              <mc:Fallback>
                <p:oleObj name="" r:id="rId5" imgW="6502400" imgH="825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1981200"/>
                        <a:ext cx="6502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对象 85005"/>
          <p:cNvGraphicFramePr/>
          <p:nvPr/>
        </p:nvGraphicFramePr>
        <p:xfrm>
          <a:off x="914400" y="3886200"/>
          <a:ext cx="7315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7312025" imgH="1002665" progId="Equation.3">
                  <p:embed/>
                </p:oleObj>
              </mc:Choice>
              <mc:Fallback>
                <p:oleObj name="" r:id="rId7" imgW="7312025" imgH="10026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886200"/>
                        <a:ext cx="73152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1" name="矩形 124930"/>
          <p:cNvSpPr/>
          <p:nvPr/>
        </p:nvSpPr>
        <p:spPr>
          <a:xfrm>
            <a:off x="914400" y="2895600"/>
            <a:ext cx="4267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图示事件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与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的积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24933" name="矩形 124932"/>
          <p:cNvSpPr/>
          <p:nvPr/>
        </p:nvSpPr>
        <p:spPr>
          <a:xfrm>
            <a:off x="2667000" y="3810000"/>
            <a:ext cx="3581400" cy="1600200"/>
          </a:xfrm>
          <a:prstGeom prst="rect">
            <a:avLst/>
          </a:prstGeom>
          <a:solidFill>
            <a:srgbClr val="33CC33"/>
          </a:solidFill>
          <a:ln w="285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4934" name="文本框 124933"/>
          <p:cNvSpPr txBox="1"/>
          <p:nvPr/>
        </p:nvSpPr>
        <p:spPr>
          <a:xfrm>
            <a:off x="5867400" y="4876800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124935" name="椭圆 124934"/>
          <p:cNvSpPr/>
          <p:nvPr/>
        </p:nvSpPr>
        <p:spPr>
          <a:xfrm>
            <a:off x="3276600" y="4267200"/>
            <a:ext cx="1219200" cy="838200"/>
          </a:xfrm>
          <a:prstGeom prst="ellipse">
            <a:avLst/>
          </a:prstGeom>
          <a:solidFill>
            <a:srgbClr val="9933FF"/>
          </a:solidFill>
          <a:ln w="285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4936" name="文本框 124935"/>
          <p:cNvSpPr txBox="1"/>
          <p:nvPr/>
        </p:nvSpPr>
        <p:spPr>
          <a:xfrm>
            <a:off x="3429000" y="4419600"/>
            <a:ext cx="420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124937" name="椭圆 124936"/>
          <p:cNvSpPr/>
          <p:nvPr/>
        </p:nvSpPr>
        <p:spPr>
          <a:xfrm>
            <a:off x="3962400" y="4267200"/>
            <a:ext cx="1600200" cy="762000"/>
          </a:xfrm>
          <a:prstGeom prst="ellipse">
            <a:avLst/>
          </a:prstGeom>
          <a:solidFill>
            <a:srgbClr val="FFFFFF">
              <a:alpha val="50000"/>
            </a:srgbClr>
          </a:solidFill>
          <a:ln w="285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4938" name="文本框 124937"/>
          <p:cNvSpPr txBox="1"/>
          <p:nvPr/>
        </p:nvSpPr>
        <p:spPr>
          <a:xfrm>
            <a:off x="4953000" y="4419600"/>
            <a:ext cx="420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  <a:ea typeface="华文宋体" pitchFamily="2" charset="-122"/>
              </a:rPr>
              <a:t>B</a:t>
            </a:r>
            <a:endParaRPr lang="en-US" altLang="zh-CN" sz="2800" b="1" i="1">
              <a:latin typeface="Times New Roman" panose="02020603050405020304" pitchFamily="18" charset="0"/>
              <a:ea typeface="华文宋体" pitchFamily="2" charset="-122"/>
            </a:endParaRPr>
          </a:p>
        </p:txBody>
      </p:sp>
      <p:sp>
        <p:nvSpPr>
          <p:cNvPr id="124940" name="文本框 124939"/>
          <p:cNvSpPr txBox="1"/>
          <p:nvPr/>
        </p:nvSpPr>
        <p:spPr>
          <a:xfrm>
            <a:off x="3886200" y="4343400"/>
            <a:ext cx="6572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AB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124945" name="矩形 124944"/>
          <p:cNvSpPr/>
          <p:nvPr/>
        </p:nvSpPr>
        <p:spPr>
          <a:xfrm>
            <a:off x="914400" y="990600"/>
            <a:ext cx="7543800" cy="17703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latin typeface="Times New Roman" panose="02020603050405020304" pitchFamily="18" charset="0"/>
              </a:rPr>
              <a:t>   某种产品的合格与否是由该产品的长度                        与直径是否合格所决定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因此“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产品合格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”是“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长度合格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”与“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直径合格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”的积事件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  <p:bldP spid="124934" grpId="0"/>
      <p:bldP spid="124936" grpId="0"/>
      <p:bldP spid="124938" grpId="0"/>
      <p:bldP spid="1249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33" name="矩形 86032"/>
          <p:cNvSpPr/>
          <p:nvPr/>
        </p:nvSpPr>
        <p:spPr>
          <a:xfrm>
            <a:off x="914400" y="3200400"/>
            <a:ext cx="44704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和事件与积事件的运算性质</a:t>
            </a:r>
            <a:endParaRPr lang="zh-CN" altLang="en-US" sz="2800" b="1" dirty="0">
              <a:solidFill>
                <a:srgbClr val="2736F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6034" name="对象 86033"/>
          <p:cNvGraphicFramePr/>
          <p:nvPr/>
        </p:nvGraphicFramePr>
        <p:xfrm>
          <a:off x="1968500" y="4273550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624965" imgH="381000" progId="Equation.3">
                  <p:embed/>
                </p:oleObj>
              </mc:Choice>
              <mc:Fallback>
                <p:oleObj name="" r:id="rId1" imgW="1624965" imgH="381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8500" y="4273550"/>
                        <a:ext cx="1625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对象 86034"/>
          <p:cNvGraphicFramePr/>
          <p:nvPr/>
        </p:nvGraphicFramePr>
        <p:xfrm>
          <a:off x="4102100" y="4273550"/>
          <a:ext cx="158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586865" imgH="381000" progId="Equation.3">
                  <p:embed/>
                </p:oleObj>
              </mc:Choice>
              <mc:Fallback>
                <p:oleObj name="" r:id="rId3" imgW="1586865" imgH="381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2100" y="4273550"/>
                        <a:ext cx="1587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对象 86035"/>
          <p:cNvGraphicFramePr/>
          <p:nvPr/>
        </p:nvGraphicFramePr>
        <p:xfrm>
          <a:off x="6172200" y="42672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675765" imgH="381000" progId="Equation.3">
                  <p:embed/>
                </p:oleObj>
              </mc:Choice>
              <mc:Fallback>
                <p:oleObj name="" r:id="rId5" imgW="1675765" imgH="381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4267200"/>
                        <a:ext cx="1676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7" name="对象 86036"/>
          <p:cNvGraphicFramePr/>
          <p:nvPr/>
        </p:nvGraphicFramePr>
        <p:xfrm>
          <a:off x="2006600" y="5181600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624965" imgH="381000" progId="Equation.3">
                  <p:embed/>
                </p:oleObj>
              </mc:Choice>
              <mc:Fallback>
                <p:oleObj name="" r:id="rId7" imgW="1624965" imgH="381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6600" y="5181600"/>
                        <a:ext cx="1625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对象 86037"/>
          <p:cNvGraphicFramePr/>
          <p:nvPr/>
        </p:nvGraphicFramePr>
        <p:xfrm>
          <a:off x="4140200" y="5181600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612265" imgH="381000" progId="Equation.3">
                  <p:embed/>
                </p:oleObj>
              </mc:Choice>
              <mc:Fallback>
                <p:oleObj name="" r:id="rId9" imgW="1612265" imgH="381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0200" y="5181600"/>
                        <a:ext cx="1612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对象 86038"/>
          <p:cNvGraphicFramePr/>
          <p:nvPr/>
        </p:nvGraphicFramePr>
        <p:xfrm>
          <a:off x="6248400" y="5181600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1701800" imgH="368300" progId="Equation.3">
                  <p:embed/>
                </p:oleObj>
              </mc:Choice>
              <mc:Fallback>
                <p:oleObj name="" r:id="rId11" imgW="1701800" imgH="3683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8400" y="5181600"/>
                        <a:ext cx="1701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3" name="对象 86042"/>
          <p:cNvGraphicFramePr/>
          <p:nvPr/>
        </p:nvGraphicFramePr>
        <p:xfrm>
          <a:off x="920750" y="736600"/>
          <a:ext cx="763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7629525" imgH="951865" progId="Equation.3">
                  <p:embed/>
                </p:oleObj>
              </mc:Choice>
              <mc:Fallback>
                <p:oleObj name="" r:id="rId13" imgW="7629525" imgH="9518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0750" y="736600"/>
                        <a:ext cx="7632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4" name="对象 86043"/>
          <p:cNvGraphicFramePr/>
          <p:nvPr/>
        </p:nvGraphicFramePr>
        <p:xfrm>
          <a:off x="1981200" y="1981200"/>
          <a:ext cx="650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6499860" imgH="951865" progId="Equation.3">
                  <p:embed/>
                </p:oleObj>
              </mc:Choice>
              <mc:Fallback>
                <p:oleObj name="" r:id="rId15" imgW="6499860" imgH="9518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81200" y="1981200"/>
                        <a:ext cx="6502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矩形 87041"/>
          <p:cNvSpPr/>
          <p:nvPr/>
        </p:nvSpPr>
        <p:spPr>
          <a:xfrm>
            <a:off x="914400" y="762000"/>
            <a:ext cx="5410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互不相容 </a:t>
            </a:r>
            <a:r>
              <a:rPr lang="en-US" altLang="zh-CN" sz="2800" b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互斥</a:t>
            </a:r>
            <a:r>
              <a:rPr lang="en-US" altLang="zh-CN" sz="2800" b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>
              <a:solidFill>
                <a:srgbClr val="2736F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043" name="文本框 87042"/>
          <p:cNvSpPr txBox="1"/>
          <p:nvPr/>
        </p:nvSpPr>
        <p:spPr>
          <a:xfrm>
            <a:off x="914400" y="1371600"/>
            <a:ext cx="7589838" cy="17780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Bef>
                <a:spcPct val="1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的出现必然导致事件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不出现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endParaRPr lang="en-US" altLang="zh-CN" sz="2800" b="1" i="1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出现也必然导致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与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互不相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7044" name="对象 87043"/>
          <p:cNvGraphicFramePr/>
          <p:nvPr/>
        </p:nvGraphicFramePr>
        <p:xfrm>
          <a:off x="2870200" y="3124200"/>
          <a:ext cx="256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565400" imgH="368300" progId="Equation.3">
                  <p:embed/>
                </p:oleObj>
              </mc:Choice>
              <mc:Fallback>
                <p:oleObj name="" r:id="rId1" imgW="2565400" imgH="368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0200" y="3124200"/>
                        <a:ext cx="2565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矩形 87044"/>
          <p:cNvSpPr/>
          <p:nvPr/>
        </p:nvSpPr>
        <p:spPr>
          <a:xfrm>
            <a:off x="914400" y="3733800"/>
            <a:ext cx="7589838" cy="12017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latin typeface="Times New Roman" panose="02020603050405020304" pitchFamily="18" charset="0"/>
              </a:rPr>
              <a:t>   抛掷一枚硬币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出现花面” 与 “出现字面”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是互不相容的两个事件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pic>
        <p:nvPicPr>
          <p:cNvPr id="87063" name="图片 87062" descr="yb1"/>
          <p:cNvPicPr>
            <a:picLocks noChangeAspect="1"/>
          </p:cNvPicPr>
          <p:nvPr/>
        </p:nvPicPr>
        <p:blipFill>
          <a:blip r:embed="rId3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</a:blip>
          <a:stretch>
            <a:fillRect/>
          </a:stretch>
        </p:blipFill>
        <p:spPr>
          <a:xfrm>
            <a:off x="4267200" y="5181600"/>
            <a:ext cx="685800" cy="66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7064" name="图片 87063" descr="yb3"/>
          <p:cNvPicPr>
            <a:picLocks noChangeAspect="1"/>
          </p:cNvPicPr>
          <p:nvPr/>
        </p:nvPicPr>
        <p:blipFill>
          <a:blip r:embed="rId4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5181600"/>
            <a:ext cx="711200" cy="64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文本框 125953"/>
          <p:cNvSpPr txBox="1"/>
          <p:nvPr/>
        </p:nvSpPr>
        <p:spPr>
          <a:xfrm>
            <a:off x="1143000" y="1600200"/>
            <a:ext cx="60674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骰子出现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              “骰子出现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25955" name="文本框 125954"/>
          <p:cNvSpPr txBox="1"/>
          <p:nvPr/>
        </p:nvSpPr>
        <p:spPr>
          <a:xfrm>
            <a:off x="1371600" y="3505200"/>
            <a:ext cx="3352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图示 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互斥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25956" name="矩形 125955"/>
          <p:cNvSpPr/>
          <p:nvPr/>
        </p:nvSpPr>
        <p:spPr>
          <a:xfrm>
            <a:off x="2590800" y="4419600"/>
            <a:ext cx="3581400" cy="121920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5957" name="文本框 125956"/>
          <p:cNvSpPr txBox="1"/>
          <p:nvPr/>
        </p:nvSpPr>
        <p:spPr>
          <a:xfrm>
            <a:off x="5715000" y="5105400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grpSp>
        <p:nvGrpSpPr>
          <p:cNvPr id="125958" name="组合 125957"/>
          <p:cNvGrpSpPr/>
          <p:nvPr/>
        </p:nvGrpSpPr>
        <p:grpSpPr>
          <a:xfrm>
            <a:off x="2743200" y="4572000"/>
            <a:ext cx="914400" cy="838200"/>
            <a:chOff x="2688" y="3168"/>
            <a:chExt cx="576" cy="528"/>
          </a:xfrm>
        </p:grpSpPr>
        <p:sp>
          <p:nvSpPr>
            <p:cNvPr id="125959" name="椭圆 125958"/>
            <p:cNvSpPr/>
            <p:nvPr/>
          </p:nvSpPr>
          <p:spPr>
            <a:xfrm>
              <a:off x="2688" y="3168"/>
              <a:ext cx="576" cy="528"/>
            </a:xfrm>
            <a:prstGeom prst="ellipse">
              <a:avLst/>
            </a:prstGeom>
            <a:solidFill>
              <a:srgbClr val="F8F83E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60" name="文本框 125959"/>
            <p:cNvSpPr txBox="1"/>
            <p:nvPr/>
          </p:nvSpPr>
          <p:spPr>
            <a:xfrm>
              <a:off x="2736" y="3216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5961" name="组合 125960"/>
          <p:cNvGrpSpPr/>
          <p:nvPr/>
        </p:nvGrpSpPr>
        <p:grpSpPr>
          <a:xfrm>
            <a:off x="4191000" y="4572000"/>
            <a:ext cx="1231900" cy="901700"/>
            <a:chOff x="3600" y="3168"/>
            <a:chExt cx="776" cy="568"/>
          </a:xfrm>
        </p:grpSpPr>
        <p:sp>
          <p:nvSpPr>
            <p:cNvPr id="125962" name="任意多边形 125961"/>
            <p:cNvSpPr/>
            <p:nvPr/>
          </p:nvSpPr>
          <p:spPr>
            <a:xfrm>
              <a:off x="3600" y="3168"/>
              <a:ext cx="776" cy="568"/>
            </a:xfrm>
            <a:custGeom>
              <a:avLst/>
              <a:gdLst/>
              <a:ahLst/>
              <a:cxnLst/>
              <a:pathLst>
                <a:path w="776" h="568">
                  <a:moveTo>
                    <a:pt x="112" y="152"/>
                  </a:moveTo>
                  <a:cubicBezTo>
                    <a:pt x="200" y="104"/>
                    <a:pt x="448" y="0"/>
                    <a:pt x="544" y="8"/>
                  </a:cubicBezTo>
                  <a:cubicBezTo>
                    <a:pt x="640" y="16"/>
                    <a:pt x="664" y="120"/>
                    <a:pt x="688" y="200"/>
                  </a:cubicBezTo>
                  <a:cubicBezTo>
                    <a:pt x="712" y="280"/>
                    <a:pt x="776" y="432"/>
                    <a:pt x="688" y="488"/>
                  </a:cubicBezTo>
                  <a:cubicBezTo>
                    <a:pt x="600" y="544"/>
                    <a:pt x="272" y="568"/>
                    <a:pt x="160" y="536"/>
                  </a:cubicBezTo>
                  <a:cubicBezTo>
                    <a:pt x="48" y="504"/>
                    <a:pt x="32" y="352"/>
                    <a:pt x="16" y="296"/>
                  </a:cubicBezTo>
                  <a:cubicBezTo>
                    <a:pt x="0" y="240"/>
                    <a:pt x="24" y="200"/>
                    <a:pt x="112" y="152"/>
                  </a:cubicBezTo>
                  <a:close/>
                </a:path>
              </a:pathLst>
            </a:custGeom>
            <a:solidFill>
              <a:srgbClr val="9933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63" name="文本框 125962"/>
            <p:cNvSpPr txBox="1"/>
            <p:nvPr/>
          </p:nvSpPr>
          <p:spPr>
            <a:xfrm>
              <a:off x="3888" y="3312"/>
              <a:ext cx="265" cy="327"/>
            </a:xfrm>
            <a:prstGeom prst="rect">
              <a:avLst/>
            </a:prstGeom>
            <a:solidFill>
              <a:srgbClr val="9933FF"/>
            </a:solidFill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5964" name="组合 125963"/>
          <p:cNvGrpSpPr/>
          <p:nvPr/>
        </p:nvGrpSpPr>
        <p:grpSpPr>
          <a:xfrm>
            <a:off x="3657600" y="1447800"/>
            <a:ext cx="1066800" cy="519113"/>
            <a:chOff x="2496" y="2544"/>
            <a:chExt cx="672" cy="327"/>
          </a:xfrm>
        </p:grpSpPr>
        <p:sp>
          <p:nvSpPr>
            <p:cNvPr id="125965" name="矩形 125964"/>
            <p:cNvSpPr/>
            <p:nvPr/>
          </p:nvSpPr>
          <p:spPr>
            <a:xfrm>
              <a:off x="2544" y="2544"/>
              <a:ext cx="56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互斥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66" name="直接连接符 125965"/>
            <p:cNvSpPr/>
            <p:nvPr/>
          </p:nvSpPr>
          <p:spPr>
            <a:xfrm>
              <a:off x="2496" y="283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triangle" w="med" len="med"/>
              <a:tailEnd type="triangle" w="med" len="med"/>
            </a:ln>
          </p:spPr>
        </p:sp>
      </p:grpSp>
      <p:grpSp>
        <p:nvGrpSpPr>
          <p:cNvPr id="125967" name="组合 125966"/>
          <p:cNvGrpSpPr/>
          <p:nvPr/>
        </p:nvGrpSpPr>
        <p:grpSpPr>
          <a:xfrm>
            <a:off x="3733800" y="2514600"/>
            <a:ext cx="1295400" cy="685800"/>
            <a:chOff x="1248" y="2928"/>
            <a:chExt cx="816" cy="432"/>
          </a:xfrm>
        </p:grpSpPr>
        <p:pic>
          <p:nvPicPr>
            <p:cNvPr id="125968" name="图片 125967" descr="2点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8" y="2928"/>
              <a:ext cx="518" cy="43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5969" name="图片 125968" descr="1点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" y="2928"/>
              <a:ext cx="442" cy="43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</p:pic>
      </p:grpSp>
      <p:sp>
        <p:nvSpPr>
          <p:cNvPr id="125970" name="矩形 125969"/>
          <p:cNvSpPr/>
          <p:nvPr/>
        </p:nvSpPr>
        <p:spPr>
          <a:xfrm>
            <a:off x="914400" y="762000"/>
            <a:ext cx="62531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抛掷一枚骰子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观察出现的点数 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/>
      <p:bldP spid="1259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矩形 88065"/>
          <p:cNvSpPr/>
          <p:nvPr/>
        </p:nvSpPr>
        <p:spPr>
          <a:xfrm>
            <a:off x="914400" y="762000"/>
            <a:ext cx="315436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的差</a:t>
            </a:r>
            <a:endParaRPr lang="zh-CN" altLang="en-US" sz="2800" b="1">
              <a:solidFill>
                <a:srgbClr val="2736F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067" name="矩形 88066"/>
          <p:cNvSpPr/>
          <p:nvPr/>
        </p:nvSpPr>
        <p:spPr>
          <a:xfrm>
            <a:off x="914400" y="1295400"/>
            <a:ext cx="7315200" cy="1158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由事件 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出现而事件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不出现所组成的事件称为事件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的差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i="1">
                <a:latin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603050405020304" pitchFamily="18" charset="0"/>
              </a:rPr>
              <a:t> B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8069" name="矩形 88068"/>
          <p:cNvSpPr/>
          <p:nvPr/>
        </p:nvSpPr>
        <p:spPr>
          <a:xfrm>
            <a:off x="1828800" y="3733800"/>
            <a:ext cx="3505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图示 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的差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8070" name="矩形 88069"/>
          <p:cNvSpPr/>
          <p:nvPr/>
        </p:nvSpPr>
        <p:spPr>
          <a:xfrm>
            <a:off x="1619250" y="4848225"/>
            <a:ext cx="3581400" cy="1219200"/>
          </a:xfrm>
          <a:prstGeom prst="rect">
            <a:avLst/>
          </a:prstGeom>
          <a:solidFill>
            <a:srgbClr val="00FF99"/>
          </a:solidFill>
          <a:ln w="285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8071" name="文本框 88070"/>
          <p:cNvSpPr txBox="1"/>
          <p:nvPr/>
        </p:nvSpPr>
        <p:spPr>
          <a:xfrm>
            <a:off x="4743450" y="5534025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grpSp>
        <p:nvGrpSpPr>
          <p:cNvPr id="88089" name="组合 88088"/>
          <p:cNvGrpSpPr/>
          <p:nvPr/>
        </p:nvGrpSpPr>
        <p:grpSpPr>
          <a:xfrm>
            <a:off x="1771650" y="5000625"/>
            <a:ext cx="1752600" cy="838200"/>
            <a:chOff x="1200" y="3024"/>
            <a:chExt cx="1104" cy="528"/>
          </a:xfrm>
        </p:grpSpPr>
        <p:sp>
          <p:nvSpPr>
            <p:cNvPr id="88072" name="椭圆 88071"/>
            <p:cNvSpPr/>
            <p:nvPr/>
          </p:nvSpPr>
          <p:spPr>
            <a:xfrm>
              <a:off x="1200" y="3024"/>
              <a:ext cx="1104" cy="528"/>
            </a:xfrm>
            <a:prstGeom prst="ellipse">
              <a:avLst/>
            </a:prstGeom>
            <a:solidFill>
              <a:srgbClr val="FFCC00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73" name="文本框 88072"/>
            <p:cNvSpPr txBox="1"/>
            <p:nvPr/>
          </p:nvSpPr>
          <p:spPr>
            <a:xfrm>
              <a:off x="1248" y="3072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90" name="组合 88089"/>
          <p:cNvGrpSpPr/>
          <p:nvPr/>
        </p:nvGrpSpPr>
        <p:grpSpPr>
          <a:xfrm>
            <a:off x="2990850" y="5076825"/>
            <a:ext cx="1447800" cy="762000"/>
            <a:chOff x="1968" y="3072"/>
            <a:chExt cx="912" cy="480"/>
          </a:xfrm>
        </p:grpSpPr>
        <p:sp>
          <p:nvSpPr>
            <p:cNvPr id="88074" name="椭圆 88073"/>
            <p:cNvSpPr/>
            <p:nvPr/>
          </p:nvSpPr>
          <p:spPr>
            <a:xfrm>
              <a:off x="1968" y="3072"/>
              <a:ext cx="912" cy="480"/>
            </a:xfrm>
            <a:prstGeom prst="ellipse">
              <a:avLst/>
            </a:prstGeom>
            <a:solidFill>
              <a:srgbClr val="FF00FF">
                <a:alpha val="50000"/>
              </a:srgbClr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75" name="文本框 88074"/>
            <p:cNvSpPr txBox="1"/>
            <p:nvPr/>
          </p:nvSpPr>
          <p:spPr>
            <a:xfrm>
              <a:off x="2400" y="3168"/>
              <a:ext cx="265" cy="327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80" name="组合 88079"/>
          <p:cNvGrpSpPr/>
          <p:nvPr/>
        </p:nvGrpSpPr>
        <p:grpSpPr>
          <a:xfrm>
            <a:off x="5940425" y="4467225"/>
            <a:ext cx="1906588" cy="1600200"/>
            <a:chOff x="4032" y="2544"/>
            <a:chExt cx="1201" cy="1008"/>
          </a:xfrm>
        </p:grpSpPr>
        <p:sp>
          <p:nvSpPr>
            <p:cNvPr id="88077" name="矩形 88076"/>
            <p:cNvSpPr/>
            <p:nvPr/>
          </p:nvSpPr>
          <p:spPr>
            <a:xfrm>
              <a:off x="4032" y="2544"/>
              <a:ext cx="1200" cy="1008"/>
            </a:xfrm>
            <a:prstGeom prst="rect">
              <a:avLst/>
            </a:prstGeom>
            <a:solidFill>
              <a:srgbClr val="00FF99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079" name="矩形 88078"/>
            <p:cNvSpPr/>
            <p:nvPr/>
          </p:nvSpPr>
          <p:spPr>
            <a:xfrm>
              <a:off x="4992" y="3216"/>
              <a:ext cx="241" cy="327"/>
            </a:xfrm>
            <a:prstGeom prst="rect">
              <a:avLst/>
            </a:prstGeom>
            <a:solidFill>
              <a:srgbClr val="00FF99"/>
            </a:solidFill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88081" name="椭圆 88080"/>
          <p:cNvSpPr/>
          <p:nvPr/>
        </p:nvSpPr>
        <p:spPr>
          <a:xfrm>
            <a:off x="6092825" y="4619625"/>
            <a:ext cx="1524000" cy="1295400"/>
          </a:xfrm>
          <a:prstGeom prst="ellipse">
            <a:avLst/>
          </a:prstGeom>
          <a:solidFill>
            <a:srgbClr val="9999FF"/>
          </a:solidFill>
          <a:ln w="285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8082" name="矩形 88081"/>
          <p:cNvSpPr/>
          <p:nvPr/>
        </p:nvSpPr>
        <p:spPr>
          <a:xfrm>
            <a:off x="6854825" y="5305425"/>
            <a:ext cx="420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88083" name="椭圆 88082"/>
          <p:cNvSpPr/>
          <p:nvPr/>
        </p:nvSpPr>
        <p:spPr>
          <a:xfrm>
            <a:off x="6321425" y="4772025"/>
            <a:ext cx="609600" cy="60960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8084" name="矩形 88083"/>
          <p:cNvSpPr/>
          <p:nvPr/>
        </p:nvSpPr>
        <p:spPr>
          <a:xfrm>
            <a:off x="6443663" y="4832350"/>
            <a:ext cx="420687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88086" name="对象 88085"/>
          <p:cNvGraphicFramePr/>
          <p:nvPr/>
        </p:nvGraphicFramePr>
        <p:xfrm>
          <a:off x="2762250" y="4397375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977265" imgH="330200" progId="Equation.3">
                  <p:embed/>
                </p:oleObj>
              </mc:Choice>
              <mc:Fallback>
                <p:oleObj name="" r:id="rId1" imgW="977265" imgH="330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2250" y="4397375"/>
                        <a:ext cx="977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8" name="对象 88087"/>
          <p:cNvGraphicFramePr/>
          <p:nvPr/>
        </p:nvGraphicFramePr>
        <p:xfrm>
          <a:off x="6321425" y="4010025"/>
          <a:ext cx="97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977265" imgH="304800" progId="Equation.3">
                  <p:embed/>
                </p:oleObj>
              </mc:Choice>
              <mc:Fallback>
                <p:oleObj name="" r:id="rId3" imgW="977265" imgH="304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1425" y="4010025"/>
                        <a:ext cx="977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2" name="对象 88091"/>
          <p:cNvGraphicFramePr/>
          <p:nvPr/>
        </p:nvGraphicFramePr>
        <p:xfrm>
          <a:off x="1841500" y="5214938"/>
          <a:ext cx="8143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053465" imgH="393700" progId="Equation.3">
                  <p:embed/>
                </p:oleObj>
              </mc:Choice>
              <mc:Fallback>
                <p:oleObj name="" r:id="rId5" imgW="1053465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1500" y="5214938"/>
                        <a:ext cx="814388" cy="37941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2" name="对象 88101"/>
          <p:cNvGraphicFramePr/>
          <p:nvPr/>
        </p:nvGraphicFramePr>
        <p:xfrm>
          <a:off x="6397625" y="5457825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888365" imgH="304800" progId="Equation.3">
                  <p:embed/>
                </p:oleObj>
              </mc:Choice>
              <mc:Fallback>
                <p:oleObj name="" r:id="rId7" imgW="888365" imgH="304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7625" y="5457825"/>
                        <a:ext cx="889000" cy="304800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6" name="矩形 88105"/>
          <p:cNvSpPr/>
          <p:nvPr/>
        </p:nvSpPr>
        <p:spPr>
          <a:xfrm>
            <a:off x="914400" y="2514600"/>
            <a:ext cx="7620000" cy="11684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latin typeface="Times New Roman" panose="02020603050405020304" pitchFamily="18" charset="0"/>
              </a:rPr>
              <a:t>  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长度合格但直径不合格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” 是 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长度合格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”与 “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直径合格</a:t>
            </a:r>
            <a:r>
              <a:rPr lang="zh-CN" altLang="en-US" sz="2800" b="1" dirty="0">
                <a:latin typeface="Times New Roman" panose="02020603050405020304" pitchFamily="18" charset="0"/>
              </a:rPr>
              <a:t>” 的差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74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88069" grpId="0"/>
      <p:bldP spid="88071" grpId="0"/>
      <p:bldP spid="88082" grpId="0"/>
      <p:bldP spid="88084" grpId="0"/>
      <p:bldP spid="88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idx="1"/>
          </p:nvPr>
        </p:nvSpPr>
        <p:spPr>
          <a:xfrm>
            <a:off x="762728" y="991294"/>
            <a:ext cx="7849042" cy="4952692"/>
          </a:xfrm>
        </p:spPr>
        <p:txBody>
          <a:bodyPr wrap="square" lIns="91437" tIns="45718" rIns="91437" bIns="45718" anchor="t"/>
          <a:lstStyle/>
          <a:p>
            <a:pPr eaLnBrk="1" hangingPunct="1">
              <a:buNone/>
            </a:pPr>
            <a:r>
              <a:rPr lang="en-US" altLang="zh-CN" dirty="0"/>
              <a:t>          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世纪以来，由于物理学、生物学、工程技术、农业技术和军事技术发展的推动，概率论飞速发展，理论课题不断扩大与深入，应用范围大大拓宽。在最近几十年中，概率论的方法被引入各个工程技术学科和社会学科。目前，概率论在近代物理、自动控制、地震预报和气象预报、工厂产品质量控制、农业试验和公用事业等方面都得到了重要应用。有越来越多的概率论方法被引入导经济、金融和管理科学，概率论成为它们的有力工具。 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文本框 89089"/>
          <p:cNvSpPr txBox="1"/>
          <p:nvPr/>
        </p:nvSpPr>
        <p:spPr>
          <a:xfrm>
            <a:off x="914400" y="1438275"/>
            <a:ext cx="7670800" cy="1158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表示“事件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出现”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则“事件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不出现”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称为事件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对立事件或逆事件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9091" name="对象 89090"/>
          <p:cNvGraphicFramePr/>
          <p:nvPr/>
        </p:nvGraphicFramePr>
        <p:xfrm>
          <a:off x="7086600" y="2133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81000" imgH="381000" progId="Equation.3">
                  <p:embed/>
                </p:oleObj>
              </mc:Choice>
              <mc:Fallback>
                <p:oleObj name="" r:id="rId1" imgW="381000" imgH="381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6600" y="21336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矩形 89091"/>
          <p:cNvSpPr/>
          <p:nvPr/>
        </p:nvSpPr>
        <p:spPr>
          <a:xfrm>
            <a:off x="914400" y="2797175"/>
            <a:ext cx="7494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 “骰子出现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               “骰子不出现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点”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9093" name="矩形 89092"/>
          <p:cNvSpPr/>
          <p:nvPr/>
        </p:nvSpPr>
        <p:spPr>
          <a:xfrm>
            <a:off x="914400" y="4168775"/>
            <a:ext cx="32448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图示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的对立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9094" name="矩形 89093"/>
          <p:cNvSpPr/>
          <p:nvPr/>
        </p:nvSpPr>
        <p:spPr>
          <a:xfrm>
            <a:off x="4267200" y="3711575"/>
            <a:ext cx="3276600" cy="1447800"/>
          </a:xfrm>
          <a:prstGeom prst="rect">
            <a:avLst/>
          </a:prstGeom>
          <a:solidFill>
            <a:srgbClr val="00FF99"/>
          </a:solidFill>
          <a:ln w="28575" cap="sq" cmpd="sng">
            <a:solidFill>
              <a:srgbClr val="00FF99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89096" name="文本框 89095"/>
          <p:cNvSpPr txBox="1"/>
          <p:nvPr/>
        </p:nvSpPr>
        <p:spPr>
          <a:xfrm>
            <a:off x="7162800" y="4648200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en-US" altLang="zh-CN" sz="2800" b="1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098" name="文本框 89097"/>
          <p:cNvSpPr txBox="1"/>
          <p:nvPr/>
        </p:nvSpPr>
        <p:spPr>
          <a:xfrm>
            <a:off x="6400800" y="3863975"/>
            <a:ext cx="420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800" b="1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9099" name="对象 89098"/>
          <p:cNvGraphicFramePr/>
          <p:nvPr/>
        </p:nvGraphicFramePr>
        <p:xfrm>
          <a:off x="6734175" y="391001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584200" imgH="368300" progId="Equation.3">
                  <p:embed/>
                </p:oleObj>
              </mc:Choice>
              <mc:Fallback>
                <p:oleObj name="" r:id="rId3" imgW="584200" imgH="368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4175" y="3910013"/>
                        <a:ext cx="58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矩形 89099"/>
          <p:cNvSpPr/>
          <p:nvPr/>
        </p:nvSpPr>
        <p:spPr>
          <a:xfrm>
            <a:off x="914400" y="5576888"/>
            <a:ext cx="3244850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互逆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89101" name="对象 89100"/>
          <p:cNvGraphicFramePr/>
          <p:nvPr/>
        </p:nvGraphicFramePr>
        <p:xfrm>
          <a:off x="4267200" y="5638800"/>
          <a:ext cx="337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3378200" imgH="419100" progId="Equation.3">
                  <p:embed/>
                </p:oleObj>
              </mc:Choice>
              <mc:Fallback>
                <p:oleObj name="" r:id="rId5" imgW="3378200" imgH="4191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0" y="5638800"/>
                        <a:ext cx="3378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20" name="组合 89119"/>
          <p:cNvGrpSpPr/>
          <p:nvPr/>
        </p:nvGrpSpPr>
        <p:grpSpPr>
          <a:xfrm>
            <a:off x="4572000" y="3886200"/>
            <a:ext cx="1543050" cy="1066800"/>
            <a:chOff x="2868" y="2434"/>
            <a:chExt cx="972" cy="672"/>
          </a:xfrm>
        </p:grpSpPr>
        <p:sp>
          <p:nvSpPr>
            <p:cNvPr id="89095" name="椭圆 89094"/>
            <p:cNvSpPr/>
            <p:nvPr/>
          </p:nvSpPr>
          <p:spPr>
            <a:xfrm>
              <a:off x="2928" y="2434"/>
              <a:ext cx="912" cy="672"/>
            </a:xfrm>
            <a:prstGeom prst="ellipse">
              <a:avLst/>
            </a:prstGeom>
            <a:solidFill>
              <a:srgbClr val="F8F83E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097" name="文本框 89096"/>
            <p:cNvSpPr txBox="1"/>
            <p:nvPr/>
          </p:nvSpPr>
          <p:spPr>
            <a:xfrm>
              <a:off x="2976" y="2626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9114" name="对象 89113"/>
            <p:cNvGraphicFramePr/>
            <p:nvPr/>
          </p:nvGraphicFramePr>
          <p:xfrm>
            <a:off x="2868" y="2830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7" imgW="190500" imgH="419100" progId="Equation.3">
                    <p:embed/>
                  </p:oleObj>
                </mc:Choice>
                <mc:Fallback>
                  <p:oleObj name="" r:id="rId7" imgW="190500" imgH="4191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68" y="2830"/>
                          <a:ext cx="1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16" name="矩形 89115"/>
          <p:cNvSpPr/>
          <p:nvPr/>
        </p:nvSpPr>
        <p:spPr>
          <a:xfrm>
            <a:off x="914400" y="838200"/>
            <a:ext cx="34544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的对立事件</a:t>
            </a:r>
            <a:endParaRPr lang="zh-CN" altLang="en-US" sz="2800" b="1">
              <a:solidFill>
                <a:srgbClr val="2736F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9119" name="组合 89118"/>
          <p:cNvGrpSpPr/>
          <p:nvPr/>
        </p:nvGrpSpPr>
        <p:grpSpPr>
          <a:xfrm>
            <a:off x="4419600" y="2743200"/>
            <a:ext cx="1143000" cy="519113"/>
            <a:chOff x="2784" y="1680"/>
            <a:chExt cx="720" cy="327"/>
          </a:xfrm>
        </p:grpSpPr>
        <p:sp>
          <p:nvSpPr>
            <p:cNvPr id="89117" name="直接连接符 89116"/>
            <p:cNvSpPr/>
            <p:nvPr/>
          </p:nvSpPr>
          <p:spPr>
            <a:xfrm>
              <a:off x="2784" y="1968"/>
              <a:ext cx="72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triangle" w="med" len="med"/>
              <a:tailEnd type="triangle" w="med" len="med"/>
            </a:ln>
          </p:spPr>
        </p:sp>
        <p:sp>
          <p:nvSpPr>
            <p:cNvPr id="89118" name="矩形 89117"/>
            <p:cNvSpPr/>
            <p:nvPr/>
          </p:nvSpPr>
          <p:spPr>
            <a:xfrm>
              <a:off x="2832" y="1680"/>
              <a:ext cx="56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对立</a:t>
              </a:r>
              <a:endPara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2" grpId="0"/>
      <p:bldP spid="89093" grpId="0"/>
      <p:bldP spid="89096" grpId="0"/>
      <p:bldP spid="89098" grpId="0"/>
      <p:bldP spid="891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矩形 104449"/>
          <p:cNvSpPr/>
          <p:nvPr/>
        </p:nvSpPr>
        <p:spPr>
          <a:xfrm>
            <a:off x="914400" y="814388"/>
            <a:ext cx="4470400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对立事件与互斥事件的区别</a:t>
            </a:r>
            <a:endParaRPr lang="zh-CN" altLang="en-US" sz="2800" b="1" dirty="0">
              <a:solidFill>
                <a:srgbClr val="2736F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51" name="矩形 104450"/>
          <p:cNvSpPr/>
          <p:nvPr/>
        </p:nvSpPr>
        <p:spPr>
          <a:xfrm>
            <a:off x="1295400" y="2971800"/>
            <a:ext cx="3124200" cy="914400"/>
          </a:xfrm>
          <a:prstGeom prst="rect">
            <a:avLst/>
          </a:prstGeom>
          <a:solidFill>
            <a:srgbClr val="33CC33"/>
          </a:solidFill>
          <a:ln w="285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4452" name="矩形 104451"/>
          <p:cNvSpPr/>
          <p:nvPr/>
        </p:nvSpPr>
        <p:spPr>
          <a:xfrm>
            <a:off x="5105400" y="2971800"/>
            <a:ext cx="3124200" cy="914400"/>
          </a:xfrm>
          <a:prstGeom prst="rect">
            <a:avLst/>
          </a:prstGeom>
          <a:solidFill>
            <a:srgbClr val="33CC33"/>
          </a:solidFill>
          <a:ln w="285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4453" name="文本框 104452"/>
          <p:cNvSpPr txBox="1"/>
          <p:nvPr/>
        </p:nvSpPr>
        <p:spPr>
          <a:xfrm>
            <a:off x="4038600" y="3429000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en-US" altLang="zh-CN" sz="2800" b="1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54" name="文本框 104453"/>
          <p:cNvSpPr txBox="1"/>
          <p:nvPr/>
        </p:nvSpPr>
        <p:spPr>
          <a:xfrm>
            <a:off x="7924800" y="3451225"/>
            <a:ext cx="382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en-US" altLang="zh-CN" sz="2800" b="1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04473" name="组合 104472"/>
          <p:cNvGrpSpPr/>
          <p:nvPr/>
        </p:nvGrpSpPr>
        <p:grpSpPr>
          <a:xfrm>
            <a:off x="1600200" y="3124200"/>
            <a:ext cx="838200" cy="533400"/>
            <a:chOff x="960" y="1584"/>
            <a:chExt cx="528" cy="336"/>
          </a:xfrm>
        </p:grpSpPr>
        <p:sp>
          <p:nvSpPr>
            <p:cNvPr id="104455" name="椭圆 104454"/>
            <p:cNvSpPr/>
            <p:nvPr/>
          </p:nvSpPr>
          <p:spPr>
            <a:xfrm>
              <a:off x="960" y="1584"/>
              <a:ext cx="528" cy="336"/>
            </a:xfrm>
            <a:prstGeom prst="ellipse">
              <a:avLst/>
            </a:prstGeom>
            <a:solidFill>
              <a:srgbClr val="F8F83E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57" name="矩形 104456"/>
            <p:cNvSpPr/>
            <p:nvPr/>
          </p:nvSpPr>
          <p:spPr>
            <a:xfrm>
              <a:off x="1104" y="1584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4474" name="组合 104473"/>
          <p:cNvGrpSpPr/>
          <p:nvPr/>
        </p:nvGrpSpPr>
        <p:grpSpPr>
          <a:xfrm>
            <a:off x="2895600" y="3200400"/>
            <a:ext cx="685800" cy="519113"/>
            <a:chOff x="1776" y="1632"/>
            <a:chExt cx="432" cy="327"/>
          </a:xfrm>
        </p:grpSpPr>
        <p:sp>
          <p:nvSpPr>
            <p:cNvPr id="104456" name="椭圆 104455"/>
            <p:cNvSpPr/>
            <p:nvPr/>
          </p:nvSpPr>
          <p:spPr>
            <a:xfrm>
              <a:off x="1776" y="1632"/>
              <a:ext cx="432" cy="288"/>
            </a:xfrm>
            <a:prstGeom prst="ellipse">
              <a:avLst/>
            </a:prstGeom>
            <a:solidFill>
              <a:srgbClr val="F8F83E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58" name="矩形 104457"/>
            <p:cNvSpPr/>
            <p:nvPr/>
          </p:nvSpPr>
          <p:spPr>
            <a:xfrm>
              <a:off x="1920" y="1632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4475" name="组合 104474"/>
          <p:cNvGrpSpPr/>
          <p:nvPr/>
        </p:nvGrpSpPr>
        <p:grpSpPr>
          <a:xfrm>
            <a:off x="5562600" y="3124200"/>
            <a:ext cx="1143000" cy="685800"/>
            <a:chOff x="3456" y="1584"/>
            <a:chExt cx="720" cy="432"/>
          </a:xfrm>
        </p:grpSpPr>
        <p:sp>
          <p:nvSpPr>
            <p:cNvPr id="104459" name="椭圆 104458"/>
            <p:cNvSpPr/>
            <p:nvPr/>
          </p:nvSpPr>
          <p:spPr>
            <a:xfrm>
              <a:off x="3456" y="1584"/>
              <a:ext cx="720" cy="432"/>
            </a:xfrm>
            <a:prstGeom prst="ellipse">
              <a:avLst/>
            </a:prstGeom>
            <a:solidFill>
              <a:srgbClr val="F8F83E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460" name="矩形 104459"/>
            <p:cNvSpPr/>
            <p:nvPr/>
          </p:nvSpPr>
          <p:spPr>
            <a:xfrm>
              <a:off x="3552" y="1632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4461" name="矩形 104460"/>
          <p:cNvSpPr/>
          <p:nvPr/>
        </p:nvSpPr>
        <p:spPr>
          <a:xfrm>
            <a:off x="7010400" y="3276600"/>
            <a:ext cx="420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04462" name="对象 104461"/>
          <p:cNvGraphicFramePr/>
          <p:nvPr/>
        </p:nvGraphicFramePr>
        <p:xfrm>
          <a:off x="7343775" y="331946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584200" imgH="368300" progId="Equation.3">
                  <p:embed/>
                </p:oleObj>
              </mc:Choice>
              <mc:Fallback>
                <p:oleObj name="" r:id="rId1" imgW="584200" imgH="368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43775" y="3319463"/>
                        <a:ext cx="58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矩形 104462"/>
          <p:cNvSpPr/>
          <p:nvPr/>
        </p:nvSpPr>
        <p:spPr>
          <a:xfrm>
            <a:off x="5638800" y="1600200"/>
            <a:ext cx="1817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64" name="矩形 104463"/>
          <p:cNvSpPr/>
          <p:nvPr/>
        </p:nvSpPr>
        <p:spPr>
          <a:xfrm>
            <a:off x="1828800" y="1600200"/>
            <a:ext cx="18176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互斥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4465" name="对象 104464"/>
          <p:cNvGraphicFramePr/>
          <p:nvPr/>
        </p:nvGraphicFramePr>
        <p:xfrm>
          <a:off x="5073650" y="4267200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3530600" imgH="419100" progId="Equation.3">
                  <p:embed/>
                </p:oleObj>
              </mc:Choice>
              <mc:Fallback>
                <p:oleObj name="" r:id="rId3" imgW="3530600" imgH="4191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3650" y="4267200"/>
                        <a:ext cx="3530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6" name="对象 104465"/>
          <p:cNvGraphicFramePr/>
          <p:nvPr/>
        </p:nvGraphicFramePr>
        <p:xfrm>
          <a:off x="2197100" y="425450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332865" imgH="393700" progId="Equation.3">
                  <p:embed/>
                </p:oleObj>
              </mc:Choice>
              <mc:Fallback>
                <p:oleObj name="" r:id="rId5" imgW="1332865" imgH="3937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7100" y="4254500"/>
                        <a:ext cx="1333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7" name="矩形 104466"/>
          <p:cNvSpPr/>
          <p:nvPr/>
        </p:nvSpPr>
        <p:spPr>
          <a:xfrm>
            <a:off x="2209800" y="5083175"/>
            <a:ext cx="1257300" cy="51911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互  斥</a:t>
            </a:r>
            <a:endParaRPr lang="zh-CN" altLang="en-US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04468" name="矩形 104467"/>
          <p:cNvSpPr/>
          <p:nvPr/>
        </p:nvSpPr>
        <p:spPr>
          <a:xfrm>
            <a:off x="5867400" y="5105400"/>
            <a:ext cx="1254125" cy="51911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立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4471" name="组合 104470"/>
          <p:cNvGrpSpPr/>
          <p:nvPr/>
        </p:nvGrpSpPr>
        <p:grpSpPr>
          <a:xfrm>
            <a:off x="3886200" y="5181600"/>
            <a:ext cx="1524000" cy="304800"/>
            <a:chOff x="2352" y="3216"/>
            <a:chExt cx="720" cy="192"/>
          </a:xfrm>
        </p:grpSpPr>
        <p:sp>
          <p:nvSpPr>
            <p:cNvPr id="104469" name="直接连接符 104468"/>
            <p:cNvSpPr/>
            <p:nvPr/>
          </p:nvSpPr>
          <p:spPr>
            <a:xfrm>
              <a:off x="2352" y="3312"/>
              <a:ext cx="72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04470" name="直接连接符 104469"/>
            <p:cNvSpPr/>
            <p:nvPr/>
          </p:nvSpPr>
          <p:spPr>
            <a:xfrm>
              <a:off x="2496" y="3216"/>
              <a:ext cx="336" cy="1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sp>
        <p:nvSpPr>
          <p:cNvPr id="104472" name="直接连接符 104471"/>
          <p:cNvSpPr/>
          <p:nvPr/>
        </p:nvSpPr>
        <p:spPr>
          <a:xfrm flipH="1">
            <a:off x="3886200" y="5562600"/>
            <a:ext cx="1524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104477" name="下箭头 104476"/>
          <p:cNvSpPr/>
          <p:nvPr/>
        </p:nvSpPr>
        <p:spPr>
          <a:xfrm>
            <a:off x="6324600" y="23622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478" name="下箭头 104477"/>
          <p:cNvSpPr/>
          <p:nvPr/>
        </p:nvSpPr>
        <p:spPr>
          <a:xfrm>
            <a:off x="2362200" y="22860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61" grpId="0"/>
      <p:bldP spid="104463" grpId="0"/>
      <p:bldP spid="104464" grpId="0"/>
      <p:bldP spid="104467" grpId="0" bldLvl="0" animBg="1"/>
      <p:bldP spid="104468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文本框 90113"/>
          <p:cNvSpPr txBox="1"/>
          <p:nvPr/>
        </p:nvSpPr>
        <p:spPr>
          <a:xfrm>
            <a:off x="914400" y="762000"/>
            <a:ext cx="30416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事件间的运算规律</a:t>
            </a:r>
            <a:endParaRPr lang="zh-CN" altLang="en-US" sz="2800" b="1">
              <a:solidFill>
                <a:srgbClr val="2736F7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0115" name="对象 90114"/>
          <p:cNvGraphicFramePr/>
          <p:nvPr/>
        </p:nvGraphicFramePr>
        <p:xfrm>
          <a:off x="914400" y="1600200"/>
          <a:ext cx="582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5826760" imgH="431800" progId="Equation.3">
                  <p:embed/>
                </p:oleObj>
              </mc:Choice>
              <mc:Fallback>
                <p:oleObj name="" r:id="rId1" imgW="5826760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5829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对象 90115"/>
          <p:cNvGraphicFramePr/>
          <p:nvPr/>
        </p:nvGraphicFramePr>
        <p:xfrm>
          <a:off x="914400" y="2438400"/>
          <a:ext cx="590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02960" imgH="431800" progId="Equation.3">
                  <p:embed/>
                </p:oleObj>
              </mc:Choice>
              <mc:Fallback>
                <p:oleObj name="" r:id="rId3" imgW="5902960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438400"/>
                        <a:ext cx="590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对象 90116"/>
          <p:cNvGraphicFramePr/>
          <p:nvPr/>
        </p:nvGraphicFramePr>
        <p:xfrm>
          <a:off x="914400" y="3657600"/>
          <a:ext cx="666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6664325" imgH="951865" progId="Equation.3">
                  <p:embed/>
                </p:oleObj>
              </mc:Choice>
              <mc:Fallback>
                <p:oleObj name="" r:id="rId5" imgW="6664325" imgH="9518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657600"/>
                        <a:ext cx="6667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对象 90122"/>
          <p:cNvGraphicFramePr/>
          <p:nvPr/>
        </p:nvGraphicFramePr>
        <p:xfrm>
          <a:off x="4114800" y="838200"/>
          <a:ext cx="359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3592830" imgH="431800" progId="Equation.3">
                  <p:embed/>
                </p:oleObj>
              </mc:Choice>
              <mc:Fallback>
                <p:oleObj name="" r:id="rId7" imgW="3592830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838200"/>
                        <a:ext cx="359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对象 90123"/>
          <p:cNvGraphicFramePr/>
          <p:nvPr/>
        </p:nvGraphicFramePr>
        <p:xfrm>
          <a:off x="2819400" y="3124200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2551430" imgH="393700" progId="Equation.3">
                  <p:embed/>
                </p:oleObj>
              </mc:Choice>
              <mc:Fallback>
                <p:oleObj name="" r:id="rId9" imgW="2551430" imgH="393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3124200"/>
                        <a:ext cx="2552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对象 90124"/>
          <p:cNvGraphicFramePr/>
          <p:nvPr/>
        </p:nvGraphicFramePr>
        <p:xfrm>
          <a:off x="914400" y="4876800"/>
          <a:ext cx="750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1" imgW="7499350" imgH="405765" progId="Equation.3">
                  <p:embed/>
                </p:oleObj>
              </mc:Choice>
              <mc:Fallback>
                <p:oleObj name="" r:id="rId11" imgW="7499350" imgH="4057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876800"/>
                        <a:ext cx="750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5" name="Object 2"/>
          <p:cNvGraphicFramePr>
            <a:graphicFrameLocks noChangeAspect="1"/>
          </p:cNvGraphicFramePr>
          <p:nvPr/>
        </p:nvGraphicFramePr>
        <p:xfrm>
          <a:off x="1448175" y="1334018"/>
          <a:ext cx="3822041" cy="41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" r:id="rId1" imgW="5054600" imgH="520700" progId="Equation.3">
                  <p:embed/>
                </p:oleObj>
              </mc:Choice>
              <mc:Fallback>
                <p:oleObj name="" r:id="rId1" imgW="5054600" imgH="520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8175" y="1334018"/>
                        <a:ext cx="3822041" cy="41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3" name="Object 3"/>
          <p:cNvGraphicFramePr>
            <a:graphicFrameLocks noChangeAspect="1"/>
          </p:cNvGraphicFramePr>
          <p:nvPr/>
        </p:nvGraphicFramePr>
        <p:xfrm>
          <a:off x="2793870" y="1993593"/>
          <a:ext cx="4356285" cy="44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" r:id="rId3" imgW="5765800" imgH="558800" progId="Equation.3">
                  <p:embed/>
                </p:oleObj>
              </mc:Choice>
              <mc:Fallback>
                <p:oleObj name="" r:id="rId3" imgW="5765800" imgH="558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3870" y="1993593"/>
                        <a:ext cx="4356285" cy="4452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4"/>
          <p:cNvGraphicFramePr>
            <a:graphicFrameLocks noChangeAspect="1"/>
          </p:cNvGraphicFramePr>
          <p:nvPr/>
        </p:nvGraphicFramePr>
        <p:xfrm>
          <a:off x="2793870" y="2679713"/>
          <a:ext cx="3835480" cy="81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" r:id="rId5" imgW="5080000" imgH="1041400" progId="Equation.3">
                  <p:embed/>
                </p:oleObj>
              </mc:Choice>
              <mc:Fallback>
                <p:oleObj name="" r:id="rId5" imgW="5080000" imgH="1041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3870" y="2679713"/>
                        <a:ext cx="3835480" cy="81312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5" name="Object 5"/>
          <p:cNvGraphicFramePr>
            <a:graphicFrameLocks noChangeAspect="1"/>
          </p:cNvGraphicFramePr>
          <p:nvPr/>
        </p:nvGraphicFramePr>
        <p:xfrm>
          <a:off x="2819070" y="3670923"/>
          <a:ext cx="3835481" cy="81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" r:id="rId7" imgW="5080000" imgH="1041400" progId="Equation.3">
                  <p:embed/>
                </p:oleObj>
              </mc:Choice>
              <mc:Fallback>
                <p:oleObj name="" r:id="rId7" imgW="5080000" imgH="10414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070" y="3670923"/>
                        <a:ext cx="3835481" cy="81144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6"/>
          <p:cNvGraphicFramePr>
            <a:graphicFrameLocks noChangeAspect="1"/>
          </p:cNvGraphicFramePr>
          <p:nvPr/>
        </p:nvGraphicFramePr>
        <p:xfrm>
          <a:off x="1497588" y="4708242"/>
          <a:ext cx="1537217" cy="43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" r:id="rId9" imgW="2006600" imgH="533400" progId="Equation.3">
                  <p:embed/>
                </p:oleObj>
              </mc:Choice>
              <mc:Fallback>
                <p:oleObj name="" r:id="rId9" imgW="2006600" imgH="5334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7588" y="4708242"/>
                        <a:ext cx="1537217" cy="431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/>
          <p:cNvGraphicFramePr>
            <a:graphicFrameLocks noChangeAspect="1"/>
          </p:cNvGraphicFramePr>
          <p:nvPr/>
        </p:nvGraphicFramePr>
        <p:xfrm>
          <a:off x="1497588" y="5366384"/>
          <a:ext cx="2286505" cy="40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" r:id="rId11" imgW="3009900" imgH="508000" progId="Equation.3">
                  <p:embed/>
                </p:oleObj>
              </mc:Choice>
              <mc:Fallback>
                <p:oleObj name="" r:id="rId11" imgW="3009900" imgH="508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7588" y="5366384"/>
                        <a:ext cx="2286505" cy="40656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3930777" y="5366384"/>
          <a:ext cx="1676658" cy="31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" r:id="rId13" imgW="2197100" imgH="381000" progId="Equation.3">
                  <p:embed/>
                </p:oleObj>
              </mc:Choice>
              <mc:Fallback>
                <p:oleObj name="" r:id="rId13" imgW="2197100" imgH="381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30777" y="5366384"/>
                        <a:ext cx="1676658" cy="31752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/>
          <p:cNvSpPr txBox="1"/>
          <p:nvPr/>
        </p:nvSpPr>
        <p:spPr>
          <a:xfrm>
            <a:off x="1196173" y="824973"/>
            <a:ext cx="826569" cy="513080"/>
          </a:xfrm>
          <a:prstGeom prst="rect">
            <a:avLst/>
          </a:prstGeom>
          <a:noFill/>
          <a:ln w="9525">
            <a:noFill/>
          </a:ln>
        </p:spPr>
        <p:txBody>
          <a:bodyPr lIns="91437" tIns="45718" rIns="91437" bIns="45718" anchor="t">
            <a:spAutoFit/>
          </a:bodyPr>
          <a:lstStyle/>
          <a:p>
            <a:pPr defTabSz="863600"/>
            <a:r>
              <a:rPr lang="zh-CN" altLang="en-US" sz="275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75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75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00739" name="Object 3"/>
          <p:cNvGraphicFramePr>
            <a:graphicFrameLocks noChangeAspect="1"/>
          </p:cNvGraphicFramePr>
          <p:nvPr/>
        </p:nvGraphicFramePr>
        <p:xfrm>
          <a:off x="2032821" y="919054"/>
          <a:ext cx="5142535" cy="42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" r:id="rId1" imgW="5143500" imgH="419100" progId="Equation.3">
                  <p:embed/>
                </p:oleObj>
              </mc:Choice>
              <mc:Fallback>
                <p:oleObj name="" r:id="rId1" imgW="5143500" imgH="4191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821" y="919054"/>
                        <a:ext cx="5142535" cy="4200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0" name="Object 4"/>
          <p:cNvGraphicFramePr>
            <a:graphicFrameLocks noChangeAspect="1"/>
          </p:cNvGraphicFramePr>
          <p:nvPr/>
        </p:nvGraphicFramePr>
        <p:xfrm>
          <a:off x="2346985" y="1638102"/>
          <a:ext cx="2805629" cy="42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" r:id="rId3" imgW="2806700" imgH="419100" progId="Equation.3">
                  <p:embed/>
                </p:oleObj>
              </mc:Choice>
              <mc:Fallback>
                <p:oleObj name="" r:id="rId3" imgW="2806700" imgH="419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6985" y="1638102"/>
                        <a:ext cx="2805629" cy="4200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1" name="Object 5"/>
          <p:cNvGraphicFramePr>
            <a:graphicFrameLocks noChangeAspect="1"/>
          </p:cNvGraphicFramePr>
          <p:nvPr/>
        </p:nvGraphicFramePr>
        <p:xfrm>
          <a:off x="2078182" y="2323549"/>
          <a:ext cx="3949721" cy="44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" r:id="rId5" imgW="3949700" imgH="444500" progId="Equation.3">
                  <p:embed/>
                </p:oleObj>
              </mc:Choice>
              <mc:Fallback>
                <p:oleObj name="" r:id="rId5" imgW="3949700" imgH="444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8182" y="2323549"/>
                        <a:ext cx="3949721" cy="4452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Text Box 6"/>
          <p:cNvSpPr txBox="1"/>
          <p:nvPr/>
        </p:nvSpPr>
        <p:spPr>
          <a:xfrm>
            <a:off x="1199533" y="3195478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7" tIns="45718" rIns="91437" bIns="45718" anchor="t">
            <a:spAutoFit/>
          </a:bodyPr>
          <a:lstStyle/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75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00743" name="Object 7"/>
          <p:cNvGraphicFramePr>
            <a:graphicFrameLocks noChangeAspect="1"/>
          </p:cNvGraphicFramePr>
          <p:nvPr/>
        </p:nvGraphicFramePr>
        <p:xfrm>
          <a:off x="3418836" y="3296279"/>
          <a:ext cx="4875411" cy="40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" r:id="rId7" imgW="4876800" imgH="406400" progId="Equation.3">
                  <p:embed/>
                </p:oleObj>
              </mc:Choice>
              <mc:Fallback>
                <p:oleObj name="" r:id="rId7" imgW="4876800" imgH="406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8836" y="3296279"/>
                        <a:ext cx="4875411" cy="40656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4" name="Object 8"/>
          <p:cNvGraphicFramePr>
            <a:graphicFrameLocks noChangeAspect="1"/>
          </p:cNvGraphicFramePr>
          <p:nvPr/>
        </p:nvGraphicFramePr>
        <p:xfrm>
          <a:off x="3418836" y="4038846"/>
          <a:ext cx="1345694" cy="40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" r:id="rId9" imgW="1269365" imgH="406400" progId="Equation.3">
                  <p:embed/>
                </p:oleObj>
              </mc:Choice>
              <mc:Fallback>
                <p:oleObj name="" r:id="rId9" imgW="1269365" imgH="4064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8836" y="4038846"/>
                        <a:ext cx="1345694" cy="40656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5" name="Object 9"/>
          <p:cNvGraphicFramePr>
            <a:graphicFrameLocks noChangeAspect="1"/>
          </p:cNvGraphicFramePr>
          <p:nvPr/>
        </p:nvGraphicFramePr>
        <p:xfrm>
          <a:off x="2022741" y="4799895"/>
          <a:ext cx="1092011" cy="42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" r:id="rId11" imgW="1091565" imgH="419100" progId="Equation.3">
                  <p:embed/>
                </p:oleObj>
              </mc:Choice>
              <mc:Fallback>
                <p:oleObj name="" r:id="rId11" imgW="1091565" imgH="419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22741" y="4799895"/>
                        <a:ext cx="1092011" cy="4200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6" name="Object 10"/>
          <p:cNvGraphicFramePr>
            <a:graphicFrameLocks noChangeAspect="1"/>
          </p:cNvGraphicFramePr>
          <p:nvPr/>
        </p:nvGraphicFramePr>
        <p:xfrm>
          <a:off x="2027782" y="3282838"/>
          <a:ext cx="1117211" cy="42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" r:id="rId13" imgW="1117600" imgH="419100" progId="Equation.3">
                  <p:embed/>
                </p:oleObj>
              </mc:Choice>
              <mc:Fallback>
                <p:oleObj name="" r:id="rId13" imgW="1117600" imgH="4191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27782" y="3282838"/>
                        <a:ext cx="1117211" cy="4200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7" name="Object 11"/>
          <p:cNvGraphicFramePr>
            <a:graphicFrameLocks noChangeAspect="1"/>
          </p:cNvGraphicFramePr>
          <p:nvPr/>
        </p:nvGraphicFramePr>
        <p:xfrm>
          <a:off x="3151713" y="3418920"/>
          <a:ext cx="240243" cy="15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" r:id="rId15" imgW="241300" imgH="152400" progId="Equation.3">
                  <p:embed/>
                </p:oleObj>
              </mc:Choice>
              <mc:Fallback>
                <p:oleObj name="" r:id="rId15" imgW="241300" imgH="1524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51713" y="3418920"/>
                        <a:ext cx="240243" cy="1528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8" name="Object 12"/>
          <p:cNvGraphicFramePr>
            <a:graphicFrameLocks noChangeAspect="1"/>
          </p:cNvGraphicFramePr>
          <p:nvPr/>
        </p:nvGraphicFramePr>
        <p:xfrm>
          <a:off x="2027782" y="4033807"/>
          <a:ext cx="1117211" cy="41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" r:id="rId17" imgW="1117600" imgH="419100" progId="Equation.3">
                  <p:embed/>
                </p:oleObj>
              </mc:Choice>
              <mc:Fallback>
                <p:oleObj name="" r:id="rId17" imgW="1117600" imgH="4191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27782" y="4033807"/>
                        <a:ext cx="1117211" cy="41832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9" name="Object 13"/>
          <p:cNvGraphicFramePr>
            <a:graphicFrameLocks noChangeAspect="1"/>
          </p:cNvGraphicFramePr>
          <p:nvPr/>
        </p:nvGraphicFramePr>
        <p:xfrm>
          <a:off x="3165153" y="4171568"/>
          <a:ext cx="241923" cy="15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" r:id="rId19" imgW="241300" imgH="152400" progId="Equation.3">
                  <p:embed/>
                </p:oleObj>
              </mc:Choice>
              <mc:Fallback>
                <p:oleObj name="" r:id="rId19" imgW="241300" imgH="1524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65153" y="4171568"/>
                        <a:ext cx="241923" cy="1528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50" name="Object 14"/>
          <p:cNvGraphicFramePr>
            <a:graphicFrameLocks noChangeAspect="1"/>
          </p:cNvGraphicFramePr>
          <p:nvPr/>
        </p:nvGraphicFramePr>
        <p:xfrm>
          <a:off x="3366755" y="4823415"/>
          <a:ext cx="1041611" cy="40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" r:id="rId21" imgW="1040765" imgH="406400" progId="Equation.3">
                  <p:embed/>
                </p:oleObj>
              </mc:Choice>
              <mc:Fallback>
                <p:oleObj name="" r:id="rId21" imgW="1040765" imgH="4064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66755" y="4823415"/>
                        <a:ext cx="1041611" cy="40656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51" name="Object 15"/>
          <p:cNvGraphicFramePr>
            <a:graphicFrameLocks noChangeAspect="1"/>
          </p:cNvGraphicFramePr>
          <p:nvPr/>
        </p:nvGraphicFramePr>
        <p:xfrm>
          <a:off x="3111393" y="4959496"/>
          <a:ext cx="241923" cy="15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" r:id="rId23" imgW="241300" imgH="152400" progId="Equation.3">
                  <p:embed/>
                </p:oleObj>
              </mc:Choice>
              <mc:Fallback>
                <p:oleObj name="" r:id="rId23" imgW="241300" imgH="1524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11393" y="4959496"/>
                        <a:ext cx="241923" cy="15288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0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0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3" name="Object 2"/>
          <p:cNvGraphicFramePr>
            <a:graphicFrameLocks noChangeAspect="1"/>
          </p:cNvGraphicFramePr>
          <p:nvPr/>
        </p:nvGraphicFramePr>
        <p:xfrm>
          <a:off x="675367" y="331048"/>
          <a:ext cx="7785202" cy="1743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" r:id="rId1" imgW="7648575" imgH="1800225" progId="Word.Document.8">
                  <p:embed/>
                </p:oleObj>
              </mc:Choice>
              <mc:Fallback>
                <p:oleObj name="" r:id="rId1" imgW="7648575" imgH="1800225" progId="Word.Document.8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5367" y="331048"/>
                        <a:ext cx="7785202" cy="174385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7" name="Object 3"/>
          <p:cNvGraphicFramePr>
            <a:graphicFrameLocks noChangeAspect="1"/>
          </p:cNvGraphicFramePr>
          <p:nvPr/>
        </p:nvGraphicFramePr>
        <p:xfrm>
          <a:off x="4932532" y="2059786"/>
          <a:ext cx="379684" cy="57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" r:id="rId3" imgW="139700" imgH="203200" progId="Equation.3">
                  <p:embed/>
                </p:oleObj>
              </mc:Choice>
              <mc:Fallback>
                <p:oleObj name="" r:id="rId3" imgW="139700" imgH="2032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2532" y="2059786"/>
                        <a:ext cx="379684" cy="57624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8" name="Object 4"/>
          <p:cNvGraphicFramePr>
            <a:graphicFrameLocks noChangeAspect="1"/>
          </p:cNvGraphicFramePr>
          <p:nvPr/>
        </p:nvGraphicFramePr>
        <p:xfrm>
          <a:off x="4860292" y="2852754"/>
          <a:ext cx="865209" cy="51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" r:id="rId5" imgW="393700" imgH="228600" progId="Equation.3">
                  <p:embed/>
                </p:oleObj>
              </mc:Choice>
              <mc:Fallback>
                <p:oleObj name="" r:id="rId5" imgW="393700" imgH="228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0292" y="2852754"/>
                        <a:ext cx="865209" cy="51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4860292" y="3573482"/>
          <a:ext cx="2304984" cy="42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" r:id="rId7" imgW="1282700" imgH="228600" progId="Equation.3">
                  <p:embed/>
                </p:oleObj>
              </mc:Choice>
              <mc:Fallback>
                <p:oleObj name="" r:id="rId7" imgW="1282700" imgH="2286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292" y="3573482"/>
                        <a:ext cx="2304984" cy="4250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/>
          <p:cNvGraphicFramePr>
            <a:graphicFrameLocks noChangeAspect="1"/>
          </p:cNvGraphicFramePr>
          <p:nvPr/>
        </p:nvGraphicFramePr>
        <p:xfrm>
          <a:off x="4860292" y="4292530"/>
          <a:ext cx="1510335" cy="42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" r:id="rId9" imgW="621665" imgH="177800" progId="Equation.3">
                  <p:embed/>
                </p:oleObj>
              </mc:Choice>
              <mc:Fallback>
                <p:oleObj name="" r:id="rId9" imgW="621665" imgH="177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0292" y="4292530"/>
                        <a:ext cx="1510335" cy="42672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4356286" y="4941016"/>
          <a:ext cx="4537727" cy="388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" r:id="rId11" imgW="2806700" imgH="228600" progId="Equation.3">
                  <p:embed/>
                </p:oleObj>
              </mc:Choice>
              <mc:Fallback>
                <p:oleObj name="" r:id="rId11" imgW="2806700" imgH="2286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6286" y="4941016"/>
                        <a:ext cx="4537727" cy="3880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2" name="Object 8"/>
          <p:cNvGraphicFramePr>
            <a:graphicFrameLocks noChangeAspect="1"/>
          </p:cNvGraphicFramePr>
          <p:nvPr/>
        </p:nvGraphicFramePr>
        <p:xfrm>
          <a:off x="4860292" y="5517262"/>
          <a:ext cx="714007" cy="47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" r:id="rId13" imgW="317500" imgH="203200" progId="Equation.3">
                  <p:embed/>
                </p:oleObj>
              </mc:Choice>
              <mc:Fallback>
                <p:oleObj name="" r:id="rId13" imgW="317500" imgH="2032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60292" y="5517262"/>
                        <a:ext cx="714007" cy="4754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9"/>
          <p:cNvSpPr/>
          <p:nvPr/>
        </p:nvSpPr>
        <p:spPr>
          <a:xfrm>
            <a:off x="611526" y="2152399"/>
            <a:ext cx="2934970" cy="480060"/>
          </a:xfrm>
          <a:prstGeom prst="rect">
            <a:avLst/>
          </a:prstGeom>
          <a:noFill/>
          <a:ln w="9525">
            <a:noFill/>
          </a:ln>
        </p:spPr>
        <p:txBody>
          <a:bodyPr wrap="none" lIns="91437" tIns="45718" rIns="91437" bIns="45718" anchor="ctr">
            <a:spAutoFit/>
          </a:bodyPr>
          <a:lstStyle/>
          <a:p>
            <a:pPr defTabSz="863600"/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）第三次未中奖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1" name="Rectangle 10"/>
          <p:cNvSpPr/>
          <p:nvPr/>
        </p:nvSpPr>
        <p:spPr>
          <a:xfrm>
            <a:off x="304084" y="2817976"/>
            <a:ext cx="3519636" cy="513080"/>
          </a:xfrm>
          <a:prstGeom prst="rect">
            <a:avLst/>
          </a:prstGeom>
          <a:noFill/>
          <a:ln w="9525">
            <a:noFill/>
          </a:ln>
        </p:spPr>
        <p:txBody>
          <a:bodyPr lIns="91437" tIns="45718" rIns="91437" bIns="45718" anchor="ctr">
            <a:spAutoFit/>
          </a:bodyPr>
          <a:lstStyle/>
          <a:p>
            <a:pPr indent="260350" defTabSz="863600" eaLnBrk="0" hangingPunct="0"/>
            <a:r>
              <a:rPr lang="zh-CN" altLang="en-US" sz="275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75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750" b="1" dirty="0">
                <a:latin typeface="楷体_GB2312" pitchFamily="49" charset="-122"/>
                <a:ea typeface="楷体_GB2312" pitchFamily="49" charset="-122"/>
              </a:rPr>
              <a:t>）第三次才中奖</a:t>
            </a:r>
            <a:endParaRPr lang="zh-CN" altLang="en-US" sz="2435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2" name="Rectangle 11"/>
          <p:cNvSpPr/>
          <p:nvPr/>
        </p:nvSpPr>
        <p:spPr>
          <a:xfrm>
            <a:off x="304084" y="3580704"/>
            <a:ext cx="342773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7" tIns="45718" rIns="91437" bIns="45718" anchor="ctr">
            <a:spAutoFit/>
          </a:bodyPr>
          <a:lstStyle/>
          <a:p>
            <a:pPr indent="260350" defTabSz="863600" eaLnBrk="0" hangingPunct="0"/>
            <a:r>
              <a:rPr lang="zh-CN" altLang="en-US" sz="275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75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750" b="1" dirty="0">
                <a:latin typeface="楷体_GB2312" pitchFamily="49" charset="-122"/>
                <a:ea typeface="楷体_GB2312" pitchFamily="49" charset="-122"/>
              </a:rPr>
              <a:t>）恰有一次中奖</a:t>
            </a:r>
            <a:endParaRPr lang="zh-CN" altLang="en-US" sz="2435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3" name="Rectangle 12"/>
          <p:cNvSpPr/>
          <p:nvPr/>
        </p:nvSpPr>
        <p:spPr>
          <a:xfrm>
            <a:off x="304084" y="4265861"/>
            <a:ext cx="3519170" cy="480060"/>
          </a:xfrm>
          <a:prstGeom prst="rect">
            <a:avLst/>
          </a:prstGeom>
          <a:noFill/>
          <a:ln w="9525">
            <a:noFill/>
          </a:ln>
        </p:spPr>
        <p:txBody>
          <a:bodyPr wrap="none" lIns="91437" tIns="45718" rIns="91437" bIns="45718" anchor="ctr">
            <a:spAutoFit/>
          </a:bodyPr>
          <a:lstStyle/>
          <a:p>
            <a:pPr indent="260350" defTabSz="863600" eaLnBrk="0" hangingPunct="0"/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）至少有一次中奖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4" name="Rectangle 13"/>
          <p:cNvSpPr/>
          <p:nvPr/>
        </p:nvSpPr>
        <p:spPr>
          <a:xfrm>
            <a:off x="609847" y="4875708"/>
            <a:ext cx="2934970" cy="480060"/>
          </a:xfrm>
          <a:prstGeom prst="rect">
            <a:avLst/>
          </a:prstGeom>
          <a:noFill/>
          <a:ln w="9525">
            <a:noFill/>
          </a:ln>
        </p:spPr>
        <p:txBody>
          <a:bodyPr wrap="none" lIns="91437" tIns="45718" rIns="91437" bIns="45718" anchor="ctr">
            <a:spAutoFit/>
          </a:bodyPr>
          <a:lstStyle/>
          <a:p>
            <a:pPr defTabSz="863600"/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）不止一次中奖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5" name="Rectangle 14"/>
          <p:cNvSpPr/>
          <p:nvPr/>
        </p:nvSpPr>
        <p:spPr>
          <a:xfrm>
            <a:off x="609847" y="5485554"/>
            <a:ext cx="2934970" cy="480060"/>
          </a:xfrm>
          <a:prstGeom prst="rect">
            <a:avLst/>
          </a:prstGeom>
          <a:noFill/>
          <a:ln w="9525">
            <a:noFill/>
          </a:ln>
        </p:spPr>
        <p:txBody>
          <a:bodyPr wrap="none" lIns="91437" tIns="45718" rIns="91437" bIns="45718" anchor="ctr">
            <a:spAutoFit/>
          </a:bodyPr>
          <a:lstStyle/>
          <a:p>
            <a:pPr defTabSz="863600"/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）至多中奖二次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1089" name="组合 131088"/>
          <p:cNvGrpSpPr/>
          <p:nvPr/>
        </p:nvGrpSpPr>
        <p:grpSpPr>
          <a:xfrm>
            <a:off x="914400" y="762000"/>
            <a:ext cx="7505700" cy="5257800"/>
            <a:chOff x="576" y="480"/>
            <a:chExt cx="4728" cy="3312"/>
          </a:xfrm>
        </p:grpSpPr>
        <p:sp>
          <p:nvSpPr>
            <p:cNvPr id="131076" name="矩形 131075"/>
            <p:cNvSpPr/>
            <p:nvPr/>
          </p:nvSpPr>
          <p:spPr>
            <a:xfrm>
              <a:off x="576" y="480"/>
              <a:ext cx="4728" cy="73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25000"/>
                </a:lnSpc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>
                  <a:latin typeface="宋体" panose="02010600030101010101" pitchFamily="2" charset="-122"/>
                </a:rPr>
                <a:t>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C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表示三个随机事件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试将下列事件</a:t>
              </a:r>
              <a:endParaRPr lang="zh-CN" altLang="en-US" sz="2800" b="1" dirty="0">
                <a:latin typeface="宋体" panose="02010600030101010101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</a:rPr>
                <a:t>用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C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表示出来</a:t>
              </a:r>
              <a:r>
                <a:rPr lang="en-US" altLang="zh-CN" sz="2800" b="1">
                  <a:latin typeface="宋体" panose="02010600030101010101" pitchFamily="2" charset="-122"/>
                </a:rPr>
                <a:t>.</a:t>
              </a:r>
              <a:endParaRPr lang="en-US" altLang="zh-CN" sz="2800" b="1">
                <a:latin typeface="宋体" panose="02010600030101010101" pitchFamily="2" charset="-122"/>
              </a:endParaRPr>
            </a:p>
          </p:txBody>
        </p:sp>
        <p:sp>
          <p:nvSpPr>
            <p:cNvPr id="131077" name="文本框 131076"/>
            <p:cNvSpPr txBox="1"/>
            <p:nvPr/>
          </p:nvSpPr>
          <p:spPr>
            <a:xfrm>
              <a:off x="576" y="1344"/>
              <a:ext cx="258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(1)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出现 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C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不出现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;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1078" name="矩形 131077"/>
            <p:cNvSpPr/>
            <p:nvPr/>
          </p:nvSpPr>
          <p:spPr>
            <a:xfrm>
              <a:off x="576" y="3024"/>
              <a:ext cx="242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(5)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三个事件都不出现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;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1079" name="矩形 131078"/>
            <p:cNvSpPr/>
            <p:nvPr/>
          </p:nvSpPr>
          <p:spPr>
            <a:xfrm>
              <a:off x="576" y="1776"/>
              <a:ext cx="269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(2)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都出现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C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不出现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;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1080" name="矩形 131079"/>
            <p:cNvSpPr/>
            <p:nvPr/>
          </p:nvSpPr>
          <p:spPr>
            <a:xfrm>
              <a:off x="576" y="2208"/>
              <a:ext cx="219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(3)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三个事件都出现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;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1081" name="矩形 131080"/>
            <p:cNvSpPr/>
            <p:nvPr/>
          </p:nvSpPr>
          <p:spPr>
            <a:xfrm>
              <a:off x="576" y="2618"/>
              <a:ext cx="309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(4)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三个事件至少有一个出现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;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1088" name="矩形 131087"/>
            <p:cNvSpPr/>
            <p:nvPr/>
          </p:nvSpPr>
          <p:spPr>
            <a:xfrm>
              <a:off x="585" y="3465"/>
              <a:ext cx="312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(6)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不多于一个事件出现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;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7307" name="组合 97306"/>
          <p:cNvGrpSpPr/>
          <p:nvPr/>
        </p:nvGrpSpPr>
        <p:grpSpPr>
          <a:xfrm>
            <a:off x="990600" y="1066800"/>
            <a:ext cx="5800725" cy="2957513"/>
            <a:chOff x="624" y="672"/>
            <a:chExt cx="3654" cy="1863"/>
          </a:xfrm>
        </p:grpSpPr>
        <p:sp>
          <p:nvSpPr>
            <p:cNvPr id="97284" name="矩形 97283"/>
            <p:cNvSpPr/>
            <p:nvPr/>
          </p:nvSpPr>
          <p:spPr>
            <a:xfrm>
              <a:off x="624" y="672"/>
              <a:ext cx="264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(7)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不多于两个事件出现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;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7285" name="矩形 97284"/>
            <p:cNvSpPr/>
            <p:nvPr/>
          </p:nvSpPr>
          <p:spPr>
            <a:xfrm>
              <a:off x="624" y="1200"/>
              <a:ext cx="309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(8)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三个事件至少有两个出现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;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7286" name="矩形 97285"/>
            <p:cNvSpPr/>
            <p:nvPr/>
          </p:nvSpPr>
          <p:spPr>
            <a:xfrm>
              <a:off x="624" y="1680"/>
              <a:ext cx="365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(9)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至少有一个出现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C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不出现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;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7287" name="矩形 97286"/>
            <p:cNvSpPr/>
            <p:nvPr/>
          </p:nvSpPr>
          <p:spPr>
            <a:xfrm>
              <a:off x="624" y="2208"/>
              <a:ext cx="3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(10)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C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中恰好有两个出现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97301" name="文本框 97300"/>
          <p:cNvSpPr txBox="1"/>
          <p:nvPr/>
        </p:nvSpPr>
        <p:spPr>
          <a:xfrm>
            <a:off x="990600" y="4419600"/>
            <a:ext cx="5429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7302" name="对象 97301"/>
          <p:cNvGraphicFramePr/>
          <p:nvPr/>
        </p:nvGraphicFramePr>
        <p:xfrm>
          <a:off x="1752600" y="4495800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511300" imgH="457200" progId="Equation.3">
                  <p:embed/>
                </p:oleObj>
              </mc:Choice>
              <mc:Fallback>
                <p:oleObj name="" r:id="rId1" imgW="1511300" imgH="457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4495800"/>
                        <a:ext cx="1511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3" name="对象 97302"/>
          <p:cNvGraphicFramePr/>
          <p:nvPr/>
        </p:nvGraphicFramePr>
        <p:xfrm>
          <a:off x="3581400" y="4495800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511300" imgH="457200" progId="Equation.3">
                  <p:embed/>
                </p:oleObj>
              </mc:Choice>
              <mc:Fallback>
                <p:oleObj name="" r:id="rId3" imgW="1511300" imgH="457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4495800"/>
                        <a:ext cx="1511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4" name="对象 97303"/>
          <p:cNvGraphicFramePr/>
          <p:nvPr/>
        </p:nvGraphicFramePr>
        <p:xfrm>
          <a:off x="5486400" y="4524375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1497965" imgH="393700" progId="Equation.3">
                  <p:embed/>
                </p:oleObj>
              </mc:Choice>
              <mc:Fallback>
                <p:oleObj name="" r:id="rId5" imgW="1497965" imgH="3937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400" y="4524375"/>
                        <a:ext cx="1498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5" name="对象 97304"/>
          <p:cNvGraphicFramePr/>
          <p:nvPr/>
        </p:nvGraphicFramePr>
        <p:xfrm>
          <a:off x="1752600" y="5410200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2233295" imgH="405765" progId="Equation.3">
                  <p:embed/>
                </p:oleObj>
              </mc:Choice>
              <mc:Fallback>
                <p:oleObj name="" r:id="rId7" imgW="2233295" imgH="40576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5410200"/>
                        <a:ext cx="2235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对象 97305"/>
          <p:cNvGraphicFramePr/>
          <p:nvPr/>
        </p:nvGraphicFramePr>
        <p:xfrm>
          <a:off x="4191000" y="5373688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" imgW="1663700" imgH="457200" progId="Equation.3">
                  <p:embed/>
                </p:oleObj>
              </mc:Choice>
              <mc:Fallback>
                <p:oleObj name="" r:id="rId9" imgW="1663700" imgH="457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1000" y="5373688"/>
                        <a:ext cx="1663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8306" name="对象 98305"/>
          <p:cNvGraphicFramePr/>
          <p:nvPr/>
        </p:nvGraphicFramePr>
        <p:xfrm>
          <a:off x="1295400" y="3699510"/>
          <a:ext cx="490410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2032000" imgH="241300" progId="Equation.3">
                  <p:embed/>
                </p:oleObj>
              </mc:Choice>
              <mc:Fallback>
                <p:oleObj name="" r:id="rId1" imgW="2032000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699510"/>
                        <a:ext cx="490410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对象 98306"/>
          <p:cNvGraphicFramePr/>
          <p:nvPr/>
        </p:nvGraphicFramePr>
        <p:xfrm>
          <a:off x="1295400" y="4419600"/>
          <a:ext cx="215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159000" imgH="457200" progId="Equation.3">
                  <p:embed/>
                </p:oleObj>
              </mc:Choice>
              <mc:Fallback>
                <p:oleObj name="" r:id="rId3" imgW="2159000" imgH="457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4419600"/>
                        <a:ext cx="2159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对象 98307"/>
          <p:cNvGraphicFramePr/>
          <p:nvPr/>
        </p:nvGraphicFramePr>
        <p:xfrm>
          <a:off x="1295400" y="5073650"/>
          <a:ext cx="3674745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1625600" imgH="241300" progId="Equation.3">
                  <p:embed/>
                </p:oleObj>
              </mc:Choice>
              <mc:Fallback>
                <p:oleObj name="" r:id="rId5" imgW="1625600" imgH="2413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5073650"/>
                        <a:ext cx="3674745" cy="556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对象 98308"/>
          <p:cNvGraphicFramePr/>
          <p:nvPr/>
        </p:nvGraphicFramePr>
        <p:xfrm>
          <a:off x="1866900" y="3035300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1333500" imgH="457200" progId="Equation.3">
                  <p:embed/>
                </p:oleObj>
              </mc:Choice>
              <mc:Fallback>
                <p:oleObj name="" r:id="rId7" imgW="1333500" imgH="457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6900" y="3035300"/>
                        <a:ext cx="1333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3" name="对象 98322"/>
          <p:cNvGraphicFramePr/>
          <p:nvPr/>
        </p:nvGraphicFramePr>
        <p:xfrm>
          <a:off x="1250950" y="1063625"/>
          <a:ext cx="490156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070100" imgH="241300" progId="Equation.3">
                  <p:embed/>
                </p:oleObj>
              </mc:Choice>
              <mc:Fallback>
                <p:oleObj name="" r:id="rId9" imgW="2070100" imgH="241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0950" y="1063625"/>
                        <a:ext cx="4901565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4" name="对象 98323"/>
          <p:cNvGraphicFramePr/>
          <p:nvPr/>
        </p:nvGraphicFramePr>
        <p:xfrm>
          <a:off x="1295400" y="1917700"/>
          <a:ext cx="5708015" cy="10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1" imgW="2501900" imgH="508000" progId="Equation.3">
                  <p:embed/>
                </p:oleObj>
              </mc:Choice>
              <mc:Fallback>
                <p:oleObj name="" r:id="rId11" imgW="2501900" imgH="508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5400" y="1917700"/>
                        <a:ext cx="5708015" cy="1076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9" name="矩形 96258"/>
          <p:cNvSpPr/>
          <p:nvPr/>
        </p:nvSpPr>
        <p:spPr>
          <a:xfrm>
            <a:off x="914400" y="2590800"/>
            <a:ext cx="16129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随机试验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96275" name="组合 96274"/>
          <p:cNvGrpSpPr/>
          <p:nvPr/>
        </p:nvGrpSpPr>
        <p:grpSpPr>
          <a:xfrm>
            <a:off x="2590800" y="2590800"/>
            <a:ext cx="2373313" cy="519113"/>
            <a:chOff x="1632" y="1632"/>
            <a:chExt cx="1495" cy="327"/>
          </a:xfrm>
        </p:grpSpPr>
        <p:sp>
          <p:nvSpPr>
            <p:cNvPr id="96260" name="直接连接符 96259"/>
            <p:cNvSpPr/>
            <p:nvPr/>
          </p:nvSpPr>
          <p:spPr>
            <a:xfrm>
              <a:off x="1632" y="1824"/>
              <a:ext cx="522" cy="0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lg" len="med"/>
            </a:ln>
          </p:spPr>
        </p:sp>
        <p:sp>
          <p:nvSpPr>
            <p:cNvPr id="96261" name="矩形 96260"/>
            <p:cNvSpPr/>
            <p:nvPr/>
          </p:nvSpPr>
          <p:spPr>
            <a:xfrm>
              <a:off x="2112" y="1632"/>
              <a:ext cx="101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宋体" panose="02010600030101010101" pitchFamily="2" charset="-122"/>
                </a:rPr>
                <a:t>样本空间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96276" name="组合 96275"/>
          <p:cNvGrpSpPr/>
          <p:nvPr/>
        </p:nvGrpSpPr>
        <p:grpSpPr>
          <a:xfrm>
            <a:off x="5105400" y="2362200"/>
            <a:ext cx="2832100" cy="747713"/>
            <a:chOff x="3216" y="1488"/>
            <a:chExt cx="1784" cy="471"/>
          </a:xfrm>
        </p:grpSpPr>
        <p:sp>
          <p:nvSpPr>
            <p:cNvPr id="96262" name="直接连接符 96261"/>
            <p:cNvSpPr/>
            <p:nvPr/>
          </p:nvSpPr>
          <p:spPr>
            <a:xfrm>
              <a:off x="3216" y="1824"/>
              <a:ext cx="672" cy="0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lg" len="med"/>
            </a:ln>
          </p:spPr>
        </p:sp>
        <p:sp>
          <p:nvSpPr>
            <p:cNvPr id="96263" name="矩形 96262"/>
            <p:cNvSpPr/>
            <p:nvPr/>
          </p:nvSpPr>
          <p:spPr>
            <a:xfrm>
              <a:off x="3216" y="1488"/>
              <a:ext cx="56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宋体" panose="02010600030101010101" pitchFamily="2" charset="-122"/>
                </a:rPr>
                <a:t>子集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96264" name="矩形 96263"/>
            <p:cNvSpPr/>
            <p:nvPr/>
          </p:nvSpPr>
          <p:spPr>
            <a:xfrm>
              <a:off x="3984" y="1632"/>
              <a:ext cx="101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宋体" panose="02010600030101010101" pitchFamily="2" charset="-122"/>
                </a:rPr>
                <a:t>随机事件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96277" name="组合 96276"/>
          <p:cNvGrpSpPr/>
          <p:nvPr/>
        </p:nvGrpSpPr>
        <p:grpSpPr>
          <a:xfrm>
            <a:off x="2743200" y="3527425"/>
            <a:ext cx="914400" cy="2044700"/>
            <a:chOff x="1728" y="2222"/>
            <a:chExt cx="576" cy="1288"/>
          </a:xfrm>
        </p:grpSpPr>
        <p:sp>
          <p:nvSpPr>
            <p:cNvPr id="96265" name="文本框 96264"/>
            <p:cNvSpPr txBox="1"/>
            <p:nvPr/>
          </p:nvSpPr>
          <p:spPr>
            <a:xfrm>
              <a:off x="1728" y="2366"/>
              <a:ext cx="385" cy="9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800" b="1" dirty="0">
                  <a:latin typeface="宋体" panose="02010600030101010101" pitchFamily="2" charset="-122"/>
                </a:rPr>
                <a:t>随机事件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96266" name="对象 96265"/>
            <p:cNvGraphicFramePr/>
            <p:nvPr/>
          </p:nvGraphicFramePr>
          <p:xfrm>
            <a:off x="2064" y="2222"/>
            <a:ext cx="24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" imgW="381000" imgH="2044065" progId="Equation.3">
                    <p:embed/>
                  </p:oleObj>
                </mc:Choice>
                <mc:Fallback>
                  <p:oleObj name="" r:id="rId1" imgW="381000" imgH="2044065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64" y="2222"/>
                          <a:ext cx="240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78" name="组合 96277"/>
          <p:cNvGrpSpPr/>
          <p:nvPr/>
        </p:nvGrpSpPr>
        <p:grpSpPr>
          <a:xfrm>
            <a:off x="3429000" y="3505200"/>
            <a:ext cx="1970088" cy="2119313"/>
            <a:chOff x="2160" y="2208"/>
            <a:chExt cx="1241" cy="1335"/>
          </a:xfrm>
        </p:grpSpPr>
        <p:sp>
          <p:nvSpPr>
            <p:cNvPr id="96267" name="矩形 96266"/>
            <p:cNvSpPr/>
            <p:nvPr/>
          </p:nvSpPr>
          <p:spPr>
            <a:xfrm>
              <a:off x="2160" y="2208"/>
              <a:ext cx="101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宋体" panose="02010600030101010101" pitchFamily="2" charset="-122"/>
                </a:rPr>
                <a:t>基本事件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96268" name="矩形 96267"/>
            <p:cNvSpPr/>
            <p:nvPr/>
          </p:nvSpPr>
          <p:spPr>
            <a:xfrm>
              <a:off x="2164" y="2880"/>
              <a:ext cx="101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宋体" panose="02010600030101010101" pitchFamily="2" charset="-122"/>
                </a:rPr>
                <a:t>必然事件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96269" name="矩形 96268"/>
            <p:cNvSpPr/>
            <p:nvPr/>
          </p:nvSpPr>
          <p:spPr>
            <a:xfrm>
              <a:off x="2160" y="3216"/>
              <a:ext cx="1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宋体" panose="02010600030101010101" pitchFamily="2" charset="-122"/>
                </a:rPr>
                <a:t>不可能事件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96270" name="矩形 96269"/>
            <p:cNvSpPr/>
            <p:nvPr/>
          </p:nvSpPr>
          <p:spPr>
            <a:xfrm>
              <a:off x="2160" y="2544"/>
              <a:ext cx="101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宋体" panose="02010600030101010101" pitchFamily="2" charset="-122"/>
                </a:rPr>
                <a:t>复合事件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96273" name="标题 96272"/>
          <p:cNvSpPr txBox="1"/>
          <p:nvPr>
            <p:ph type="title"/>
          </p:nvPr>
        </p:nvSpPr>
        <p:spPr>
          <a:xfrm>
            <a:off x="827088" y="669925"/>
            <a:ext cx="7793037" cy="701675"/>
          </a:xfrm>
          <a:ln w="12700"/>
        </p:spPr>
        <p:txBody>
          <a:bodyPr anchor="ctr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四、小结</a:t>
            </a:r>
            <a:endParaRPr lang="zh-CN" altLang="en-US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96274" name="矩形 96273"/>
          <p:cNvSpPr/>
          <p:nvPr/>
        </p:nvSpPr>
        <p:spPr>
          <a:xfrm>
            <a:off x="914400" y="1752600"/>
            <a:ext cx="67008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2736F7"/>
                </a:solidFill>
                <a:latin typeface="宋体" panose="02010600030101010101" pitchFamily="2" charset="-122"/>
              </a:rPr>
              <a:t>随机试验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2736F7"/>
                </a:solidFill>
                <a:latin typeface="宋体" panose="02010600030101010101" pitchFamily="2" charset="-122"/>
              </a:rPr>
              <a:t>样本空间与随机事件的关系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  <p:bldP spid="962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99789" y="3284519"/>
            <a:ext cx="1295293" cy="1009690"/>
            <a:chOff x="2971" y="2001"/>
            <a:chExt cx="816" cy="636"/>
          </a:xfrm>
        </p:grpSpPr>
        <p:sp>
          <p:nvSpPr>
            <p:cNvPr id="9218" name="Rectangle 3"/>
            <p:cNvSpPr/>
            <p:nvPr/>
          </p:nvSpPr>
          <p:spPr>
            <a:xfrm>
              <a:off x="2993" y="2024"/>
              <a:ext cx="794" cy="613"/>
            </a:xfrm>
            <a:prstGeom prst="rect">
              <a:avLst/>
            </a:prstGeom>
            <a:solidFill>
              <a:srgbClr val="080808"/>
            </a:solidFill>
            <a:ln w="12700">
              <a:noFill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9219" name="Picture 4" descr="k0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71" y="2001"/>
              <a:ext cx="780" cy="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1" name="WordArt 5"/>
          <p:cNvSpPr>
            <a:spLocks noTextEdit="1"/>
          </p:cNvSpPr>
          <p:nvPr/>
        </p:nvSpPr>
        <p:spPr>
          <a:xfrm>
            <a:off x="838329" y="761133"/>
            <a:ext cx="2699788" cy="3225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37500" lnSpcReduction="20000"/>
          </a:bodyPr>
          <a:lstStyle/>
          <a:p>
            <a:pPr algn="ctr"/>
            <a:r>
              <a:rPr lang="zh-CN" altLang="en-US" sz="3810" b="1">
                <a:ln w="15875" cap="flat" cmpd="sng">
                  <a:solidFill>
                    <a:srgbClr val="3399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1"/>
                </a:solidFill>
                <a:effectLst>
                  <a:outerShdw dist="53882" dir="2699999" algn="ctr" rotWithShape="0">
                    <a:schemeClr val="bg2">
                      <a:alpha val="5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概率论的应用</a:t>
            </a:r>
            <a:endParaRPr lang="zh-CN" altLang="en-US" sz="3810" b="1">
              <a:ln w="15875" cap="flat" cmpd="sng">
                <a:solidFill>
                  <a:srgbClr val="3399FF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1"/>
              </a:solidFill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5471818" y="1700262"/>
            <a:ext cx="1332253" cy="1044971"/>
            <a:chOff x="4354" y="822"/>
            <a:chExt cx="839" cy="658"/>
          </a:xfrm>
        </p:grpSpPr>
        <p:sp>
          <p:nvSpPr>
            <p:cNvPr id="9222" name="Rectangle 7"/>
            <p:cNvSpPr/>
            <p:nvPr/>
          </p:nvSpPr>
          <p:spPr>
            <a:xfrm>
              <a:off x="4422" y="868"/>
              <a:ext cx="771" cy="612"/>
            </a:xfrm>
            <a:prstGeom prst="rect">
              <a:avLst/>
            </a:prstGeom>
            <a:solidFill>
              <a:srgbClr val="080808"/>
            </a:solidFill>
            <a:ln w="12700">
              <a:noFill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9223" name="Picture 8" descr="k0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4" y="822"/>
              <a:ext cx="794" cy="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4" name="Rectangle 9"/>
            <p:cNvSpPr/>
            <p:nvPr/>
          </p:nvSpPr>
          <p:spPr>
            <a:xfrm>
              <a:off x="4354" y="822"/>
              <a:ext cx="794" cy="612"/>
            </a:xfrm>
            <a:prstGeom prst="rect">
              <a:avLst/>
            </a:prstGeom>
            <a:noFill/>
            <a:ln w="15875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73" name="WordArt 10"/>
          <p:cNvSpPr>
            <a:spLocks noTextEdit="1"/>
          </p:cNvSpPr>
          <p:nvPr/>
        </p:nvSpPr>
        <p:spPr>
          <a:xfrm>
            <a:off x="6935113" y="2058106"/>
            <a:ext cx="1799299" cy="290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30000" lnSpcReduction="20000"/>
          </a:bodyPr>
          <a:lstStyle/>
          <a:p>
            <a:pPr algn="ctr"/>
            <a:r>
              <a:rPr lang="zh-CN" altLang="en-US" sz="3810" b="1"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1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武器精度评估</a:t>
            </a:r>
            <a:endParaRPr lang="zh-CN" altLang="en-US" sz="3810" b="1"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1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4" name="WordArt 11"/>
          <p:cNvSpPr>
            <a:spLocks noTextEdit="1"/>
          </p:cNvSpPr>
          <p:nvPr/>
        </p:nvSpPr>
        <p:spPr>
          <a:xfrm>
            <a:off x="762728" y="3885965"/>
            <a:ext cx="1799299" cy="29232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30000" lnSpcReduction="20000"/>
          </a:bodyPr>
          <a:lstStyle/>
          <a:p>
            <a:pPr algn="ctr"/>
            <a:r>
              <a:rPr lang="zh-CN" altLang="en-US" sz="3810" b="1"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工农业生产</a:t>
            </a:r>
            <a:endParaRPr lang="zh-CN" altLang="en-US" sz="3810" b="1"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86412" name="Picture 12" descr="k0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38" y="3323159"/>
            <a:ext cx="981130" cy="86688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Group 13"/>
          <p:cNvGrpSpPr/>
          <p:nvPr/>
        </p:nvGrpSpPr>
        <p:grpSpPr>
          <a:xfrm>
            <a:off x="1402815" y="1700262"/>
            <a:ext cx="1332253" cy="1043291"/>
            <a:chOff x="4037" y="459"/>
            <a:chExt cx="839" cy="657"/>
          </a:xfrm>
        </p:grpSpPr>
        <p:sp>
          <p:nvSpPr>
            <p:cNvPr id="9229" name="Rectangle 14"/>
            <p:cNvSpPr/>
            <p:nvPr/>
          </p:nvSpPr>
          <p:spPr>
            <a:xfrm>
              <a:off x="4105" y="504"/>
              <a:ext cx="771" cy="612"/>
            </a:xfrm>
            <a:prstGeom prst="rect">
              <a:avLst/>
            </a:prstGeom>
            <a:solidFill>
              <a:srgbClr val="080808"/>
            </a:solidFill>
            <a:ln w="12700">
              <a:noFill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9230" name="Picture 15" descr="9_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" y="459"/>
              <a:ext cx="794" cy="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1" name="Rectangle 16"/>
            <p:cNvSpPr/>
            <p:nvPr/>
          </p:nvSpPr>
          <p:spPr>
            <a:xfrm>
              <a:off x="4037" y="459"/>
              <a:ext cx="794" cy="612"/>
            </a:xfrm>
            <a:prstGeom prst="rect">
              <a:avLst/>
            </a:prstGeom>
            <a:noFill/>
            <a:ln w="15875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77" name="WordArt 17"/>
          <p:cNvSpPr>
            <a:spLocks noTextEdit="1"/>
          </p:cNvSpPr>
          <p:nvPr/>
        </p:nvSpPr>
        <p:spPr>
          <a:xfrm>
            <a:off x="2896350" y="1905224"/>
            <a:ext cx="1836260" cy="6115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3810" b="1" i="0" u="none" strike="noStrike" kern="1200" cap="none" spc="0" normalizeH="0" baseline="0" noProof="1"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气象、水文、</a:t>
            </a:r>
            <a:endParaRPr kumimoji="0" lang="zh-CN" altLang="en-US" sz="3810" b="1" i="0" u="none" strike="noStrike" kern="1200" cap="none" spc="0" normalizeH="0" baseline="0" noProof="1"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solidFill>
                <a:schemeClr val="tx1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3810" b="1" i="0" u="none" strike="noStrike" kern="1200" cap="none" spc="0" normalizeH="0" baseline="0" noProof="1"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1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 地震预报</a:t>
            </a:r>
            <a:endParaRPr kumimoji="0" lang="zh-CN" altLang="en-US" sz="3810" b="1" i="0" u="none" strike="noStrike" kern="1200" cap="none" spc="0" normalizeH="0" baseline="0" noProof="1"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solidFill>
                <a:schemeClr val="tx1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7178" name="WordArt 18"/>
          <p:cNvSpPr>
            <a:spLocks noTextEdit="1"/>
          </p:cNvSpPr>
          <p:nvPr/>
        </p:nvSpPr>
        <p:spPr>
          <a:xfrm>
            <a:off x="1369215" y="4867096"/>
            <a:ext cx="1799298" cy="29232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30000" lnSpcReduction="20000"/>
          </a:bodyPr>
          <a:lstStyle/>
          <a:p>
            <a:pPr algn="ctr"/>
            <a:r>
              <a:rPr lang="zh-CN" altLang="en-US" sz="3810" b="1"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优化试验方案</a:t>
            </a:r>
            <a:endParaRPr lang="zh-CN" altLang="en-US" sz="3810" b="1"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9" name="WordArt 19"/>
          <p:cNvSpPr>
            <a:spLocks noTextEdit="1"/>
          </p:cNvSpPr>
          <p:nvPr/>
        </p:nvSpPr>
        <p:spPr>
          <a:xfrm>
            <a:off x="2016021" y="5364381"/>
            <a:ext cx="2123542" cy="29232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30000" lnSpcReduction="20000"/>
          </a:bodyPr>
          <a:lstStyle/>
          <a:p>
            <a:pPr algn="ctr"/>
            <a:r>
              <a:rPr lang="zh-CN" altLang="en-US" sz="3810" b="1"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产品的抽样验收</a:t>
            </a:r>
            <a:endParaRPr lang="zh-CN" altLang="en-US" sz="3810" b="1"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0" name="WordArt 20"/>
          <p:cNvSpPr>
            <a:spLocks noTextEdit="1"/>
          </p:cNvSpPr>
          <p:nvPr/>
        </p:nvSpPr>
        <p:spPr>
          <a:xfrm>
            <a:off x="2664508" y="5836465"/>
            <a:ext cx="2123542" cy="29232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30000" lnSpcReduction="20000"/>
          </a:bodyPr>
          <a:lstStyle/>
          <a:p>
            <a:pPr algn="ctr"/>
            <a:r>
              <a:rPr lang="zh-CN" altLang="en-US" sz="3810" b="1"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生产自动化控制 </a:t>
            </a:r>
            <a:endParaRPr lang="zh-CN" altLang="en-US" sz="3810" b="1"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21"/>
          <p:cNvGrpSpPr/>
          <p:nvPr/>
        </p:nvGrpSpPr>
        <p:grpSpPr>
          <a:xfrm>
            <a:off x="5471818" y="4833495"/>
            <a:ext cx="2447785" cy="1441455"/>
            <a:chOff x="839" y="3112"/>
            <a:chExt cx="1542" cy="908"/>
          </a:xfrm>
        </p:grpSpPr>
        <p:sp>
          <p:nvSpPr>
            <p:cNvPr id="9237" name="Rectangle 22"/>
            <p:cNvSpPr/>
            <p:nvPr/>
          </p:nvSpPr>
          <p:spPr>
            <a:xfrm>
              <a:off x="907" y="3181"/>
              <a:ext cx="1474" cy="839"/>
            </a:xfrm>
            <a:prstGeom prst="rect">
              <a:avLst/>
            </a:prstGeom>
            <a:solidFill>
              <a:srgbClr val="080808"/>
            </a:solidFill>
            <a:ln w="12700">
              <a:noFill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9238" name="Picture 23" descr="6_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" y="3112"/>
              <a:ext cx="1470" cy="8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9" name="Rectangle 24"/>
            <p:cNvSpPr/>
            <p:nvPr/>
          </p:nvSpPr>
          <p:spPr>
            <a:xfrm>
              <a:off x="839" y="3113"/>
              <a:ext cx="1474" cy="839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54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2" name="WordArt 25"/>
          <p:cNvSpPr>
            <a:spLocks noTextEdit="1"/>
          </p:cNvSpPr>
          <p:nvPr/>
        </p:nvSpPr>
        <p:spPr>
          <a:xfrm>
            <a:off x="6553746" y="3504601"/>
            <a:ext cx="1836261" cy="6115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3810" b="1" i="0" u="none" strike="noStrike" kern="1200" cap="none" spc="0" normalizeH="0" baseline="0" noProof="1"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社会、经济、</a:t>
            </a:r>
            <a:endParaRPr kumimoji="0" lang="zh-CN" altLang="en-US" sz="3810" b="1" i="0" u="none" strike="noStrike" kern="1200" cap="none" spc="0" normalizeH="0" baseline="0" noProof="1"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3810" b="1" i="0" u="none" strike="noStrike" kern="1200" cap="none" spc="0" normalizeH="0" baseline="0" noProof="1"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医学、生物</a:t>
            </a:r>
            <a:endParaRPr kumimoji="0" lang="zh-CN" altLang="en-US" sz="3810" b="1" i="0" u="none" strike="noStrike" kern="1200" cap="none" spc="0" normalizeH="0" baseline="0" noProof="1"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74" name="矩形 91173"/>
          <p:cNvSpPr/>
          <p:nvPr/>
        </p:nvSpPr>
        <p:spPr>
          <a:xfrm>
            <a:off x="914400" y="762000"/>
            <a:ext cx="554037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2736F7"/>
                </a:solidFill>
                <a:latin typeface="Times New Roman" panose="02020603050405020304" pitchFamily="18" charset="0"/>
              </a:rPr>
              <a:t>概率论与集合论之间的对应关系</a:t>
            </a:r>
            <a:endParaRPr lang="zh-CN" altLang="en-US" sz="2800" b="1" dirty="0">
              <a:solidFill>
                <a:srgbClr val="2736F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1182" name="组合 91181"/>
          <p:cNvGrpSpPr/>
          <p:nvPr/>
        </p:nvGrpSpPr>
        <p:grpSpPr>
          <a:xfrm>
            <a:off x="914400" y="1452563"/>
            <a:ext cx="7696200" cy="4497387"/>
            <a:chOff x="576" y="915"/>
            <a:chExt cx="4848" cy="2833"/>
          </a:xfrm>
        </p:grpSpPr>
        <p:sp>
          <p:nvSpPr>
            <p:cNvPr id="91138" name="直接连接符 91137"/>
            <p:cNvSpPr/>
            <p:nvPr/>
          </p:nvSpPr>
          <p:spPr>
            <a:xfrm>
              <a:off x="576" y="1347"/>
              <a:ext cx="4848" cy="0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1139" name="直接连接符 91138"/>
            <p:cNvSpPr/>
            <p:nvPr/>
          </p:nvSpPr>
          <p:spPr>
            <a:xfrm>
              <a:off x="1200" y="915"/>
              <a:ext cx="0" cy="2833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1140" name="直接连接符 91139"/>
            <p:cNvSpPr/>
            <p:nvPr/>
          </p:nvSpPr>
          <p:spPr>
            <a:xfrm>
              <a:off x="3360" y="915"/>
              <a:ext cx="0" cy="2833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1141" name="文本框 91140"/>
            <p:cNvSpPr txBox="1"/>
            <p:nvPr/>
          </p:nvSpPr>
          <p:spPr>
            <a:xfrm>
              <a:off x="576" y="963"/>
              <a:ext cx="56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记号</a:t>
              </a:r>
              <a:endPara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1142" name="文本框 91141"/>
            <p:cNvSpPr txBox="1"/>
            <p:nvPr/>
          </p:nvSpPr>
          <p:spPr>
            <a:xfrm>
              <a:off x="1920" y="963"/>
              <a:ext cx="791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概率论</a:t>
              </a:r>
              <a:endPara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1143" name="文本框 91142"/>
            <p:cNvSpPr txBox="1"/>
            <p:nvPr/>
          </p:nvSpPr>
          <p:spPr>
            <a:xfrm>
              <a:off x="4032" y="963"/>
              <a:ext cx="791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集合论</a:t>
              </a:r>
              <a:endPara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91144" name="对象 91143"/>
            <p:cNvGraphicFramePr/>
            <p:nvPr/>
          </p:nvGraphicFramePr>
          <p:xfrm>
            <a:off x="768" y="1443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" imgW="279400" imgH="317500" progId="Equation.3">
                    <p:embed/>
                  </p:oleObj>
                </mc:Choice>
                <mc:Fallback>
                  <p:oleObj name="" r:id="rId1" imgW="2794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8" y="1443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5" name="文本框 91144"/>
            <p:cNvSpPr txBox="1"/>
            <p:nvPr/>
          </p:nvSpPr>
          <p:spPr>
            <a:xfrm>
              <a:off x="1200" y="1381"/>
              <a:ext cx="2141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样本空间，必然事件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46" name="矩形 91145"/>
            <p:cNvSpPr/>
            <p:nvPr/>
          </p:nvSpPr>
          <p:spPr>
            <a:xfrm>
              <a:off x="4224" y="1395"/>
              <a:ext cx="56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空间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91147" name="对象 91146"/>
            <p:cNvGraphicFramePr/>
            <p:nvPr/>
          </p:nvGraphicFramePr>
          <p:xfrm>
            <a:off x="764" y="1819"/>
            <a:ext cx="2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3" imgW="330200" imgH="317500" progId="Equation.3">
                    <p:embed/>
                  </p:oleObj>
                </mc:Choice>
                <mc:Fallback>
                  <p:oleObj name="" r:id="rId3" imgW="330200" imgH="3175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4" y="1819"/>
                          <a:ext cx="2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8" name="矩形 91147"/>
            <p:cNvSpPr/>
            <p:nvPr/>
          </p:nvSpPr>
          <p:spPr>
            <a:xfrm>
              <a:off x="1632" y="1731"/>
              <a:ext cx="1241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不可能事件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1149" name="矩形 91148"/>
            <p:cNvSpPr/>
            <p:nvPr/>
          </p:nvSpPr>
          <p:spPr>
            <a:xfrm>
              <a:off x="4224" y="1731"/>
              <a:ext cx="56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空集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91150" name="对象 91149"/>
            <p:cNvGraphicFramePr/>
            <p:nvPr/>
          </p:nvGraphicFramePr>
          <p:xfrm>
            <a:off x="816" y="2211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5" imgW="203200" imgH="241300" progId="Equation.3">
                    <p:embed/>
                  </p:oleObj>
                </mc:Choice>
                <mc:Fallback>
                  <p:oleObj name="" r:id="rId5" imgW="203200" imgH="2413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16" y="2211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1" name="矩形 91150"/>
            <p:cNvSpPr/>
            <p:nvPr/>
          </p:nvSpPr>
          <p:spPr>
            <a:xfrm>
              <a:off x="1680" y="2067"/>
              <a:ext cx="10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基本事件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1152" name="文本框 91151"/>
            <p:cNvSpPr txBox="1"/>
            <p:nvPr/>
          </p:nvSpPr>
          <p:spPr>
            <a:xfrm>
              <a:off x="4224" y="2019"/>
              <a:ext cx="56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元素</a:t>
              </a:r>
              <a:endPara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91153" name="对象 91152"/>
            <p:cNvGraphicFramePr/>
            <p:nvPr/>
          </p:nvGraphicFramePr>
          <p:xfrm>
            <a:off x="768" y="2499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7" imgW="292100" imgH="304800" progId="Equation.3">
                    <p:embed/>
                  </p:oleObj>
                </mc:Choice>
                <mc:Fallback>
                  <p:oleObj name="" r:id="rId7" imgW="292100" imgH="3048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8" y="2499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4" name="矩形 91153"/>
            <p:cNvSpPr/>
            <p:nvPr/>
          </p:nvSpPr>
          <p:spPr>
            <a:xfrm>
              <a:off x="1680" y="2403"/>
              <a:ext cx="10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随机事件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1155" name="矩形 91154"/>
            <p:cNvSpPr/>
            <p:nvPr/>
          </p:nvSpPr>
          <p:spPr>
            <a:xfrm>
              <a:off x="4224" y="2355"/>
              <a:ext cx="672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子集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91156" name="对象 91155"/>
            <p:cNvGraphicFramePr/>
            <p:nvPr/>
          </p:nvGraphicFramePr>
          <p:xfrm>
            <a:off x="768" y="2787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9" imgW="292100" imgH="368300" progId="Equation.3">
                    <p:embed/>
                  </p:oleObj>
                </mc:Choice>
                <mc:Fallback>
                  <p:oleObj name="" r:id="rId9" imgW="292100" imgH="3683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68" y="2787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7" name="矩形 91156"/>
            <p:cNvSpPr/>
            <p:nvPr/>
          </p:nvSpPr>
          <p:spPr>
            <a:xfrm>
              <a:off x="1680" y="2753"/>
              <a:ext cx="1390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的对立事件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1158" name="矩形 91157"/>
            <p:cNvSpPr/>
            <p:nvPr/>
          </p:nvSpPr>
          <p:spPr>
            <a:xfrm>
              <a:off x="3888" y="2739"/>
              <a:ext cx="940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的补集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91159" name="对象 91158"/>
            <p:cNvGraphicFramePr/>
            <p:nvPr/>
          </p:nvGraphicFramePr>
          <p:xfrm>
            <a:off x="576" y="3123"/>
            <a:ext cx="6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1" imgW="977265" imgH="304800" progId="Equation.3">
                    <p:embed/>
                  </p:oleObj>
                </mc:Choice>
                <mc:Fallback>
                  <p:oleObj name="" r:id="rId11" imgW="977265" imgH="3048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6" y="3123"/>
                          <a:ext cx="61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0" name="矩形 91159"/>
            <p:cNvSpPr/>
            <p:nvPr/>
          </p:nvSpPr>
          <p:spPr>
            <a:xfrm>
              <a:off x="1200" y="3075"/>
              <a:ext cx="221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出现必然导致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出现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1" name="矩形 91160"/>
            <p:cNvSpPr/>
            <p:nvPr/>
          </p:nvSpPr>
          <p:spPr>
            <a:xfrm>
              <a:off x="3888" y="3075"/>
              <a:ext cx="131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的子集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1162" name="对象 91161"/>
            <p:cNvGraphicFramePr/>
            <p:nvPr/>
          </p:nvGraphicFramePr>
          <p:xfrm>
            <a:off x="576" y="3459"/>
            <a:ext cx="5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3" imgW="926465" imgH="304800" progId="Equation.3">
                    <p:embed/>
                  </p:oleObj>
                </mc:Choice>
                <mc:Fallback>
                  <p:oleObj name="" r:id="rId13" imgW="926465" imgH="3048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76" y="3459"/>
                          <a:ext cx="58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3" name="矩形 91162"/>
            <p:cNvSpPr/>
            <p:nvPr/>
          </p:nvSpPr>
          <p:spPr>
            <a:xfrm>
              <a:off x="1200" y="3411"/>
              <a:ext cx="1989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相等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4" name="矩形 91163"/>
            <p:cNvSpPr/>
            <p:nvPr/>
          </p:nvSpPr>
          <p:spPr>
            <a:xfrm>
              <a:off x="3408" y="3411"/>
              <a:ext cx="1989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集合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与集合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相等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73" name="直接连接符 91172"/>
            <p:cNvSpPr/>
            <p:nvPr/>
          </p:nvSpPr>
          <p:spPr>
            <a:xfrm>
              <a:off x="576" y="915"/>
              <a:ext cx="4848" cy="0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1175" name="直接连接符 91174"/>
            <p:cNvSpPr/>
            <p:nvPr/>
          </p:nvSpPr>
          <p:spPr>
            <a:xfrm>
              <a:off x="576" y="3747"/>
              <a:ext cx="4848" cy="0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1176" name="直接连接符 91175"/>
            <p:cNvSpPr/>
            <p:nvPr/>
          </p:nvSpPr>
          <p:spPr>
            <a:xfrm>
              <a:off x="576" y="915"/>
              <a:ext cx="0" cy="2832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1177" name="直接连接符 91176"/>
            <p:cNvSpPr/>
            <p:nvPr/>
          </p:nvSpPr>
          <p:spPr>
            <a:xfrm>
              <a:off x="5424" y="915"/>
              <a:ext cx="0" cy="2832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92" name="组合 92191"/>
          <p:cNvGrpSpPr/>
          <p:nvPr/>
        </p:nvGrpSpPr>
        <p:grpSpPr>
          <a:xfrm>
            <a:off x="901700" y="1143000"/>
            <a:ext cx="7794625" cy="3308350"/>
            <a:chOff x="568" y="720"/>
            <a:chExt cx="4910" cy="2084"/>
          </a:xfrm>
        </p:grpSpPr>
        <p:sp>
          <p:nvSpPr>
            <p:cNvPr id="92162" name="直接连接符 92161"/>
            <p:cNvSpPr/>
            <p:nvPr/>
          </p:nvSpPr>
          <p:spPr>
            <a:xfrm>
              <a:off x="576" y="2784"/>
              <a:ext cx="4848" cy="0"/>
            </a:xfrm>
            <a:prstGeom prst="line">
              <a:avLst/>
            </a:prstGeom>
            <a:ln w="12700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63" name="直接连接符 92162"/>
            <p:cNvSpPr/>
            <p:nvPr/>
          </p:nvSpPr>
          <p:spPr>
            <a:xfrm>
              <a:off x="1296" y="720"/>
              <a:ext cx="0" cy="2064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64" name="直接连接符 92163"/>
            <p:cNvSpPr/>
            <p:nvPr/>
          </p:nvSpPr>
          <p:spPr>
            <a:xfrm>
              <a:off x="3264" y="720"/>
              <a:ext cx="0" cy="2064"/>
            </a:xfrm>
            <a:prstGeom prst="line">
              <a:avLst/>
            </a:prstGeom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</p:sp>
        <p:graphicFrame>
          <p:nvGraphicFramePr>
            <p:cNvPr id="92165" name="对象 92164"/>
            <p:cNvGraphicFramePr/>
            <p:nvPr/>
          </p:nvGraphicFramePr>
          <p:xfrm>
            <a:off x="640" y="1920"/>
            <a:ext cx="5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" imgW="888365" imgH="304800" progId="Equation.3">
                    <p:embed/>
                  </p:oleObj>
                </mc:Choice>
                <mc:Fallback>
                  <p:oleObj name="" r:id="rId1" imgW="888365" imgH="3048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40" y="1920"/>
                          <a:ext cx="56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66" name="矩形 92165"/>
            <p:cNvSpPr/>
            <p:nvPr/>
          </p:nvSpPr>
          <p:spPr>
            <a:xfrm>
              <a:off x="1248" y="1872"/>
              <a:ext cx="198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的差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167" name="矩形 92166"/>
            <p:cNvSpPr/>
            <p:nvPr/>
          </p:nvSpPr>
          <p:spPr>
            <a:xfrm>
              <a:off x="3264" y="1872"/>
              <a:ext cx="198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两集合的差集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168" name="对象 92167"/>
            <p:cNvGraphicFramePr/>
            <p:nvPr/>
          </p:nvGraphicFramePr>
          <p:xfrm>
            <a:off x="568" y="2452"/>
            <a:ext cx="7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3" imgW="1217930" imgH="317500" progId="Equation.3">
                    <p:embed/>
                  </p:oleObj>
                </mc:Choice>
                <mc:Fallback>
                  <p:oleObj name="" r:id="rId3" imgW="1217930" imgH="3175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8" y="2452"/>
                          <a:ext cx="7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69" name="矩形 92168"/>
            <p:cNvSpPr/>
            <p:nvPr/>
          </p:nvSpPr>
          <p:spPr>
            <a:xfrm>
              <a:off x="1296" y="2352"/>
              <a:ext cx="198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互不相容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170" name="矩形 92169"/>
            <p:cNvSpPr/>
            <p:nvPr/>
          </p:nvSpPr>
          <p:spPr>
            <a:xfrm>
              <a:off x="3264" y="2208"/>
              <a:ext cx="2045" cy="5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 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两集合中没有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相同的元素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178" name="对象 92177"/>
            <p:cNvGraphicFramePr/>
            <p:nvPr/>
          </p:nvGraphicFramePr>
          <p:xfrm>
            <a:off x="624" y="912"/>
            <a:ext cx="5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5" imgW="914400" imgH="368300" progId="Equation.3">
                    <p:embed/>
                  </p:oleObj>
                </mc:Choice>
                <mc:Fallback>
                  <p:oleObj name="" r:id="rId5" imgW="914400" imgH="3683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4" y="912"/>
                          <a:ext cx="576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9" name="矩形 92178"/>
            <p:cNvSpPr/>
            <p:nvPr/>
          </p:nvSpPr>
          <p:spPr>
            <a:xfrm>
              <a:off x="1248" y="864"/>
              <a:ext cx="198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的和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180" name="矩形 92179"/>
            <p:cNvSpPr/>
            <p:nvPr/>
          </p:nvSpPr>
          <p:spPr>
            <a:xfrm>
              <a:off x="3264" y="864"/>
              <a:ext cx="221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集合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与集合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的并集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181" name="对象 92180"/>
            <p:cNvGraphicFramePr/>
            <p:nvPr/>
          </p:nvGraphicFramePr>
          <p:xfrm>
            <a:off x="768" y="1440"/>
            <a:ext cx="3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7" imgW="545465" imgH="304800" progId="Equation.3">
                    <p:embed/>
                  </p:oleObj>
                </mc:Choice>
                <mc:Fallback>
                  <p:oleObj name="" r:id="rId7" imgW="545465" imgH="3048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8" y="1440"/>
                          <a:ext cx="3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2" name="矩形 92181"/>
            <p:cNvSpPr/>
            <p:nvPr/>
          </p:nvSpPr>
          <p:spPr>
            <a:xfrm>
              <a:off x="1291" y="1248"/>
              <a:ext cx="1877" cy="59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积事件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183" name="矩形 92182"/>
            <p:cNvSpPr/>
            <p:nvPr/>
          </p:nvSpPr>
          <p:spPr>
            <a:xfrm>
              <a:off x="3216" y="1392"/>
              <a:ext cx="221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集合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与集合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的交集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185" name="矩形 92184"/>
            <p:cNvSpPr/>
            <p:nvPr/>
          </p:nvSpPr>
          <p:spPr>
            <a:xfrm>
              <a:off x="576" y="720"/>
              <a:ext cx="4848" cy="2064"/>
            </a:xfrm>
            <a:prstGeom prst="rect">
              <a:avLst/>
            </a:prstGeom>
            <a:noFill/>
            <a:ln w="28575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矩形 3074"/>
          <p:cNvSpPr/>
          <p:nvPr/>
        </p:nvSpPr>
        <p:spPr>
          <a:xfrm>
            <a:off x="2254250" y="2651125"/>
            <a:ext cx="58991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一、频率的定义与性质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6" name="矩形 3075"/>
          <p:cNvSpPr/>
          <p:nvPr/>
        </p:nvSpPr>
        <p:spPr>
          <a:xfrm>
            <a:off x="2254250" y="3382963"/>
            <a:ext cx="56705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二、概率的定义与性质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80" name="矩形 3079"/>
          <p:cNvSpPr/>
          <p:nvPr/>
        </p:nvSpPr>
        <p:spPr>
          <a:xfrm>
            <a:off x="2254250" y="4191000"/>
            <a:ext cx="2622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三、小结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81" name="标题 3080"/>
          <p:cNvSpPr>
            <a:spLocks noGrp="1"/>
          </p:cNvSpPr>
          <p:nvPr>
            <p:ph type="title"/>
          </p:nvPr>
        </p:nvSpPr>
        <p:spPr>
          <a:xfrm>
            <a:off x="457200" y="1082675"/>
            <a:ext cx="8229600" cy="701675"/>
          </a:xfrm>
        </p:spPr>
        <p:txBody>
          <a:bodyPr anchor="ctr">
            <a:spAutoFit/>
          </a:bodyPr>
          <a:p>
            <a:pPr algn="ctr"/>
            <a:r>
              <a:rPr lang="zh-CN" altLang="en-US" dirty="0">
                <a:latin typeface="黑体" panose="02010609060101010101" pitchFamily="49" charset="-122"/>
              </a:rPr>
              <a:t>第三节   频率与概率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3082" name="矩形 3081">
            <a:hlinkClick r:id="rId1" action="ppaction://hlinksldjump"/>
          </p:cNvPr>
          <p:cNvSpPr/>
          <p:nvPr/>
        </p:nvSpPr>
        <p:spPr>
          <a:xfrm>
            <a:off x="2362200" y="2803525"/>
            <a:ext cx="4114800" cy="396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3" name="矩形 3082">
            <a:hlinkClick r:id="rId2" action="ppaction://hlinksldjump"/>
          </p:cNvPr>
          <p:cNvSpPr/>
          <p:nvPr/>
        </p:nvSpPr>
        <p:spPr>
          <a:xfrm>
            <a:off x="2362200" y="3535363"/>
            <a:ext cx="4191000" cy="3508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4" name="矩形 3083">
            <a:hlinkClick r:id="rId3" action="ppaction://hlinksldjump"/>
          </p:cNvPr>
          <p:cNvSpPr/>
          <p:nvPr/>
        </p:nvSpPr>
        <p:spPr>
          <a:xfrm>
            <a:off x="2362200" y="43434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5" name="动作按钮: 自定义 3084">
            <a:hlinkClick r:id="" action="ppaction://hlinkshowjump?jump=endshow"/>
          </p:cNvPr>
          <p:cNvSpPr/>
          <p:nvPr/>
        </p:nvSpPr>
        <p:spPr>
          <a:xfrm>
            <a:off x="8305800" y="6172200"/>
            <a:ext cx="3810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6"/>
          <p:cNvSpPr txBox="1"/>
          <p:nvPr/>
        </p:nvSpPr>
        <p:spPr>
          <a:xfrm>
            <a:off x="913930" y="1066896"/>
            <a:ext cx="7919603" cy="93599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E7CFFF"/>
              </a:gs>
              <a:gs pos="100000">
                <a:srgbClr val="CC99FF"/>
              </a:gs>
            </a:gsLst>
            <a:lin ang="5400000" scaled="1"/>
            <a:tileRect/>
          </a:gradFill>
          <a:ln w="9525">
            <a:noFill/>
          </a:ln>
        </p:spPr>
        <p:txBody>
          <a:bodyPr lIns="91437" tIns="45718" rIns="91437" bIns="45718" anchor="t">
            <a:spAutoFit/>
          </a:bodyPr>
          <a:lstStyle/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从直观上来看，事件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的概率是指事件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发生的可能性的大小，用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P(A)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表示。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251" name="WordArt 11"/>
          <p:cNvSpPr>
            <a:spLocks noTextEdit="1"/>
          </p:cNvSpPr>
          <p:nvPr/>
        </p:nvSpPr>
        <p:spPr>
          <a:xfrm>
            <a:off x="1547297" y="3069477"/>
            <a:ext cx="991210" cy="836649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810" i="1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3810" i="1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12" name="Text Box 12"/>
          <p:cNvSpPr txBox="1"/>
          <p:nvPr/>
        </p:nvSpPr>
        <p:spPr>
          <a:xfrm>
            <a:off x="1979061" y="3185397"/>
            <a:ext cx="5639820" cy="513080"/>
          </a:xfrm>
          <a:prstGeom prst="rect">
            <a:avLst/>
          </a:prstGeom>
          <a:noFill/>
          <a:ln w="9525">
            <a:noFill/>
          </a:ln>
        </p:spPr>
        <p:txBody>
          <a:bodyPr lIns="91437" tIns="45718" rIns="91437" bIns="45718" anchor="t">
            <a:spAutoFit/>
          </a:bodyPr>
          <a:lstStyle/>
          <a:p>
            <a:pPr algn="ctr" defTabSz="863600" eaLnBrk="0" hangingPunct="0">
              <a:spcBef>
                <a:spcPct val="50000"/>
              </a:spcBef>
            </a:pPr>
            <a:r>
              <a:rPr lang="en-US" altLang="zh-CN" sz="275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750" b="1" i="1" dirty="0">
                <a:latin typeface="Times New Roman" panose="02020603050405020304" pitchFamily="18" charset="0"/>
                <a:ea typeface="楷体_GB2312" pitchFamily="49" charset="-122"/>
              </a:rPr>
              <a:t>(A)</a:t>
            </a:r>
            <a:r>
              <a:rPr lang="zh-CN" altLang="zh-CN" sz="2750" b="1" i="1" dirty="0">
                <a:latin typeface="Times New Roman" panose="02020603050405020304" pitchFamily="18" charset="0"/>
                <a:ea typeface="楷体_GB2312" pitchFamily="49" charset="-122"/>
              </a:rPr>
              <a:t>应具有何种性质？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13" name="Text Box 13"/>
          <p:cNvSpPr txBox="1"/>
          <p:nvPr/>
        </p:nvSpPr>
        <p:spPr>
          <a:xfrm>
            <a:off x="1115532" y="4437011"/>
            <a:ext cx="7417278" cy="514350"/>
          </a:xfrm>
          <a:prstGeom prst="rect">
            <a:avLst/>
          </a:prstGeom>
          <a:noFill/>
          <a:ln w="9525">
            <a:noFill/>
          </a:ln>
        </p:spPr>
        <p:txBody>
          <a:bodyPr lIns="92072" tIns="46036" rIns="92072" bIns="46036" anchor="t">
            <a:spAutoFit/>
          </a:bodyPr>
          <a:lstStyle/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频率：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描述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次试验中事件发生的频繁程度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14" name="Text Box 14"/>
          <p:cNvSpPr txBox="1"/>
          <p:nvPr/>
        </p:nvSpPr>
        <p:spPr>
          <a:xfrm>
            <a:off x="1142412" y="5181258"/>
            <a:ext cx="7704561" cy="514350"/>
          </a:xfrm>
          <a:prstGeom prst="rect">
            <a:avLst/>
          </a:prstGeom>
          <a:noFill/>
          <a:ln w="9525">
            <a:noFill/>
          </a:ln>
        </p:spPr>
        <p:txBody>
          <a:bodyPr lIns="92072" tIns="46036" rIns="92072" bIns="46036" anchor="t">
            <a:spAutoFit/>
          </a:bodyPr>
          <a:lstStyle/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概率：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表征事件在一次试验中发生的可能性大小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/>
      <p:bldP spid="25613" grpId="0"/>
      <p:bldP spid="256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5" name="对象 4104"/>
          <p:cNvGraphicFramePr/>
          <p:nvPr/>
        </p:nvGraphicFramePr>
        <p:xfrm>
          <a:off x="914400" y="2492375"/>
          <a:ext cx="73152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315200" imgH="2501900" progId="Equation.3">
                  <p:embed/>
                </p:oleObj>
              </mc:Choice>
              <mc:Fallback>
                <p:oleObj name="" r:id="rId1" imgW="7315200" imgH="2501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492375"/>
                        <a:ext cx="7315200" cy="250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矩形 4105"/>
          <p:cNvSpPr/>
          <p:nvPr/>
        </p:nvSpPr>
        <p:spPr>
          <a:xfrm>
            <a:off x="838200" y="1557338"/>
            <a:ext cx="1600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 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13" name="标题 4112"/>
          <p:cNvSpPr/>
          <p:nvPr>
            <p:ph type="title"/>
          </p:nvPr>
        </p:nvSpPr>
        <p:spPr>
          <a:xfrm>
            <a:off x="827088" y="669925"/>
            <a:ext cx="7772400" cy="701675"/>
          </a:xfrm>
          <a:ln w="12700"/>
        </p:spPr>
        <p:txBody>
          <a:bodyPr anchor="ctr">
            <a:spAutoFit/>
          </a:bodyPr>
          <a:p>
            <a:r>
              <a:rPr lang="zh-CN" altLang="en-US" dirty="0">
                <a:latin typeface="黑体" panose="02010609060101010101" pitchFamily="49" charset="-122"/>
              </a:rPr>
              <a:t>一、频率的定义与性质    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框 29697"/>
          <p:cNvSpPr txBox="1"/>
          <p:nvPr/>
        </p:nvSpPr>
        <p:spPr>
          <a:xfrm>
            <a:off x="827088" y="908050"/>
            <a:ext cx="19288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文本框 29698"/>
          <p:cNvSpPr txBox="1"/>
          <p:nvPr/>
        </p:nvSpPr>
        <p:spPr>
          <a:xfrm>
            <a:off x="827088" y="1557338"/>
            <a:ext cx="54768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是随机试验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的任一事件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700" name="对象 29699"/>
          <p:cNvGraphicFramePr/>
          <p:nvPr/>
        </p:nvGraphicFramePr>
        <p:xfrm>
          <a:off x="914400" y="2420938"/>
          <a:ext cx="23749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513330" imgH="431800" progId="Equation.3">
                  <p:embed/>
                </p:oleObj>
              </mc:Choice>
              <mc:Fallback>
                <p:oleObj name="" r:id="rId1" imgW="251333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420938"/>
                        <a:ext cx="237490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29700"/>
          <p:cNvGraphicFramePr/>
          <p:nvPr/>
        </p:nvGraphicFramePr>
        <p:xfrm>
          <a:off x="914400" y="3259138"/>
          <a:ext cx="34782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554730" imgH="393700" progId="Equation.3">
                  <p:embed/>
                </p:oleObj>
              </mc:Choice>
              <mc:Fallback>
                <p:oleObj name="" r:id="rId3" imgW="3554730" imgH="393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259138"/>
                        <a:ext cx="3478213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9701"/>
          <p:cNvGraphicFramePr/>
          <p:nvPr/>
        </p:nvGraphicFramePr>
        <p:xfrm>
          <a:off x="914400" y="4097338"/>
          <a:ext cx="75739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7870825" imgH="989965" progId="Equation.3">
                  <p:embed/>
                </p:oleObj>
              </mc:Choice>
              <mc:Fallback>
                <p:oleObj name="" r:id="rId5" imgW="7870825" imgH="9899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097338"/>
                        <a:ext cx="7573963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01" name="组合 6200"/>
          <p:cNvGrpSpPr/>
          <p:nvPr/>
        </p:nvGrpSpPr>
        <p:grpSpPr>
          <a:xfrm>
            <a:off x="914400" y="908050"/>
            <a:ext cx="7620000" cy="2460625"/>
            <a:chOff x="576" y="572"/>
            <a:chExt cx="4800" cy="1550"/>
          </a:xfrm>
        </p:grpSpPr>
        <p:sp>
          <p:nvSpPr>
            <p:cNvPr id="6202" name="直接连接符 6201"/>
            <p:cNvSpPr/>
            <p:nvPr/>
          </p:nvSpPr>
          <p:spPr>
            <a:xfrm>
              <a:off x="612" y="572"/>
              <a:ext cx="475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03" name="直接连接符 6202"/>
            <p:cNvSpPr/>
            <p:nvPr/>
          </p:nvSpPr>
          <p:spPr>
            <a:xfrm>
              <a:off x="621" y="2108"/>
              <a:ext cx="475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04" name="直接连接符 6203"/>
            <p:cNvSpPr/>
            <p:nvPr/>
          </p:nvSpPr>
          <p:spPr>
            <a:xfrm>
              <a:off x="621" y="956"/>
              <a:ext cx="475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05" name="直接连接符 6204"/>
            <p:cNvSpPr/>
            <p:nvPr/>
          </p:nvSpPr>
          <p:spPr>
            <a:xfrm>
              <a:off x="621" y="1244"/>
              <a:ext cx="475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06" name="直接连接符 6205"/>
            <p:cNvSpPr/>
            <p:nvPr/>
          </p:nvSpPr>
          <p:spPr>
            <a:xfrm>
              <a:off x="621" y="1532"/>
              <a:ext cx="475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07" name="直接连接符 6206"/>
            <p:cNvSpPr/>
            <p:nvPr/>
          </p:nvSpPr>
          <p:spPr>
            <a:xfrm>
              <a:off x="621" y="1820"/>
              <a:ext cx="475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08" name="直接连接符 6207"/>
            <p:cNvSpPr/>
            <p:nvPr/>
          </p:nvSpPr>
          <p:spPr>
            <a:xfrm>
              <a:off x="612" y="572"/>
              <a:ext cx="0" cy="15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09" name="直接连接符 6208"/>
            <p:cNvSpPr/>
            <p:nvPr/>
          </p:nvSpPr>
          <p:spPr>
            <a:xfrm>
              <a:off x="4108" y="572"/>
              <a:ext cx="0" cy="15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10" name="直接连接符 6209"/>
            <p:cNvSpPr/>
            <p:nvPr/>
          </p:nvSpPr>
          <p:spPr>
            <a:xfrm>
              <a:off x="2840" y="572"/>
              <a:ext cx="0" cy="15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11" name="直接连接符 6210"/>
            <p:cNvSpPr/>
            <p:nvPr/>
          </p:nvSpPr>
          <p:spPr>
            <a:xfrm>
              <a:off x="1663" y="572"/>
              <a:ext cx="0" cy="15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12" name="直接连接符 6211"/>
            <p:cNvSpPr/>
            <p:nvPr/>
          </p:nvSpPr>
          <p:spPr>
            <a:xfrm>
              <a:off x="5376" y="572"/>
              <a:ext cx="0" cy="15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13" name="文本框 6212"/>
            <p:cNvSpPr txBox="1"/>
            <p:nvPr/>
          </p:nvSpPr>
          <p:spPr>
            <a:xfrm>
              <a:off x="768" y="620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实验者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214" name="文本框 6213"/>
            <p:cNvSpPr txBox="1"/>
            <p:nvPr/>
          </p:nvSpPr>
          <p:spPr>
            <a:xfrm>
              <a:off x="681" y="956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德  摩根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215" name="文本框 6214"/>
            <p:cNvSpPr txBox="1"/>
            <p:nvPr/>
          </p:nvSpPr>
          <p:spPr>
            <a:xfrm>
              <a:off x="816" y="1258"/>
              <a:ext cx="6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蒲 丰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16" name="对象 6215"/>
            <p:cNvGraphicFramePr/>
            <p:nvPr/>
          </p:nvGraphicFramePr>
          <p:xfrm>
            <a:off x="2208" y="716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" imgW="241300" imgH="254000" progId="Equation.3">
                    <p:embed/>
                  </p:oleObj>
                </mc:Choice>
                <mc:Fallback>
                  <p:oleObj name="" r:id="rId1" imgW="241300" imgH="2540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08" y="716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7" name="对象 6216"/>
            <p:cNvGraphicFramePr/>
            <p:nvPr/>
          </p:nvGraphicFramePr>
          <p:xfrm>
            <a:off x="3408" y="641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431800" imgH="457200" progId="Equation.3">
                    <p:embed/>
                  </p:oleObj>
                </mc:Choice>
                <mc:Fallback>
                  <p:oleObj name="" r:id="rId3" imgW="431800" imgH="457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08" y="641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8" name="对象 6217"/>
            <p:cNvGraphicFramePr/>
            <p:nvPr/>
          </p:nvGraphicFramePr>
          <p:xfrm>
            <a:off x="4800" y="689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304800" imgH="393065" progId="Equation.3">
                    <p:embed/>
                  </p:oleObj>
                </mc:Choice>
                <mc:Fallback>
                  <p:oleObj name="" r:id="rId5" imgW="304800" imgH="39306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00" y="689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9" name="对象 6218"/>
            <p:cNvGraphicFramePr/>
            <p:nvPr/>
          </p:nvGraphicFramePr>
          <p:xfrm>
            <a:off x="576" y="1562"/>
            <a:ext cx="1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7" imgW="1815465" imgH="431800" progId="Equation.3">
                    <p:embed/>
                  </p:oleObj>
                </mc:Choice>
                <mc:Fallback>
                  <p:oleObj name="" r:id="rId7" imgW="1815465" imgH="4318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6" y="1562"/>
                          <a:ext cx="114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20" name="对象 6219"/>
            <p:cNvGraphicFramePr/>
            <p:nvPr/>
          </p:nvGraphicFramePr>
          <p:xfrm>
            <a:off x="576" y="1850"/>
            <a:ext cx="11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9" imgW="1815465" imgH="431800" progId="Equation.3">
                    <p:embed/>
                  </p:oleObj>
                </mc:Choice>
                <mc:Fallback>
                  <p:oleObj name="" r:id="rId9" imgW="1815465" imgH="4318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6" y="1850"/>
                          <a:ext cx="114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21" name="对象 6220"/>
            <p:cNvGraphicFramePr/>
            <p:nvPr/>
          </p:nvGraphicFramePr>
          <p:xfrm>
            <a:off x="1008" y="1056"/>
            <a:ext cx="64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1" imgW="101600" imgH="114300" progId="Equation.3">
                    <p:embed/>
                  </p:oleObj>
                </mc:Choice>
                <mc:Fallback>
                  <p:oleObj name="" r:id="rId11" imgW="101600" imgH="1143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08" y="1056"/>
                          <a:ext cx="64" cy="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97" name="组合 6196"/>
          <p:cNvGrpSpPr/>
          <p:nvPr/>
        </p:nvGrpSpPr>
        <p:grpSpPr>
          <a:xfrm>
            <a:off x="3200400" y="1517650"/>
            <a:ext cx="5124450" cy="519113"/>
            <a:chOff x="2016" y="956"/>
            <a:chExt cx="3228" cy="327"/>
          </a:xfrm>
        </p:grpSpPr>
        <p:sp>
          <p:nvSpPr>
            <p:cNvPr id="6166" name="文本框 6165"/>
            <p:cNvSpPr txBox="1"/>
            <p:nvPr/>
          </p:nvSpPr>
          <p:spPr>
            <a:xfrm>
              <a:off x="2016" y="956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2048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167" name="文本框 6166"/>
            <p:cNvSpPr txBox="1"/>
            <p:nvPr/>
          </p:nvSpPr>
          <p:spPr>
            <a:xfrm>
              <a:off x="3216" y="956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1061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168" name="文本框 6167"/>
            <p:cNvSpPr txBox="1"/>
            <p:nvPr/>
          </p:nvSpPr>
          <p:spPr>
            <a:xfrm>
              <a:off x="4512" y="956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0.5181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98" name="组合 6197"/>
          <p:cNvGrpSpPr/>
          <p:nvPr/>
        </p:nvGrpSpPr>
        <p:grpSpPr>
          <a:xfrm>
            <a:off x="3200400" y="1974850"/>
            <a:ext cx="5124450" cy="519113"/>
            <a:chOff x="2016" y="1244"/>
            <a:chExt cx="3228" cy="327"/>
          </a:xfrm>
        </p:grpSpPr>
        <p:sp>
          <p:nvSpPr>
            <p:cNvPr id="6169" name="文本框 6168"/>
            <p:cNvSpPr txBox="1"/>
            <p:nvPr/>
          </p:nvSpPr>
          <p:spPr>
            <a:xfrm>
              <a:off x="2016" y="1244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4040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170" name="文本框 6169"/>
            <p:cNvSpPr txBox="1"/>
            <p:nvPr/>
          </p:nvSpPr>
          <p:spPr>
            <a:xfrm>
              <a:off x="3216" y="1244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2048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171" name="文本框 6170"/>
            <p:cNvSpPr txBox="1"/>
            <p:nvPr/>
          </p:nvSpPr>
          <p:spPr>
            <a:xfrm>
              <a:off x="4512" y="1244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0.5069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99" name="组合 6198"/>
          <p:cNvGrpSpPr/>
          <p:nvPr/>
        </p:nvGrpSpPr>
        <p:grpSpPr>
          <a:xfrm>
            <a:off x="3124200" y="2432050"/>
            <a:ext cx="5200650" cy="519113"/>
            <a:chOff x="1968" y="1532"/>
            <a:chExt cx="3276" cy="327"/>
          </a:xfrm>
        </p:grpSpPr>
        <p:sp>
          <p:nvSpPr>
            <p:cNvPr id="6172" name="文本框 6171"/>
            <p:cNvSpPr txBox="1"/>
            <p:nvPr/>
          </p:nvSpPr>
          <p:spPr>
            <a:xfrm>
              <a:off x="1968" y="1532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12000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173" name="文本框 6172"/>
            <p:cNvSpPr txBox="1"/>
            <p:nvPr/>
          </p:nvSpPr>
          <p:spPr>
            <a:xfrm>
              <a:off x="3216" y="1532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6019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174" name="文本框 6173"/>
            <p:cNvSpPr txBox="1"/>
            <p:nvPr/>
          </p:nvSpPr>
          <p:spPr>
            <a:xfrm>
              <a:off x="4512" y="1532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0.5016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00" name="组合 6199"/>
          <p:cNvGrpSpPr/>
          <p:nvPr/>
        </p:nvGrpSpPr>
        <p:grpSpPr>
          <a:xfrm>
            <a:off x="3124200" y="2889250"/>
            <a:ext cx="5200650" cy="519113"/>
            <a:chOff x="1968" y="1820"/>
            <a:chExt cx="3276" cy="327"/>
          </a:xfrm>
        </p:grpSpPr>
        <p:sp>
          <p:nvSpPr>
            <p:cNvPr id="6175" name="文本框 6174"/>
            <p:cNvSpPr txBox="1"/>
            <p:nvPr/>
          </p:nvSpPr>
          <p:spPr>
            <a:xfrm>
              <a:off x="1968" y="1820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24000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176" name="文本框 6175"/>
            <p:cNvSpPr txBox="1"/>
            <p:nvPr/>
          </p:nvSpPr>
          <p:spPr>
            <a:xfrm>
              <a:off x="3168" y="1820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12012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177" name="文本框 6176"/>
            <p:cNvSpPr txBox="1"/>
            <p:nvPr/>
          </p:nvSpPr>
          <p:spPr>
            <a:xfrm>
              <a:off x="4512" y="1820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0.5005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pic>
        <p:nvPicPr>
          <p:cNvPr id="6189" name="图片 6188" descr="specl0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8200" y="3860800"/>
            <a:ext cx="3886200" cy="2190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92" name="对象 6191"/>
          <p:cNvGraphicFramePr/>
          <p:nvPr/>
        </p:nvGraphicFramePr>
        <p:xfrm>
          <a:off x="1143000" y="47244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4" imgW="901065" imgH="393700" progId="Equation.3">
                  <p:embed/>
                </p:oleObj>
              </mc:Choice>
              <mc:Fallback>
                <p:oleObj name="" r:id="rId14" imgW="901065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3000" y="4724400"/>
                        <a:ext cx="901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95" name="组合 6194"/>
          <p:cNvGrpSpPr/>
          <p:nvPr/>
        </p:nvGrpSpPr>
        <p:grpSpPr>
          <a:xfrm>
            <a:off x="2057400" y="4572000"/>
            <a:ext cx="1676400" cy="457200"/>
            <a:chOff x="3552" y="2832"/>
            <a:chExt cx="1056" cy="288"/>
          </a:xfrm>
        </p:grpSpPr>
        <p:sp>
          <p:nvSpPr>
            <p:cNvPr id="6191" name="直接连接符 6190"/>
            <p:cNvSpPr/>
            <p:nvPr/>
          </p:nvSpPr>
          <p:spPr>
            <a:xfrm>
              <a:off x="3552" y="3120"/>
              <a:ext cx="105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193" name="对象 6192"/>
            <p:cNvGraphicFramePr/>
            <p:nvPr/>
          </p:nvGraphicFramePr>
          <p:xfrm>
            <a:off x="3648" y="2832"/>
            <a:ext cx="7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6" imgW="1320165" imgH="381000" progId="Equation.3">
                    <p:embed/>
                  </p:oleObj>
                </mc:Choice>
                <mc:Fallback>
                  <p:oleObj name="" r:id="rId16" imgW="1320165" imgH="3810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648" y="2832"/>
                          <a:ext cx="768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94" name="对象 6193"/>
          <p:cNvGraphicFramePr/>
          <p:nvPr/>
        </p:nvGraphicFramePr>
        <p:xfrm>
          <a:off x="3752850" y="4495800"/>
          <a:ext cx="35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8" imgW="355600" imgH="824865" progId="Equation.3">
                  <p:embed/>
                </p:oleObj>
              </mc:Choice>
              <mc:Fallback>
                <p:oleObj name="" r:id="rId18" imgW="355600" imgH="8248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52850" y="4495800"/>
                        <a:ext cx="355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5" name="Text Box 4"/>
          <p:cNvSpPr txBox="1"/>
          <p:nvPr/>
        </p:nvSpPr>
        <p:spPr>
          <a:xfrm>
            <a:off x="1143054" y="155373"/>
            <a:ext cx="5488940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历史上著名的投掷硬币试验记录</a:t>
            </a:r>
            <a:endParaRPr lang="zh-CN" altLang="en-US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0852" name="Text Box 4"/>
          <p:cNvSpPr txBox="1"/>
          <p:nvPr/>
        </p:nvSpPr>
        <p:spPr>
          <a:xfrm>
            <a:off x="222012" y="2529474"/>
            <a:ext cx="2548890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例大致为</a:t>
            </a:r>
            <a:r>
              <a:rPr lang="en-US" altLang="zh-CN" sz="2965" b="1" dirty="0">
                <a:latin typeface="Times New Roman" panose="02020603050405020304" pitchFamily="18" charset="0"/>
                <a:ea typeface="华文中宋" pitchFamily="2" charset="-122"/>
              </a:rPr>
              <a:t>0.5</a:t>
            </a:r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，</a:t>
            </a:r>
            <a:endParaRPr lang="zh-CN" altLang="en-US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90853" name="Text Box 5"/>
          <p:cNvSpPr txBox="1"/>
          <p:nvPr/>
        </p:nvSpPr>
        <p:spPr>
          <a:xfrm>
            <a:off x="2519250" y="2528960"/>
            <a:ext cx="4730750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并且随着试验次数的增加，</a:t>
            </a:r>
            <a:endParaRPr lang="zh-CN" altLang="en-US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90854" name="Text Box 6"/>
          <p:cNvSpPr txBox="1"/>
          <p:nvPr/>
        </p:nvSpPr>
        <p:spPr>
          <a:xfrm>
            <a:off x="7087985" y="2528960"/>
            <a:ext cx="1697990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这一比例</a:t>
            </a:r>
            <a:endParaRPr lang="zh-CN" altLang="en-US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90855" name="Text Box 7"/>
          <p:cNvSpPr txBox="1"/>
          <p:nvPr/>
        </p:nvSpPr>
        <p:spPr>
          <a:xfrm>
            <a:off x="188357" y="3244746"/>
            <a:ext cx="3401695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更加稳定的趋于</a:t>
            </a:r>
            <a:r>
              <a:rPr lang="en-US" altLang="zh-CN" sz="2965" b="1" dirty="0">
                <a:latin typeface="Times New Roman" panose="02020603050405020304" pitchFamily="18" charset="0"/>
                <a:ea typeface="华文中宋" pitchFamily="2" charset="-122"/>
              </a:rPr>
              <a:t>0.5.</a:t>
            </a:r>
            <a:endParaRPr lang="en-US" altLang="zh-CN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90856" name="Text Box 8"/>
          <p:cNvSpPr txBox="1"/>
          <p:nvPr/>
        </p:nvSpPr>
        <p:spPr>
          <a:xfrm>
            <a:off x="277865" y="4096281"/>
            <a:ext cx="8352434" cy="177673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15000"/>
              </a:lnSpc>
              <a:spcBef>
                <a:spcPct val="50000"/>
              </a:spcBef>
            </a:pP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3175" b="1" dirty="0">
                <a:latin typeface="华文中宋" pitchFamily="2" charset="-122"/>
                <a:ea typeface="华文中宋" pitchFamily="2" charset="-122"/>
              </a:rPr>
              <a:t>在充分多次试验中，事件的频率总在一个定值附近摆动，而且，试验次数越多，</a:t>
            </a:r>
            <a:r>
              <a:rPr lang="zh-CN" altLang="en-US" sz="3175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一般来说</a:t>
            </a:r>
            <a:r>
              <a:rPr lang="zh-CN" altLang="en-US" sz="3175" b="1" dirty="0">
                <a:latin typeface="华文中宋" pitchFamily="2" charset="-122"/>
                <a:ea typeface="华文中宋" pitchFamily="2" charset="-122"/>
              </a:rPr>
              <a:t>摆动越小</a:t>
            </a:r>
            <a:r>
              <a:rPr lang="en-US" altLang="zh-CN" sz="3175" b="1" dirty="0">
                <a:latin typeface="华文中宋" pitchFamily="2" charset="-122"/>
                <a:ea typeface="华文中宋" pitchFamily="2" charset="-122"/>
              </a:rPr>
              <a:t>.</a:t>
            </a:r>
            <a:r>
              <a:rPr lang="zh-CN" altLang="en-US" sz="3175" b="1" dirty="0">
                <a:latin typeface="华文中宋" pitchFamily="2" charset="-122"/>
                <a:ea typeface="华文中宋" pitchFamily="2" charset="-122"/>
              </a:rPr>
              <a:t>这个性质叫做</a:t>
            </a:r>
            <a:r>
              <a:rPr lang="zh-CN" altLang="en-US" sz="3175" b="1" dirty="0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频率的稳定性</a:t>
            </a:r>
            <a:r>
              <a:rPr lang="en-US" altLang="zh-CN" sz="3175" b="1" dirty="0">
                <a:latin typeface="华文中宋" pitchFamily="2" charset="-122"/>
                <a:ea typeface="华文中宋" pitchFamily="2" charset="-122"/>
              </a:rPr>
              <a:t>.</a:t>
            </a:r>
            <a:endParaRPr lang="en-US" altLang="zh-CN" sz="3175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89848" name="Text Box 24"/>
          <p:cNvSpPr txBox="1"/>
          <p:nvPr/>
        </p:nvSpPr>
        <p:spPr>
          <a:xfrm>
            <a:off x="1082914" y="523354"/>
            <a:ext cx="2077085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solidFill>
                  <a:srgbClr val="A50021"/>
                </a:solidFill>
                <a:latin typeface="Times New Roman" panose="02020603050405020304" pitchFamily="18" charset="0"/>
                <a:ea typeface="华文中宋" pitchFamily="2" charset="-122"/>
              </a:rPr>
              <a:t>试验表明</a:t>
            </a:r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：</a:t>
            </a:r>
            <a:endParaRPr lang="zh-CN" altLang="en-US" sz="2965" b="1" dirty="0">
              <a:solidFill>
                <a:srgbClr val="A50021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89849" name="Text Box 25"/>
          <p:cNvSpPr txBox="1"/>
          <p:nvPr/>
        </p:nvSpPr>
        <p:spPr>
          <a:xfrm>
            <a:off x="2955996" y="523354"/>
            <a:ext cx="5868035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虽然每次投掷硬币事先无法准确预</a:t>
            </a:r>
            <a:endParaRPr lang="zh-CN" altLang="en-US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89850" name="Text Box 26"/>
          <p:cNvSpPr txBox="1"/>
          <p:nvPr/>
        </p:nvSpPr>
        <p:spPr>
          <a:xfrm>
            <a:off x="281605" y="1176834"/>
            <a:ext cx="3972560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知出现正面还是反面，</a:t>
            </a:r>
            <a:endParaRPr lang="zh-CN" altLang="en-US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89851" name="Text Box 27"/>
          <p:cNvSpPr txBox="1"/>
          <p:nvPr/>
        </p:nvSpPr>
        <p:spPr>
          <a:xfrm>
            <a:off x="4026088" y="1181873"/>
            <a:ext cx="3593465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但大量重复试验时，</a:t>
            </a:r>
            <a:endParaRPr lang="zh-CN" altLang="en-US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89852" name="Text Box 28"/>
          <p:cNvSpPr txBox="1"/>
          <p:nvPr/>
        </p:nvSpPr>
        <p:spPr>
          <a:xfrm>
            <a:off x="7249806" y="1198672"/>
            <a:ext cx="1697990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发现出现</a:t>
            </a:r>
            <a:endParaRPr lang="zh-CN" altLang="en-US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89853" name="Text Box 29"/>
          <p:cNvSpPr txBox="1"/>
          <p:nvPr/>
        </p:nvSpPr>
        <p:spPr>
          <a:xfrm>
            <a:off x="222214" y="1852151"/>
            <a:ext cx="5109845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正面和反面的次数大致相等，</a:t>
            </a:r>
            <a:endParaRPr lang="zh-CN" altLang="en-US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89854" name="Text Box 30"/>
          <p:cNvSpPr txBox="1"/>
          <p:nvPr/>
        </p:nvSpPr>
        <p:spPr>
          <a:xfrm>
            <a:off x="5042425" y="1852151"/>
            <a:ext cx="3972560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Times New Roman" panose="02020603050405020304" pitchFamily="18" charset="0"/>
                <a:ea typeface="华文中宋" pitchFamily="2" charset="-122"/>
              </a:rPr>
              <a:t>即各占总试验次数的比</a:t>
            </a:r>
            <a:endParaRPr lang="zh-CN" altLang="en-US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2" grpId="0"/>
      <p:bldP spid="590853" grpId="0"/>
      <p:bldP spid="590854" grpId="0"/>
      <p:bldP spid="590855" grpId="0"/>
      <p:bldP spid="590856" grpId="0"/>
      <p:bldP spid="589848" grpId="0"/>
      <p:bldP spid="589849" grpId="0"/>
      <p:bldP spid="589850" grpId="0"/>
      <p:bldP spid="589851" grpId="0"/>
      <p:bldP spid="589852" grpId="0"/>
      <p:bldP spid="589853" grpId="0"/>
      <p:bldP spid="5898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2" name="文本框 8201"/>
          <p:cNvSpPr txBox="1"/>
          <p:nvPr/>
        </p:nvSpPr>
        <p:spPr>
          <a:xfrm>
            <a:off x="827088" y="908050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重要结论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04" name="文本框 8203"/>
          <p:cNvSpPr txBox="1"/>
          <p:nvPr/>
        </p:nvSpPr>
        <p:spPr>
          <a:xfrm>
            <a:off x="609600" y="1776413"/>
            <a:ext cx="8316913" cy="214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　频率当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较小时波动幅度比较大，当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逐渐增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大时 ， 频率趋于稳定值，这个稳定值从本质上反映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了事件在试验中出现可能性的大小．它就是事件的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．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矩形 9218"/>
          <p:cNvSpPr/>
          <p:nvPr/>
        </p:nvSpPr>
        <p:spPr>
          <a:xfrm>
            <a:off x="914400" y="1700213"/>
            <a:ext cx="7924800" cy="2268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70000"/>
              </a:lnSpc>
              <a:spcBef>
                <a:spcPct val="16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1933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 ，苏联数学家柯尔莫哥洛夫提出了概率论的公理化结构 ，给出了概率的严格定义 ，使概率论有了迅速的发展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4" name="标题 9223"/>
          <p:cNvSpPr/>
          <p:nvPr>
            <p:ph type="title"/>
          </p:nvPr>
        </p:nvSpPr>
        <p:spPr>
          <a:xfrm>
            <a:off x="827088" y="669925"/>
            <a:ext cx="7772400" cy="701675"/>
          </a:xfrm>
        </p:spPr>
        <p:txBody>
          <a:bodyPr anchor="ctr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二、概率的定义与性质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idx="1"/>
          </p:nvPr>
        </p:nvSpPr>
        <p:spPr>
          <a:xfrm>
            <a:off x="927370" y="991294"/>
            <a:ext cx="7773442" cy="2014342"/>
          </a:xfrm>
        </p:spPr>
        <p:txBody>
          <a:bodyPr wrap="square" lIns="91437" tIns="45718" rIns="91437" bIns="45718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750" dirty="0"/>
              <a:t>           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数理统计是伴随着概率论的发展而发展起来的一个数学分支，研究如何有效的收集、整理和分析受随机因素影响的数据，并对所考虑的问题作出推断或预测，为采取某种决策和行动提供依据或建议．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　　  </a:t>
            </a:r>
            <a:endParaRPr lang="en-US" altLang="zh-CN" sz="254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927370" y="2327094"/>
            <a:ext cx="7773442" cy="1533856"/>
          </a:xfrm>
          <a:prstGeom prst="rect">
            <a:avLst/>
          </a:prstGeom>
          <a:noFill/>
          <a:ln w="9525">
            <a:noFill/>
          </a:ln>
        </p:spPr>
        <p:txBody>
          <a:bodyPr wrap="square" lIns="91437" tIns="45718" rIns="91437" bIns="45718" anchor="t"/>
          <a:lstStyle/>
          <a:p>
            <a:pPr marL="323850" indent="-323850">
              <a:lnSpc>
                <a:spcPct val="90000"/>
              </a:lnSpc>
              <a:spcBef>
                <a:spcPct val="20000"/>
              </a:spcBef>
            </a:pPr>
            <a:r>
              <a:rPr lang="en-US" altLang="zh-CN" sz="275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lnSpc>
                <a:spcPct val="90000"/>
              </a:lnSpc>
              <a:spcBef>
                <a:spcPct val="20000"/>
              </a:spcBef>
            </a:pP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lnSpc>
                <a:spcPct val="90000"/>
              </a:lnSpc>
              <a:spcBef>
                <a:spcPct val="20000"/>
              </a:spcBef>
            </a:pP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　　  数理统计起源于人口统计、社会调查等各种描述性统计活动．由于计算机的应用，推动了数理统计在理论研究和应用方面不断地向纵深发展，并产生一些新的分支和边缘性的新学科，如最优设计和非参数统计推断等．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  <a:p>
            <a:pPr marL="323850" indent="-323850">
              <a:lnSpc>
                <a:spcPct val="90000"/>
              </a:lnSpc>
              <a:spcBef>
                <a:spcPct val="20000"/>
              </a:spcBef>
              <a:buChar char="•"/>
            </a:pPr>
            <a:endParaRPr lang="en-US" altLang="zh-CN" sz="254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 uiExpand="1" build="p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6" name="对象 21505"/>
          <p:cNvGraphicFramePr/>
          <p:nvPr/>
        </p:nvGraphicFramePr>
        <p:xfrm>
          <a:off x="901700" y="1295400"/>
          <a:ext cx="7353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353300" imgH="1536700" progId="Equation.3">
                  <p:embed/>
                </p:oleObj>
              </mc:Choice>
              <mc:Fallback>
                <p:oleObj name="" r:id="rId1" imgW="7353300" imgH="1536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700" y="1295400"/>
                        <a:ext cx="73533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对象 21506"/>
          <p:cNvGraphicFramePr/>
          <p:nvPr/>
        </p:nvGraphicFramePr>
        <p:xfrm>
          <a:off x="876300" y="2971800"/>
          <a:ext cx="694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6943725" imgH="444500" progId="Equation.3">
                  <p:embed/>
                </p:oleObj>
              </mc:Choice>
              <mc:Fallback>
                <p:oleObj name="" r:id="rId3" imgW="6943725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2971800"/>
                        <a:ext cx="694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对象 21507"/>
          <p:cNvGraphicFramePr/>
          <p:nvPr/>
        </p:nvGraphicFramePr>
        <p:xfrm>
          <a:off x="914400" y="3505200"/>
          <a:ext cx="648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6487160" imgH="431800" progId="Equation.3">
                  <p:embed/>
                </p:oleObj>
              </mc:Choice>
              <mc:Fallback>
                <p:oleObj name="" r:id="rId5" imgW="648716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505200"/>
                        <a:ext cx="6489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21508"/>
          <p:cNvGraphicFramePr/>
          <p:nvPr/>
        </p:nvGraphicFramePr>
        <p:xfrm>
          <a:off x="914400" y="4038600"/>
          <a:ext cx="74120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7150100" imgH="1054100" progId="Equation.3">
                  <p:embed/>
                </p:oleObj>
              </mc:Choice>
              <mc:Fallback>
                <p:oleObj name="" r:id="rId7" imgW="7150100" imgH="1054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038600"/>
                        <a:ext cx="7412038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/>
          <p:cNvGraphicFramePr/>
          <p:nvPr/>
        </p:nvGraphicFramePr>
        <p:xfrm>
          <a:off x="1871663" y="5181600"/>
          <a:ext cx="47418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5448300" imgH="419100" progId="Equation.3">
                  <p:embed/>
                </p:oleObj>
              </mc:Choice>
              <mc:Fallback>
                <p:oleObj name="" r:id="rId9" imgW="5448300" imgH="419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1663" y="5181600"/>
                        <a:ext cx="474186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1" name="组合 21510"/>
          <p:cNvGrpSpPr/>
          <p:nvPr/>
        </p:nvGrpSpPr>
        <p:grpSpPr>
          <a:xfrm>
            <a:off x="1981200" y="5638800"/>
            <a:ext cx="4495800" cy="152400"/>
            <a:chOff x="1440" y="2400"/>
            <a:chExt cx="2832" cy="192"/>
          </a:xfrm>
        </p:grpSpPr>
        <p:sp>
          <p:nvSpPr>
            <p:cNvPr id="21512" name="直接连接符 21511"/>
            <p:cNvSpPr/>
            <p:nvPr/>
          </p:nvSpPr>
          <p:spPr>
            <a:xfrm>
              <a:off x="1440" y="2400"/>
              <a:ext cx="2832" cy="0"/>
            </a:xfrm>
            <a:prstGeom prst="line">
              <a:avLst/>
            </a:prstGeom>
            <a:ln w="19050" cap="sq" cmpd="sng">
              <a:solidFill>
                <a:srgbClr val="0000FF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21513" name="直接连接符 21512"/>
            <p:cNvSpPr/>
            <p:nvPr/>
          </p:nvSpPr>
          <p:spPr>
            <a:xfrm>
              <a:off x="2736" y="2400"/>
              <a:ext cx="0" cy="192"/>
            </a:xfrm>
            <a:prstGeom prst="line">
              <a:avLst/>
            </a:prstGeom>
            <a:ln w="19050" cap="sq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1514" name="文本框 21513"/>
          <p:cNvSpPr txBox="1"/>
          <p:nvPr/>
        </p:nvSpPr>
        <p:spPr>
          <a:xfrm>
            <a:off x="2895600" y="5715000"/>
            <a:ext cx="26352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spcBef>
                <a:spcPct val="5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概率的可列可加性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5" name="矩形 21514"/>
          <p:cNvSpPr/>
          <p:nvPr/>
        </p:nvSpPr>
        <p:spPr>
          <a:xfrm>
            <a:off x="838200" y="708025"/>
            <a:ext cx="2414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概率的定义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对象 11265"/>
          <p:cNvGraphicFramePr/>
          <p:nvPr/>
        </p:nvGraphicFramePr>
        <p:xfrm>
          <a:off x="908050" y="1447800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942465" imgH="393700" progId="Equation.3">
                  <p:embed/>
                </p:oleObj>
              </mc:Choice>
              <mc:Fallback>
                <p:oleObj name="" r:id="rId1" imgW="1942465" imgH="393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8050" y="1447800"/>
                        <a:ext cx="1943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矩形 11266"/>
          <p:cNvSpPr/>
          <p:nvPr/>
        </p:nvSpPr>
        <p:spPr>
          <a:xfrm>
            <a:off x="838200" y="1905000"/>
            <a:ext cx="8985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8" name="对象 11267"/>
          <p:cNvGraphicFramePr/>
          <p:nvPr/>
        </p:nvGraphicFramePr>
        <p:xfrm>
          <a:off x="1879600" y="1981200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932430" imgH="431800" progId="Equation.3">
                  <p:embed/>
                </p:oleObj>
              </mc:Choice>
              <mc:Fallback>
                <p:oleObj name="" r:id="rId3" imgW="2932430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9600" y="1981200"/>
                        <a:ext cx="2933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1268"/>
          <p:cNvGraphicFramePr/>
          <p:nvPr/>
        </p:nvGraphicFramePr>
        <p:xfrm>
          <a:off x="1860550" y="2413000"/>
          <a:ext cx="514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5143500" imgH="825500" progId="Equation.3">
                  <p:embed/>
                </p:oleObj>
              </mc:Choice>
              <mc:Fallback>
                <p:oleObj name="" r:id="rId5" imgW="5143500" imgH="825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550" y="2413000"/>
                        <a:ext cx="51435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矩形 11269"/>
          <p:cNvSpPr/>
          <p:nvPr/>
        </p:nvSpPr>
        <p:spPr>
          <a:xfrm>
            <a:off x="838200" y="3200400"/>
            <a:ext cx="37560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由概率的可列可加性得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71" name="对象 11270"/>
          <p:cNvGraphicFramePr/>
          <p:nvPr/>
        </p:nvGraphicFramePr>
        <p:xfrm>
          <a:off x="1943100" y="3708400"/>
          <a:ext cx="270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2703830" imgH="901065" progId="Equation.3">
                  <p:embed/>
                </p:oleObj>
              </mc:Choice>
              <mc:Fallback>
                <p:oleObj name="" r:id="rId7" imgW="2703830" imgH="9010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3100" y="3708400"/>
                        <a:ext cx="27051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11271"/>
          <p:cNvGraphicFramePr/>
          <p:nvPr/>
        </p:nvGraphicFramePr>
        <p:xfrm>
          <a:off x="4648200" y="3657600"/>
          <a:ext cx="1663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1663065" imgH="951865" progId="Equation.3">
                  <p:embed/>
                </p:oleObj>
              </mc:Choice>
              <mc:Fallback>
                <p:oleObj name="" r:id="rId9" imgW="1663065" imgH="9518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200" y="3657600"/>
                        <a:ext cx="1663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1272"/>
          <p:cNvGraphicFramePr/>
          <p:nvPr/>
        </p:nvGraphicFramePr>
        <p:xfrm>
          <a:off x="2882900" y="4622800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1561465" imgH="951865" progId="Equation.3">
                  <p:embed/>
                </p:oleObj>
              </mc:Choice>
              <mc:Fallback>
                <p:oleObj name="" r:id="rId11" imgW="1561465" imgH="9518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2900" y="4622800"/>
                        <a:ext cx="1562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11273"/>
          <p:cNvGraphicFramePr/>
          <p:nvPr/>
        </p:nvGraphicFramePr>
        <p:xfrm>
          <a:off x="3035300" y="5715000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1383665" imgH="393700" progId="Equation.3">
                  <p:embed/>
                </p:oleObj>
              </mc:Choice>
              <mc:Fallback>
                <p:oleObj name="" r:id="rId13" imgW="1383665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35300" y="5715000"/>
                        <a:ext cx="1384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11274"/>
          <p:cNvGraphicFramePr/>
          <p:nvPr/>
        </p:nvGraphicFramePr>
        <p:xfrm>
          <a:off x="4400550" y="5029200"/>
          <a:ext cx="2349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2349500" imgH="977900" progId="Equation.3">
                  <p:embed/>
                </p:oleObj>
              </mc:Choice>
              <mc:Fallback>
                <p:oleObj name="" r:id="rId15" imgW="2349500" imgH="977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0550" y="5029200"/>
                        <a:ext cx="2349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矩形 11277"/>
          <p:cNvSpPr/>
          <p:nvPr/>
        </p:nvSpPr>
        <p:spPr>
          <a:xfrm>
            <a:off x="838200" y="685800"/>
            <a:ext cx="1254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08" name="组合 12307"/>
          <p:cNvGrpSpPr/>
          <p:nvPr/>
        </p:nvGrpSpPr>
        <p:grpSpPr>
          <a:xfrm>
            <a:off x="1371600" y="2057400"/>
            <a:ext cx="6477000" cy="747713"/>
            <a:chOff x="922" y="1200"/>
            <a:chExt cx="3936" cy="471"/>
          </a:xfrm>
        </p:grpSpPr>
        <p:grpSp>
          <p:nvGrpSpPr>
            <p:cNvPr id="12291" name="组合 12290"/>
            <p:cNvGrpSpPr/>
            <p:nvPr/>
          </p:nvGrpSpPr>
          <p:grpSpPr>
            <a:xfrm>
              <a:off x="922" y="1200"/>
              <a:ext cx="3936" cy="192"/>
              <a:chOff x="1440" y="2400"/>
              <a:chExt cx="2832" cy="192"/>
            </a:xfrm>
          </p:grpSpPr>
          <p:sp>
            <p:nvSpPr>
              <p:cNvPr id="12292" name="直接连接符 12291"/>
              <p:cNvSpPr/>
              <p:nvPr/>
            </p:nvSpPr>
            <p:spPr>
              <a:xfrm>
                <a:off x="1440" y="2400"/>
                <a:ext cx="2832" cy="0"/>
              </a:xfrm>
              <a:prstGeom prst="line">
                <a:avLst/>
              </a:prstGeom>
              <a:ln w="19050" cap="sq" cmpd="sng">
                <a:solidFill>
                  <a:srgbClr val="0000FF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2293" name="直接连接符 12292"/>
              <p:cNvSpPr/>
              <p:nvPr/>
            </p:nvSpPr>
            <p:spPr>
              <a:xfrm>
                <a:off x="2736" y="2400"/>
                <a:ext cx="0" cy="192"/>
              </a:xfrm>
              <a:prstGeom prst="line">
                <a:avLst/>
              </a:prstGeom>
              <a:ln w="19050" cap="sq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12294" name="文本框 12293"/>
            <p:cNvSpPr txBox="1"/>
            <p:nvPr/>
          </p:nvSpPr>
          <p:spPr>
            <a:xfrm>
              <a:off x="1738" y="1344"/>
              <a:ext cx="184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概率的有限可加性</a:t>
              </a:r>
              <a:endPara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295" name="矩形 12294"/>
          <p:cNvSpPr/>
          <p:nvPr/>
        </p:nvSpPr>
        <p:spPr>
          <a:xfrm>
            <a:off x="827088" y="2881313"/>
            <a:ext cx="898525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6" name="对象 12295"/>
          <p:cNvGraphicFramePr/>
          <p:nvPr/>
        </p:nvGraphicFramePr>
        <p:xfrm>
          <a:off x="1895475" y="2971800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554730" imgH="444500" progId="Equation.3">
                  <p:embed/>
                </p:oleObj>
              </mc:Choice>
              <mc:Fallback>
                <p:oleObj name="" r:id="rId1" imgW="3554730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5475" y="2971800"/>
                        <a:ext cx="3556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2296"/>
          <p:cNvGraphicFramePr/>
          <p:nvPr/>
        </p:nvGraphicFramePr>
        <p:xfrm>
          <a:off x="1971675" y="3581400"/>
          <a:ext cx="505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5054600" imgH="469900" progId="Equation.3">
                  <p:embed/>
                </p:oleObj>
              </mc:Choice>
              <mc:Fallback>
                <p:oleObj name="" r:id="rId3" imgW="5054600" imgH="469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1675" y="3581400"/>
                        <a:ext cx="5054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矩形 12297"/>
          <p:cNvSpPr/>
          <p:nvPr/>
        </p:nvSpPr>
        <p:spPr>
          <a:xfrm>
            <a:off x="685800" y="4191000"/>
            <a:ext cx="3984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由概率的可列可加性得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299" name="对象 12298"/>
          <p:cNvGraphicFramePr/>
          <p:nvPr/>
        </p:nvGraphicFramePr>
        <p:xfrm>
          <a:off x="762000" y="4876800"/>
          <a:ext cx="2579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3072130" imgH="431800" progId="Equation.3">
                  <p:embed/>
                </p:oleObj>
              </mc:Choice>
              <mc:Fallback>
                <p:oleObj name="" r:id="rId5" imgW="307213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4876800"/>
                        <a:ext cx="25796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12299"/>
          <p:cNvGraphicFramePr/>
          <p:nvPr/>
        </p:nvGraphicFramePr>
        <p:xfrm>
          <a:off x="3395663" y="4670425"/>
          <a:ext cx="1638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638300" imgH="825500" progId="Equation.3">
                  <p:embed/>
                </p:oleObj>
              </mc:Choice>
              <mc:Fallback>
                <p:oleObj name="" r:id="rId7" imgW="1638300" imgH="8255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5663" y="4670425"/>
                        <a:ext cx="1638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2300"/>
          <p:cNvGraphicFramePr/>
          <p:nvPr/>
        </p:nvGraphicFramePr>
        <p:xfrm>
          <a:off x="5099050" y="4622800"/>
          <a:ext cx="162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1663065" imgH="951865" progId="Equation.3">
                  <p:embed/>
                </p:oleObj>
              </mc:Choice>
              <mc:Fallback>
                <p:oleObj name="" r:id="rId9" imgW="1663065" imgH="9518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99050" y="4622800"/>
                        <a:ext cx="1625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12301"/>
          <p:cNvGraphicFramePr/>
          <p:nvPr/>
        </p:nvGraphicFramePr>
        <p:xfrm>
          <a:off x="6750050" y="4622800"/>
          <a:ext cx="1860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2183765" imgH="951865" progId="Equation.3">
                  <p:embed/>
                </p:oleObj>
              </mc:Choice>
              <mc:Fallback>
                <p:oleObj name="" r:id="rId11" imgW="2183765" imgH="9518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50050" y="4622800"/>
                        <a:ext cx="186055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对象 12302"/>
          <p:cNvGraphicFramePr/>
          <p:nvPr/>
        </p:nvGraphicFramePr>
        <p:xfrm>
          <a:off x="3352800" y="5715000"/>
          <a:ext cx="3856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4430395" imgH="431800" progId="Equation.3">
                  <p:embed/>
                </p:oleObj>
              </mc:Choice>
              <mc:Fallback>
                <p:oleObj name="" r:id="rId13" imgW="4430395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2800" y="5715000"/>
                        <a:ext cx="385603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对象 12304"/>
          <p:cNvGraphicFramePr/>
          <p:nvPr/>
        </p:nvGraphicFramePr>
        <p:xfrm>
          <a:off x="895350" y="762000"/>
          <a:ext cx="7346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7086600" imgH="457200" progId="Equation.3">
                  <p:embed/>
                </p:oleObj>
              </mc:Choice>
              <mc:Fallback>
                <p:oleObj name="" r:id="rId15" imgW="70866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5350" y="762000"/>
                        <a:ext cx="73469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对象 12309"/>
          <p:cNvGraphicFramePr/>
          <p:nvPr/>
        </p:nvGraphicFramePr>
        <p:xfrm>
          <a:off x="1338263" y="1600200"/>
          <a:ext cx="656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7" imgW="7540625" imgH="431800" progId="Equation.3">
                  <p:embed/>
                </p:oleObj>
              </mc:Choice>
              <mc:Fallback>
                <p:oleObj name="" r:id="rId17" imgW="7540625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38263" y="1600200"/>
                        <a:ext cx="6562725" cy="431800"/>
                      </a:xfrm>
                      <a:prstGeom prst="rect">
                        <a:avLst/>
                      </a:prstGeom>
                      <a:solidFill>
                        <a:srgbClr val="00FFFF">
                          <a:alpha val="50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5" name="对象 13314"/>
          <p:cNvGraphicFramePr/>
          <p:nvPr/>
        </p:nvGraphicFramePr>
        <p:xfrm>
          <a:off x="201930" y="147320"/>
          <a:ext cx="661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6613525" imgH="951865" progId="Equation.3">
                  <p:embed/>
                </p:oleObj>
              </mc:Choice>
              <mc:Fallback>
                <p:oleObj name="" r:id="rId1" imgW="6613525" imgH="9518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930" y="147320"/>
                        <a:ext cx="6616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文本框 13315"/>
          <p:cNvSpPr txBox="1"/>
          <p:nvPr/>
        </p:nvSpPr>
        <p:spPr>
          <a:xfrm>
            <a:off x="201930" y="132842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23" name="对象 13322"/>
          <p:cNvGraphicFramePr/>
          <p:nvPr/>
        </p:nvGraphicFramePr>
        <p:xfrm>
          <a:off x="1376680" y="1404620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2069465" imgH="431800" progId="Equation.3">
                  <p:embed/>
                </p:oleObj>
              </mc:Choice>
              <mc:Fallback>
                <p:oleObj name="" r:id="rId3" imgW="2069465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6680" y="1404620"/>
                        <a:ext cx="2070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13323"/>
          <p:cNvGraphicFramePr/>
          <p:nvPr/>
        </p:nvGraphicFramePr>
        <p:xfrm>
          <a:off x="1344930" y="2014220"/>
          <a:ext cx="351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3516630" imgH="431800" progId="Equation.3">
                  <p:embed/>
                </p:oleObj>
              </mc:Choice>
              <mc:Fallback>
                <p:oleObj name="" r:id="rId5" imgW="3516630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930" y="2014220"/>
                        <a:ext cx="3517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对象 13324"/>
          <p:cNvGraphicFramePr/>
          <p:nvPr/>
        </p:nvGraphicFramePr>
        <p:xfrm>
          <a:off x="1344930" y="2700020"/>
          <a:ext cx="321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3213100" imgH="419100" progId="Equation.3">
                  <p:embed/>
                </p:oleObj>
              </mc:Choice>
              <mc:Fallback>
                <p:oleObj name="" r:id="rId7" imgW="3213100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4930" y="2700020"/>
                        <a:ext cx="3213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13325"/>
          <p:cNvGraphicFramePr/>
          <p:nvPr/>
        </p:nvGraphicFramePr>
        <p:xfrm>
          <a:off x="1186180" y="3385820"/>
          <a:ext cx="468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4684395" imgH="431800" progId="Equation.3">
                  <p:embed/>
                </p:oleObj>
              </mc:Choice>
              <mc:Fallback>
                <p:oleObj name="" r:id="rId9" imgW="4684395" imgH="431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6180" y="3385820"/>
                        <a:ext cx="4686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对象 13326"/>
          <p:cNvGraphicFramePr/>
          <p:nvPr/>
        </p:nvGraphicFramePr>
        <p:xfrm>
          <a:off x="1344930" y="4986020"/>
          <a:ext cx="307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3073400" imgH="419100" progId="Equation.3">
                  <p:embed/>
                </p:oleObj>
              </mc:Choice>
              <mc:Fallback>
                <p:oleObj name="" r:id="rId11" imgW="3073400" imgH="419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4930" y="4986020"/>
                        <a:ext cx="3073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对象 13327"/>
          <p:cNvGraphicFramePr/>
          <p:nvPr/>
        </p:nvGraphicFramePr>
        <p:xfrm>
          <a:off x="4773930" y="4986020"/>
          <a:ext cx="246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3" imgW="2462530" imgH="431800" progId="Equation.3">
                  <p:embed/>
                </p:oleObj>
              </mc:Choice>
              <mc:Fallback>
                <p:oleObj name="" r:id="rId13" imgW="2462530" imgH="431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73930" y="4986020"/>
                        <a:ext cx="2463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对象 13328"/>
          <p:cNvGraphicFramePr/>
          <p:nvPr/>
        </p:nvGraphicFramePr>
        <p:xfrm>
          <a:off x="1344930" y="4224020"/>
          <a:ext cx="480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5" imgW="4798695" imgH="431800" progId="Equation.3">
                  <p:embed/>
                </p:oleObj>
              </mc:Choice>
              <mc:Fallback>
                <p:oleObj name="" r:id="rId15" imgW="4798695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4930" y="4224020"/>
                        <a:ext cx="4800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矩形 13329"/>
          <p:cNvSpPr/>
          <p:nvPr/>
        </p:nvSpPr>
        <p:spPr>
          <a:xfrm>
            <a:off x="2335530" y="4147820"/>
            <a:ext cx="3886200" cy="533400"/>
          </a:xfrm>
          <a:prstGeom prst="rect">
            <a:avLst/>
          </a:prstGeom>
          <a:noFill/>
          <a:ln w="76200" cap="flat" cmpd="tri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73680" y="5523865"/>
            <a:ext cx="3371850" cy="503238"/>
          </a:xfrm>
          <a:prstGeom prst="rect">
            <a:avLst/>
          </a:prstGeom>
          <a:noFill/>
          <a:ln w="76200" cap="flat" cmpd="tri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2270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772795" y="5523865"/>
            <a:ext cx="1874838" cy="5000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R="0" algn="ctr" defTabSz="914400" eaLnBrk="0" hangingPunct="0">
              <a:buNone/>
            </a:pPr>
            <a:r>
              <a:rPr kumimoji="0" lang="zh-CN" altLang="en-US" sz="2645" b="1" kern="1200" cap="none" spc="0" normalizeH="0" baseline="0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一般情况有</a:t>
            </a:r>
            <a:endParaRPr kumimoji="0" lang="zh-CN" altLang="en-US" sz="2645" b="1" kern="1200" cap="none" spc="0" normalizeH="0" baseline="0" noProof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855913" y="5555615"/>
          <a:ext cx="32067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" r:id="rId17" imgW="1625600" imgH="215900" progId="Equation.3">
                  <p:embed/>
                </p:oleObj>
              </mc:Choice>
              <mc:Fallback>
                <p:oleObj name="" r:id="rId17" imgW="1625600" imgH="2159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55913" y="5555615"/>
                        <a:ext cx="320675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/>
          <p:cNvGrpSpPr/>
          <p:nvPr/>
        </p:nvGrpSpPr>
        <p:grpSpPr>
          <a:xfrm>
            <a:off x="6533198" y="1925638"/>
            <a:ext cx="2022475" cy="1597025"/>
            <a:chOff x="3792" y="3072"/>
            <a:chExt cx="1584" cy="1242"/>
          </a:xfrm>
        </p:grpSpPr>
        <p:sp>
          <p:nvSpPr>
            <p:cNvPr id="68622" name="Rectangle 8"/>
            <p:cNvSpPr/>
            <p:nvPr/>
          </p:nvSpPr>
          <p:spPr>
            <a:xfrm>
              <a:off x="3792" y="3072"/>
              <a:ext cx="1584" cy="115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3" name="Oval 9"/>
            <p:cNvSpPr/>
            <p:nvPr/>
          </p:nvSpPr>
          <p:spPr>
            <a:xfrm>
              <a:off x="3962" y="3141"/>
              <a:ext cx="1367" cy="987"/>
            </a:xfrm>
            <a:prstGeom prst="ellipse">
              <a:avLst/>
            </a:prstGeom>
            <a:solidFill>
              <a:srgbClr val="FFCC00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86402" tIns="43201" rIns="86402" bIns="43201" anchor="ctr"/>
            <a:p>
              <a:pPr algn="ctr" defTabSz="863600"/>
              <a:endPara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4" name="Oval 10"/>
            <p:cNvSpPr/>
            <p:nvPr/>
          </p:nvSpPr>
          <p:spPr>
            <a:xfrm>
              <a:off x="4128" y="3237"/>
              <a:ext cx="739" cy="699"/>
            </a:xfrm>
            <a:prstGeom prst="ellipse">
              <a:avLst/>
            </a:prstGeom>
            <a:solidFill>
              <a:srgbClr val="CCFF66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5" name="Text Box 11"/>
            <p:cNvSpPr txBox="1"/>
            <p:nvPr/>
          </p:nvSpPr>
          <p:spPr>
            <a:xfrm>
              <a:off x="5136" y="3888"/>
              <a:ext cx="217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6402" tIns="43201" rIns="86402" bIns="43201" anchor="t">
              <a:spAutoFit/>
            </a:bodyPr>
            <a:p>
              <a:pPr defTabSz="863600">
                <a:spcBef>
                  <a:spcPct val="50000"/>
                </a:spcBef>
              </a:pPr>
              <a:r>
                <a:rPr lang="en-US" altLang="zh-CN" sz="3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Text Box 12"/>
            <p:cNvSpPr txBox="1"/>
            <p:nvPr/>
          </p:nvSpPr>
          <p:spPr>
            <a:xfrm>
              <a:off x="4294" y="3412"/>
              <a:ext cx="348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6402" tIns="43201" rIns="86402" bIns="43201" anchor="t">
              <a:spAutoFit/>
            </a:bodyPr>
            <a:p>
              <a:pPr defTabSz="863600">
                <a:spcBef>
                  <a:spcPct val="50000"/>
                </a:spcBef>
              </a:pPr>
              <a:r>
                <a:rPr lang="en-US" altLang="zh-CN" sz="3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7" name="Text Box 13"/>
            <p:cNvSpPr txBox="1"/>
            <p:nvPr/>
          </p:nvSpPr>
          <p:spPr>
            <a:xfrm>
              <a:off x="5014" y="3604"/>
              <a:ext cx="261" cy="4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6402" tIns="43201" rIns="86402" bIns="43201" anchor="t">
              <a:spAutoFit/>
            </a:bodyPr>
            <a:p>
              <a:pPr defTabSz="863600">
                <a:spcBef>
                  <a:spcPct val="50000"/>
                </a:spcBef>
              </a:pPr>
              <a:r>
                <a:rPr lang="en-US" altLang="zh-CN" sz="3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8" name="对象 14337"/>
          <p:cNvGraphicFramePr/>
          <p:nvPr/>
        </p:nvGraphicFramePr>
        <p:xfrm>
          <a:off x="914400" y="2743200"/>
          <a:ext cx="706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7061200" imgH="457200" progId="Equation.3">
                  <p:embed/>
                </p:oleObj>
              </mc:Choice>
              <mc:Fallback>
                <p:oleObj name="" r:id="rId1" imgW="70612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7061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文本框 14338"/>
          <p:cNvSpPr txBox="1"/>
          <p:nvPr/>
        </p:nvSpPr>
        <p:spPr>
          <a:xfrm>
            <a:off x="838200" y="12954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2012950" y="3429000"/>
          <a:ext cx="575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5753100" imgH="457200" progId="Equation.3">
                  <p:embed/>
                </p:oleObj>
              </mc:Choice>
              <mc:Fallback>
                <p:oleObj name="" r:id="rId3" imgW="5753100" imgH="457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3429000"/>
                        <a:ext cx="5753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4342"/>
          <p:cNvGraphicFramePr/>
          <p:nvPr/>
        </p:nvGraphicFramePr>
        <p:xfrm>
          <a:off x="3276600" y="5638800"/>
          <a:ext cx="293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2933700" imgH="457200" progId="Equation.3">
                  <p:embed/>
                </p:oleObj>
              </mc:Choice>
              <mc:Fallback>
                <p:oleObj name="" r:id="rId5" imgW="2933700" imgH="457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5638800"/>
                        <a:ext cx="2933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4344"/>
          <p:cNvGraphicFramePr/>
          <p:nvPr/>
        </p:nvGraphicFramePr>
        <p:xfrm>
          <a:off x="914400" y="762000"/>
          <a:ext cx="458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4582795" imgH="431800" progId="Equation.3">
                  <p:embed/>
                </p:oleObj>
              </mc:Choice>
              <mc:Fallback>
                <p:oleObj name="" r:id="rId7" imgW="4582795" imgH="431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762000"/>
                        <a:ext cx="4584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14345"/>
          <p:cNvGraphicFramePr/>
          <p:nvPr/>
        </p:nvGraphicFramePr>
        <p:xfrm>
          <a:off x="2209800" y="1447800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951865" imgH="317500" progId="Equation.3">
                  <p:embed/>
                </p:oleObj>
              </mc:Choice>
              <mc:Fallback>
                <p:oleObj name="" r:id="rId9" imgW="951865" imgH="317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9800" y="1447800"/>
                        <a:ext cx="952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14346"/>
          <p:cNvGraphicFramePr/>
          <p:nvPr/>
        </p:nvGraphicFramePr>
        <p:xfrm>
          <a:off x="3149600" y="1454150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2957830" imgH="393700" progId="Equation.3">
                  <p:embed/>
                </p:oleObj>
              </mc:Choice>
              <mc:Fallback>
                <p:oleObj name="" r:id="rId11" imgW="2957830" imgH="3937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9600" y="1454150"/>
                        <a:ext cx="2959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14347"/>
          <p:cNvGraphicFramePr/>
          <p:nvPr/>
        </p:nvGraphicFramePr>
        <p:xfrm>
          <a:off x="2152650" y="205105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1840865" imgH="431800" progId="Equation.3">
                  <p:embed/>
                </p:oleObj>
              </mc:Choice>
              <mc:Fallback>
                <p:oleObj name="" r:id="rId13" imgW="1840865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2650" y="2051050"/>
                        <a:ext cx="1841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矩形 14348"/>
          <p:cNvSpPr/>
          <p:nvPr/>
        </p:nvSpPr>
        <p:spPr>
          <a:xfrm>
            <a:off x="838200" y="335280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50" name="对象 14349"/>
          <p:cNvGraphicFramePr/>
          <p:nvPr/>
        </p:nvGraphicFramePr>
        <p:xfrm>
          <a:off x="1981200" y="4114800"/>
          <a:ext cx="411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5" imgW="4114800" imgH="457200" progId="Equation.3">
                  <p:embed/>
                </p:oleObj>
              </mc:Choice>
              <mc:Fallback>
                <p:oleObj name="" r:id="rId15" imgW="4114800" imgH="457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81200" y="4114800"/>
                        <a:ext cx="4114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对象 14350"/>
          <p:cNvGraphicFramePr/>
          <p:nvPr/>
        </p:nvGraphicFramePr>
        <p:xfrm>
          <a:off x="3162300" y="4876800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7" imgW="2438400" imgH="457200" progId="Equation.3">
                  <p:embed/>
                </p:oleObj>
              </mc:Choice>
              <mc:Fallback>
                <p:oleObj name="" r:id="rId17" imgW="2438400" imgH="457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62300" y="4876800"/>
                        <a:ext cx="2438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3" name="对象 15362"/>
          <p:cNvGraphicFramePr/>
          <p:nvPr/>
        </p:nvGraphicFramePr>
        <p:xfrm>
          <a:off x="831850" y="850900"/>
          <a:ext cx="605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6055360" imgH="951865" progId="Equation.3">
                  <p:embed/>
                </p:oleObj>
              </mc:Choice>
              <mc:Fallback>
                <p:oleObj name="" r:id="rId1" imgW="6055360" imgH="95186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1850" y="850900"/>
                        <a:ext cx="6057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文本框 15363"/>
          <p:cNvSpPr txBox="1"/>
          <p:nvPr/>
        </p:nvSpPr>
        <p:spPr>
          <a:xfrm>
            <a:off x="914400" y="198120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9" name="文本框 15368"/>
          <p:cNvSpPr txBox="1"/>
          <p:nvPr/>
        </p:nvSpPr>
        <p:spPr>
          <a:xfrm>
            <a:off x="1905000" y="1981200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由图可得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70" name="对象 15369"/>
          <p:cNvGraphicFramePr/>
          <p:nvPr/>
        </p:nvGraphicFramePr>
        <p:xfrm>
          <a:off x="1835150" y="2667000"/>
          <a:ext cx="335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3349625" imgH="405765" progId="Equation.3">
                  <p:embed/>
                </p:oleObj>
              </mc:Choice>
              <mc:Fallback>
                <p:oleObj name="" r:id="rId3" imgW="3349625" imgH="4057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2667000"/>
                        <a:ext cx="3352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5370"/>
          <p:cNvGraphicFramePr/>
          <p:nvPr/>
        </p:nvGraphicFramePr>
        <p:xfrm>
          <a:off x="1828800" y="3352800"/>
          <a:ext cx="320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3200400" imgH="419100" progId="Equation.3">
                  <p:embed/>
                </p:oleObj>
              </mc:Choice>
              <mc:Fallback>
                <p:oleObj name="" r:id="rId5" imgW="3200400" imgH="4191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352800"/>
                        <a:ext cx="3200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5371"/>
          <p:cNvGraphicFramePr/>
          <p:nvPr/>
        </p:nvGraphicFramePr>
        <p:xfrm>
          <a:off x="1828800" y="3962400"/>
          <a:ext cx="47672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5065395" imgH="431800" progId="Equation.3">
                  <p:embed/>
                </p:oleObj>
              </mc:Choice>
              <mc:Fallback>
                <p:oleObj name="" r:id="rId7" imgW="5065395" imgH="431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3962400"/>
                        <a:ext cx="476726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文本框 15372"/>
          <p:cNvSpPr txBox="1"/>
          <p:nvPr/>
        </p:nvSpPr>
        <p:spPr>
          <a:xfrm>
            <a:off x="914400" y="4495800"/>
            <a:ext cx="2325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又由性质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6" name="文本框 15375"/>
          <p:cNvSpPr txBox="1"/>
          <p:nvPr/>
        </p:nvSpPr>
        <p:spPr>
          <a:xfrm>
            <a:off x="914400" y="5562600"/>
            <a:ext cx="12525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因此得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79" name="对象 15378"/>
          <p:cNvGraphicFramePr/>
          <p:nvPr/>
        </p:nvGraphicFramePr>
        <p:xfrm>
          <a:off x="1698625" y="5126038"/>
          <a:ext cx="41465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9" imgW="4366895" imgH="393700" progId="Equation.3">
                  <p:embed/>
                </p:oleObj>
              </mc:Choice>
              <mc:Fallback>
                <p:oleObj name="" r:id="rId9" imgW="4366895" imgH="393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8625" y="5126038"/>
                        <a:ext cx="414655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对象 15379"/>
          <p:cNvGraphicFramePr/>
          <p:nvPr/>
        </p:nvGraphicFramePr>
        <p:xfrm>
          <a:off x="2362200" y="5715000"/>
          <a:ext cx="525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5253355" imgH="405765" progId="Equation.3">
                  <p:embed/>
                </p:oleObj>
              </mc:Choice>
              <mc:Fallback>
                <p:oleObj name="" r:id="rId11" imgW="5253355" imgH="40576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2200" y="5715000"/>
                        <a:ext cx="525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691188" y="2051050"/>
            <a:ext cx="2259012" cy="1535113"/>
            <a:chOff x="3120" y="2515"/>
            <a:chExt cx="1776" cy="1567"/>
          </a:xfrm>
        </p:grpSpPr>
        <p:sp>
          <p:nvSpPr>
            <p:cNvPr id="70668" name="Rectangle 6"/>
            <p:cNvSpPr/>
            <p:nvPr/>
          </p:nvSpPr>
          <p:spPr>
            <a:xfrm>
              <a:off x="3120" y="2515"/>
              <a:ext cx="1776" cy="1567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9" name="Oval 7"/>
            <p:cNvSpPr/>
            <p:nvPr/>
          </p:nvSpPr>
          <p:spPr>
            <a:xfrm>
              <a:off x="3216" y="2611"/>
              <a:ext cx="1008" cy="1056"/>
            </a:xfrm>
            <a:prstGeom prst="ellipse">
              <a:avLst/>
            </a:prstGeom>
            <a:solidFill>
              <a:srgbClr val="00FFFF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86402" tIns="43201" rIns="86402" bIns="43201" anchor="ctr"/>
            <a:p>
              <a:pPr algn="ctr" defTabSz="863600"/>
              <a:endPara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0" name="Oval 8"/>
            <p:cNvSpPr/>
            <p:nvPr/>
          </p:nvSpPr>
          <p:spPr>
            <a:xfrm>
              <a:off x="4080" y="2755"/>
              <a:ext cx="672" cy="816"/>
            </a:xfrm>
            <a:prstGeom prst="ellipse">
              <a:avLst/>
            </a:prstGeom>
            <a:solidFill>
              <a:srgbClr val="FFCC00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1" name="Text Box 9"/>
            <p:cNvSpPr txBox="1"/>
            <p:nvPr/>
          </p:nvSpPr>
          <p:spPr>
            <a:xfrm>
              <a:off x="4656" y="3523"/>
              <a:ext cx="240" cy="55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86402" tIns="43201" rIns="86402" bIns="43201" anchor="t">
              <a:spAutoFit/>
            </a:bodyPr>
            <a:p>
              <a:pPr defTabSz="863600">
                <a:spcBef>
                  <a:spcPct val="50000"/>
                </a:spcBef>
              </a:pPr>
              <a:r>
                <a:rPr lang="en-US" altLang="zh-CN" sz="3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2" name="Text Box 10"/>
            <p:cNvSpPr txBox="1"/>
            <p:nvPr/>
          </p:nvSpPr>
          <p:spPr>
            <a:xfrm>
              <a:off x="3360" y="2995"/>
              <a:ext cx="384" cy="559"/>
            </a:xfrm>
            <a:prstGeom prst="rect">
              <a:avLst/>
            </a:prstGeom>
            <a:solidFill>
              <a:srgbClr val="00FFFF">
                <a:alpha val="50194"/>
              </a:srgbClr>
            </a:solidFill>
            <a:ln w="9525">
              <a:noFill/>
            </a:ln>
          </p:spPr>
          <p:txBody>
            <a:bodyPr lIns="86402" tIns="43201" rIns="86402" bIns="43201" anchor="t">
              <a:spAutoFit/>
            </a:bodyPr>
            <a:p>
              <a:pPr defTabSz="863600">
                <a:spcBef>
                  <a:spcPct val="50000"/>
                </a:spcBef>
              </a:pPr>
              <a:r>
                <a:rPr lang="en-US" altLang="zh-CN" sz="3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3" name="Text Box 11"/>
            <p:cNvSpPr txBox="1"/>
            <p:nvPr/>
          </p:nvSpPr>
          <p:spPr>
            <a:xfrm>
              <a:off x="4464" y="2947"/>
              <a:ext cx="240" cy="559"/>
            </a:xfrm>
            <a:prstGeom prst="rect">
              <a:avLst/>
            </a:prstGeom>
            <a:solidFill>
              <a:srgbClr val="FFCC00">
                <a:alpha val="50194"/>
              </a:srgbClr>
            </a:solidFill>
            <a:ln w="9525">
              <a:noFill/>
            </a:ln>
          </p:spPr>
          <p:txBody>
            <a:bodyPr lIns="86402" tIns="43201" rIns="86402" bIns="43201" anchor="t">
              <a:spAutoFit/>
            </a:bodyPr>
            <a:p>
              <a:pPr defTabSz="863600">
                <a:spcBef>
                  <a:spcPct val="50000"/>
                </a:spcBef>
              </a:pPr>
              <a:r>
                <a:rPr lang="en-US" altLang="zh-CN" sz="3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4" name="Arc 12"/>
            <p:cNvSpPr/>
            <p:nvPr/>
          </p:nvSpPr>
          <p:spPr>
            <a:xfrm rot="2767638">
              <a:off x="3741" y="2859"/>
              <a:ext cx="555" cy="6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0794" h="20192" fill="none">
                  <a:moveTo>
                    <a:pt x="7671" y="0"/>
                  </a:moveTo>
                  <a:cubicBezTo>
                    <a:pt x="14072" y="2432"/>
                    <a:pt x="18941" y="7755"/>
                    <a:pt x="20794" y="14346"/>
                  </a:cubicBezTo>
                </a:path>
                <a:path w="20794" h="20192" stroke="0">
                  <a:moveTo>
                    <a:pt x="7671" y="0"/>
                  </a:moveTo>
                  <a:cubicBezTo>
                    <a:pt x="14072" y="2432"/>
                    <a:pt x="18941" y="7755"/>
                    <a:pt x="20794" y="14346"/>
                  </a:cubicBezTo>
                  <a:lnTo>
                    <a:pt x="0" y="20192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00FFFF">
                <a:alpha val="50194"/>
              </a:srgbClr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9" grpId="0"/>
      <p:bldP spid="15373" grpId="0"/>
      <p:bldP spid="1537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16385"/>
          <p:cNvSpPr txBox="1"/>
          <p:nvPr/>
        </p:nvSpPr>
        <p:spPr>
          <a:xfrm>
            <a:off x="838200" y="762000"/>
            <a:ext cx="39417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推广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三个事件和的情况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387" name="对象 16386"/>
          <p:cNvGraphicFramePr/>
          <p:nvPr/>
        </p:nvGraphicFramePr>
        <p:xfrm>
          <a:off x="1739900" y="1524000"/>
          <a:ext cx="240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2399030" imgH="431800" progId="Equation.3">
                  <p:embed/>
                </p:oleObj>
              </mc:Choice>
              <mc:Fallback>
                <p:oleObj name="" r:id="rId1" imgW="2399030" imgH="4318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9900" y="1524000"/>
                        <a:ext cx="240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/>
          <p:cNvGraphicFramePr/>
          <p:nvPr/>
        </p:nvGraphicFramePr>
        <p:xfrm>
          <a:off x="1708150" y="2133600"/>
          <a:ext cx="6858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6858000" imgH="977900" progId="Equation.3">
                  <p:embed/>
                </p:oleObj>
              </mc:Choice>
              <mc:Fallback>
                <p:oleObj name="" r:id="rId3" imgW="68580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8150" y="2133600"/>
                        <a:ext cx="6858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矩形 16388"/>
          <p:cNvSpPr/>
          <p:nvPr/>
        </p:nvSpPr>
        <p:spPr>
          <a:xfrm>
            <a:off x="1712913" y="33528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spcBef>
                <a:spcPct val="5000"/>
              </a:spcBef>
            </a:pP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个事件和的情况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391" name="对象 16390"/>
          <p:cNvGraphicFramePr/>
          <p:nvPr/>
        </p:nvGraphicFramePr>
        <p:xfrm>
          <a:off x="1714500" y="4114800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3072130" imgH="431800" progId="Equation.3">
                  <p:embed/>
                </p:oleObj>
              </mc:Choice>
              <mc:Fallback>
                <p:oleObj name="" r:id="rId5" imgW="3072130" imgH="4318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4500" y="4114800"/>
                        <a:ext cx="3073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16391"/>
          <p:cNvGraphicFramePr/>
          <p:nvPr/>
        </p:nvGraphicFramePr>
        <p:xfrm>
          <a:off x="4686300" y="3860800"/>
          <a:ext cx="381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3808095" imgH="989965" progId="Equation.3">
                  <p:embed/>
                </p:oleObj>
              </mc:Choice>
              <mc:Fallback>
                <p:oleObj name="" r:id="rId7" imgW="3808095" imgH="9899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6300" y="3860800"/>
                        <a:ext cx="3810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16392"/>
          <p:cNvGraphicFramePr/>
          <p:nvPr/>
        </p:nvGraphicFramePr>
        <p:xfrm>
          <a:off x="1663700" y="5092700"/>
          <a:ext cx="6769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6765925" imgH="774065" progId="Equation.3">
                  <p:embed/>
                </p:oleObj>
              </mc:Choice>
              <mc:Fallback>
                <p:oleObj name="" r:id="rId9" imgW="6765925" imgH="7740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3700" y="5092700"/>
                        <a:ext cx="67691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文本框 17410"/>
          <p:cNvSpPr txBox="1"/>
          <p:nvPr/>
        </p:nvSpPr>
        <p:spPr>
          <a:xfrm>
            <a:off x="857250" y="29718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7" name="对象 17416"/>
          <p:cNvGraphicFramePr/>
          <p:nvPr/>
        </p:nvGraphicFramePr>
        <p:xfrm>
          <a:off x="1473200" y="3048000"/>
          <a:ext cx="425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4254500" imgH="457200" progId="Equation.3">
                  <p:embed/>
                </p:oleObj>
              </mc:Choice>
              <mc:Fallback>
                <p:oleObj name="" r:id="rId1" imgW="4254500" imgH="457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3200" y="3048000"/>
                        <a:ext cx="4254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/>
          <p:nvPr/>
        </p:nvGraphicFramePr>
        <p:xfrm>
          <a:off x="1524000" y="3505200"/>
          <a:ext cx="358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3581400" imgH="825500" progId="Equation.3">
                  <p:embed/>
                </p:oleObj>
              </mc:Choice>
              <mc:Fallback>
                <p:oleObj name="" r:id="rId3" imgW="3581400" imgH="8255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505200"/>
                        <a:ext cx="3581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对象 17423"/>
          <p:cNvGraphicFramePr/>
          <p:nvPr/>
        </p:nvGraphicFramePr>
        <p:xfrm>
          <a:off x="1466850" y="4267200"/>
          <a:ext cx="3314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3313430" imgH="989965" progId="Equation.3">
                  <p:embed/>
                </p:oleObj>
              </mc:Choice>
              <mc:Fallback>
                <p:oleObj name="" r:id="rId5" imgW="3313430" imgH="9899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6850" y="4267200"/>
                        <a:ext cx="33147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对象 17424"/>
          <p:cNvGraphicFramePr/>
          <p:nvPr/>
        </p:nvGraphicFramePr>
        <p:xfrm>
          <a:off x="2624138" y="5257800"/>
          <a:ext cx="173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1739900" imgH="838200" progId="Equation.3">
                  <p:embed/>
                </p:oleObj>
              </mc:Choice>
              <mc:Fallback>
                <p:oleObj name="" r:id="rId7" imgW="1739900" imgH="838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4138" y="5257800"/>
                        <a:ext cx="1739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对象 17409"/>
          <p:cNvGraphicFramePr/>
          <p:nvPr/>
        </p:nvGraphicFramePr>
        <p:xfrm>
          <a:off x="850900" y="762000"/>
          <a:ext cx="73533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7353300" imgH="2336800" progId="Equation.3">
                  <p:embed/>
                </p:oleObj>
              </mc:Choice>
              <mc:Fallback>
                <p:oleObj name="" r:id="rId9" imgW="7353300" imgH="2336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900" y="762000"/>
                        <a:ext cx="7353300" cy="233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52" name="组合 17451"/>
          <p:cNvGrpSpPr/>
          <p:nvPr/>
        </p:nvGrpSpPr>
        <p:grpSpPr>
          <a:xfrm>
            <a:off x="5638800" y="5146675"/>
            <a:ext cx="2743200" cy="949325"/>
            <a:chOff x="3552" y="3264"/>
            <a:chExt cx="1728" cy="598"/>
          </a:xfrm>
        </p:grpSpPr>
        <p:sp>
          <p:nvSpPr>
            <p:cNvPr id="17419" name="矩形 17418"/>
            <p:cNvSpPr/>
            <p:nvPr/>
          </p:nvSpPr>
          <p:spPr>
            <a:xfrm>
              <a:off x="3552" y="3264"/>
              <a:ext cx="1728" cy="598"/>
            </a:xfrm>
            <a:prstGeom prst="rect">
              <a:avLst/>
            </a:prstGeom>
            <a:solidFill>
              <a:srgbClr val="00CC00"/>
            </a:solidFill>
            <a:ln w="9525" cap="flat" cmpd="sng">
              <a:solidFill>
                <a:srgbClr val="99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0" name="椭圆 17419"/>
            <p:cNvSpPr/>
            <p:nvPr/>
          </p:nvSpPr>
          <p:spPr>
            <a:xfrm>
              <a:off x="3888" y="3312"/>
              <a:ext cx="1152" cy="427"/>
            </a:xfrm>
            <a:prstGeom prst="ellipse">
              <a:avLst/>
            </a:prstGeom>
            <a:solidFill>
              <a:schemeClr val="hlink"/>
            </a:soli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1" name="椭圆 17420"/>
            <p:cNvSpPr/>
            <p:nvPr/>
          </p:nvSpPr>
          <p:spPr>
            <a:xfrm>
              <a:off x="4416" y="3408"/>
              <a:ext cx="384" cy="214"/>
            </a:xfrm>
            <a:prstGeom prst="ellipse">
              <a:avLst/>
            </a:prstGeom>
            <a:solidFill>
              <a:srgbClr val="FFFF00"/>
            </a:soli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7422" name="对象 17421"/>
            <p:cNvGraphicFramePr/>
            <p:nvPr/>
          </p:nvGraphicFramePr>
          <p:xfrm>
            <a:off x="4032" y="3408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1" imgW="317500" imgH="317500" progId="Equation.3">
                    <p:embed/>
                  </p:oleObj>
                </mc:Choice>
                <mc:Fallback>
                  <p:oleObj name="" r:id="rId11" imgW="317500" imgH="3175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32" y="3408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对象 17422"/>
            <p:cNvGraphicFramePr/>
            <p:nvPr/>
          </p:nvGraphicFramePr>
          <p:xfrm>
            <a:off x="4512" y="3408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3" imgW="317500" imgH="317500" progId="Equation.3">
                    <p:embed/>
                  </p:oleObj>
                </mc:Choice>
                <mc:Fallback>
                  <p:oleObj name="" r:id="rId13" imgW="317500" imgH="3175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12" y="3408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4" name="对象 17433"/>
            <p:cNvGraphicFramePr/>
            <p:nvPr/>
          </p:nvGraphicFramePr>
          <p:xfrm>
            <a:off x="5088" y="3640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5" imgW="279400" imgH="317500" progId="Equation.3">
                    <p:embed/>
                  </p:oleObj>
                </mc:Choice>
                <mc:Fallback>
                  <p:oleObj name="" r:id="rId15" imgW="279400" imgH="3175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88" y="3640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51" name="组合 17450"/>
          <p:cNvGrpSpPr/>
          <p:nvPr/>
        </p:nvGrpSpPr>
        <p:grpSpPr>
          <a:xfrm>
            <a:off x="5638800" y="3733800"/>
            <a:ext cx="2743200" cy="949325"/>
            <a:chOff x="3552" y="2496"/>
            <a:chExt cx="1728" cy="598"/>
          </a:xfrm>
        </p:grpSpPr>
        <p:sp>
          <p:nvSpPr>
            <p:cNvPr id="17412" name="矩形 17411"/>
            <p:cNvSpPr/>
            <p:nvPr/>
          </p:nvSpPr>
          <p:spPr>
            <a:xfrm>
              <a:off x="3552" y="2496"/>
              <a:ext cx="1728" cy="598"/>
            </a:xfrm>
            <a:prstGeom prst="rect">
              <a:avLst/>
            </a:prstGeom>
            <a:solidFill>
              <a:srgbClr val="00CC00"/>
            </a:solidFill>
            <a:ln w="9525" cap="flat" cmpd="sng">
              <a:solidFill>
                <a:srgbClr val="99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7433" name="对象 17432"/>
            <p:cNvGraphicFramePr/>
            <p:nvPr/>
          </p:nvGraphicFramePr>
          <p:xfrm>
            <a:off x="5088" y="2880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7" imgW="279400" imgH="317500" progId="Equation.3">
                    <p:embed/>
                  </p:oleObj>
                </mc:Choice>
                <mc:Fallback>
                  <p:oleObj name="" r:id="rId17" imgW="279400" imgH="3175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88" y="2880"/>
                          <a:ext cx="176" cy="200"/>
                        </a:xfrm>
                        <a:prstGeom prst="rect">
                          <a:avLst/>
                        </a:prstGeom>
                        <a:solidFill>
                          <a:srgbClr val="00CC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5" name="组合 17444"/>
            <p:cNvGrpSpPr/>
            <p:nvPr/>
          </p:nvGrpSpPr>
          <p:grpSpPr>
            <a:xfrm>
              <a:off x="3744" y="2640"/>
              <a:ext cx="480" cy="384"/>
              <a:chOff x="2928" y="2544"/>
              <a:chExt cx="480" cy="384"/>
            </a:xfrm>
          </p:grpSpPr>
          <p:sp>
            <p:nvSpPr>
              <p:cNvPr id="17446" name="椭圆 17445"/>
              <p:cNvSpPr/>
              <p:nvPr/>
            </p:nvSpPr>
            <p:spPr>
              <a:xfrm>
                <a:off x="2928" y="2544"/>
                <a:ext cx="480" cy="384"/>
              </a:xfrm>
              <a:prstGeom prst="ellipse">
                <a:avLst/>
              </a:prstGeom>
              <a:solidFill>
                <a:schemeClr val="hlink"/>
              </a:solidFill>
              <a:ln w="2857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7447" name="对象 17446"/>
              <p:cNvGraphicFramePr/>
              <p:nvPr/>
            </p:nvGraphicFramePr>
            <p:xfrm>
              <a:off x="3024" y="2592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19" imgW="317500" imgH="317500" progId="Equation.3">
                      <p:embed/>
                    </p:oleObj>
                  </mc:Choice>
                  <mc:Fallback>
                    <p:oleObj name="" r:id="rId19" imgW="317500" imgH="317500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024" y="2592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chemeClr val="hlink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48" name="组合 17447"/>
            <p:cNvGrpSpPr/>
            <p:nvPr/>
          </p:nvGrpSpPr>
          <p:grpSpPr>
            <a:xfrm>
              <a:off x="4368" y="2640"/>
              <a:ext cx="576" cy="384"/>
              <a:chOff x="4560" y="2230"/>
              <a:chExt cx="576" cy="384"/>
            </a:xfrm>
          </p:grpSpPr>
          <p:sp>
            <p:nvSpPr>
              <p:cNvPr id="17449" name="椭圆 17448"/>
              <p:cNvSpPr/>
              <p:nvPr/>
            </p:nvSpPr>
            <p:spPr>
              <a:xfrm>
                <a:off x="4560" y="2230"/>
                <a:ext cx="576" cy="384"/>
              </a:xfrm>
              <a:prstGeom prst="ellipse">
                <a:avLst/>
              </a:prstGeom>
              <a:solidFill>
                <a:srgbClr val="FFFF00"/>
              </a:solidFill>
              <a:ln w="254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7450" name="对象 17449"/>
              <p:cNvGraphicFramePr/>
              <p:nvPr/>
            </p:nvGraphicFramePr>
            <p:xfrm>
              <a:off x="4752" y="2326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21" imgW="317500" imgH="317500" progId="Equation.3">
                      <p:embed/>
                    </p:oleObj>
                  </mc:Choice>
                  <mc:Fallback>
                    <p:oleObj name="" r:id="rId21" imgW="317500" imgH="317500" progId="Equation.3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752" y="2326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7453" name="对象 17452"/>
          <p:cNvGraphicFramePr/>
          <p:nvPr/>
        </p:nvGraphicFramePr>
        <p:xfrm>
          <a:off x="914400" y="962025"/>
          <a:ext cx="52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3" imgW="520700" imgH="381000" progId="Equation.3">
                  <p:embed/>
                </p:oleObj>
              </mc:Choice>
              <mc:Fallback>
                <p:oleObj name="" r:id="rId23" imgW="520700" imgH="381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4400" y="962025"/>
                        <a:ext cx="520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40" name="对象 18439"/>
          <p:cNvGraphicFramePr/>
          <p:nvPr/>
        </p:nvGraphicFramePr>
        <p:xfrm>
          <a:off x="889000" y="990600"/>
          <a:ext cx="452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4521200" imgH="457200" progId="Equation.3">
                  <p:embed/>
                </p:oleObj>
              </mc:Choice>
              <mc:Fallback>
                <p:oleObj name="" r:id="rId1" imgW="4521200" imgH="457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9000" y="990600"/>
                        <a:ext cx="4521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8440"/>
          <p:cNvGraphicFramePr/>
          <p:nvPr/>
        </p:nvGraphicFramePr>
        <p:xfrm>
          <a:off x="954088" y="1752600"/>
          <a:ext cx="48037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5803900" imgH="419100" progId="Equation.3">
                  <p:embed/>
                </p:oleObj>
              </mc:Choice>
              <mc:Fallback>
                <p:oleObj name="" r:id="rId3" imgW="5803900" imgH="419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088" y="1752600"/>
                        <a:ext cx="480377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18441"/>
          <p:cNvGraphicFramePr/>
          <p:nvPr/>
        </p:nvGraphicFramePr>
        <p:xfrm>
          <a:off x="933450" y="2514600"/>
          <a:ext cx="431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4318000" imgH="457200" progId="Equation.3">
                  <p:embed/>
                </p:oleObj>
              </mc:Choice>
              <mc:Fallback>
                <p:oleObj name="" r:id="rId5" imgW="4318000" imgH="457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450" y="2514600"/>
                        <a:ext cx="4318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对象 18442"/>
          <p:cNvGraphicFramePr/>
          <p:nvPr/>
        </p:nvGraphicFramePr>
        <p:xfrm>
          <a:off x="914400" y="3276600"/>
          <a:ext cx="461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4610100" imgH="457200" progId="Equation.3">
                  <p:embed/>
                </p:oleObj>
              </mc:Choice>
              <mc:Fallback>
                <p:oleObj name="" r:id="rId7" imgW="4610100" imgH="457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276600"/>
                        <a:ext cx="4610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对象 18443"/>
          <p:cNvGraphicFramePr/>
          <p:nvPr/>
        </p:nvGraphicFramePr>
        <p:xfrm>
          <a:off x="5562600" y="3048000"/>
          <a:ext cx="173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1739900" imgH="838200" progId="Equation.3">
                  <p:embed/>
                </p:oleObj>
              </mc:Choice>
              <mc:Fallback>
                <p:oleObj name="" r:id="rId9" imgW="1739900" imgH="838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3048000"/>
                        <a:ext cx="1739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对象 18447"/>
          <p:cNvGraphicFramePr/>
          <p:nvPr/>
        </p:nvGraphicFramePr>
        <p:xfrm>
          <a:off x="5486400" y="990600"/>
          <a:ext cx="237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2374900" imgH="457200" progId="Equation.3">
                  <p:embed/>
                </p:oleObj>
              </mc:Choice>
              <mc:Fallback>
                <p:oleObj name="" r:id="rId11" imgW="2374900" imgH="457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86400" y="990600"/>
                        <a:ext cx="2374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7" name="组合 18456"/>
          <p:cNvGrpSpPr/>
          <p:nvPr/>
        </p:nvGrpSpPr>
        <p:grpSpPr>
          <a:xfrm>
            <a:off x="2438400" y="4267200"/>
            <a:ext cx="3582988" cy="1600200"/>
            <a:chOff x="1536" y="2688"/>
            <a:chExt cx="2257" cy="1008"/>
          </a:xfrm>
        </p:grpSpPr>
        <p:sp>
          <p:nvSpPr>
            <p:cNvPr id="18449" name="矩形 18448"/>
            <p:cNvSpPr/>
            <p:nvPr/>
          </p:nvSpPr>
          <p:spPr>
            <a:xfrm>
              <a:off x="1536" y="2688"/>
              <a:ext cx="2256" cy="1008"/>
            </a:xfrm>
            <a:prstGeom prst="rect">
              <a:avLst/>
            </a:prstGeom>
            <a:solidFill>
              <a:srgbClr val="33CC33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0" name="文本框 18449"/>
            <p:cNvSpPr txBox="1"/>
            <p:nvPr/>
          </p:nvSpPr>
          <p:spPr>
            <a:xfrm>
              <a:off x="3552" y="3360"/>
              <a:ext cx="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8451" name="椭圆 18450"/>
            <p:cNvSpPr/>
            <p:nvPr/>
          </p:nvSpPr>
          <p:spPr>
            <a:xfrm>
              <a:off x="1920" y="2976"/>
              <a:ext cx="768" cy="528"/>
            </a:xfrm>
            <a:prstGeom prst="ellipse">
              <a:avLst/>
            </a:prstGeom>
            <a:solidFill>
              <a:srgbClr val="00FFFF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2" name="文本框 18451"/>
            <p:cNvSpPr txBox="1"/>
            <p:nvPr/>
          </p:nvSpPr>
          <p:spPr>
            <a:xfrm>
              <a:off x="2016" y="3072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8453" name="椭圆 18452"/>
            <p:cNvSpPr/>
            <p:nvPr/>
          </p:nvSpPr>
          <p:spPr>
            <a:xfrm>
              <a:off x="2352" y="2976"/>
              <a:ext cx="1008" cy="480"/>
            </a:xfrm>
            <a:prstGeom prst="ellipse">
              <a:avLst/>
            </a:prstGeom>
            <a:solidFill>
              <a:srgbClr val="9999FF"/>
            </a:solid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4" name="文本框 18453"/>
            <p:cNvSpPr txBox="1"/>
            <p:nvPr/>
          </p:nvSpPr>
          <p:spPr>
            <a:xfrm>
              <a:off x="2976" y="3072"/>
              <a:ext cx="26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800" b="1" i="1">
                  <a:latin typeface="Times New Roman" panose="02020603050405020304" pitchFamily="18" charset="0"/>
                  <a:ea typeface="华文宋体" pitchFamily="2" charset="-122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  <a:ea typeface="华文宋体" pitchFamily="2" charset="-122"/>
              </a:endParaRPr>
            </a:p>
          </p:txBody>
        </p:sp>
        <p:sp>
          <p:nvSpPr>
            <p:cNvPr id="18455" name="任意多边形 18454"/>
            <p:cNvSpPr/>
            <p:nvPr/>
          </p:nvSpPr>
          <p:spPr>
            <a:xfrm>
              <a:off x="2304" y="3024"/>
              <a:ext cx="432" cy="416"/>
            </a:xfrm>
            <a:custGeom>
              <a:avLst/>
              <a:gdLst/>
              <a:ahLst/>
              <a:cxnLst/>
              <a:pathLst>
                <a:path w="376" h="416">
                  <a:moveTo>
                    <a:pt x="224" y="24"/>
                  </a:moveTo>
                  <a:cubicBezTo>
                    <a:pt x="272" y="48"/>
                    <a:pt x="360" y="152"/>
                    <a:pt x="368" y="216"/>
                  </a:cubicBezTo>
                  <a:cubicBezTo>
                    <a:pt x="376" y="280"/>
                    <a:pt x="328" y="400"/>
                    <a:pt x="272" y="408"/>
                  </a:cubicBezTo>
                  <a:cubicBezTo>
                    <a:pt x="216" y="416"/>
                    <a:pt x="64" y="320"/>
                    <a:pt x="32" y="264"/>
                  </a:cubicBezTo>
                  <a:cubicBezTo>
                    <a:pt x="0" y="208"/>
                    <a:pt x="40" y="112"/>
                    <a:pt x="80" y="72"/>
                  </a:cubicBezTo>
                  <a:cubicBezTo>
                    <a:pt x="120" y="32"/>
                    <a:pt x="176" y="0"/>
                    <a:pt x="224" y="24"/>
                  </a:cubicBezTo>
                  <a:close/>
                </a:path>
              </a:pathLst>
            </a:custGeom>
            <a:pattFill prst="ltUpDiag">
              <a:fgClr>
                <a:srgbClr val="FF33CC">
                  <a:alpha val="100000"/>
                </a:srgbClr>
              </a:fgClr>
              <a:bgClr>
                <a:srgbClr val="FFFFFF"/>
              </a:bgClr>
            </a:pattFill>
            <a:ln w="285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6" name="文本框 18455"/>
            <p:cNvSpPr txBox="1"/>
            <p:nvPr/>
          </p:nvSpPr>
          <p:spPr>
            <a:xfrm>
              <a:off x="2304" y="3024"/>
              <a:ext cx="41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800" b="1" i="1">
                  <a:latin typeface="Times New Roman" panose="02020603050405020304" pitchFamily="18" charset="0"/>
                </a:rPr>
                <a:t>AB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4753" name="Picture 2" descr="zsdh">
            <a:hlinkClick r:id="rId1" action="ppaction://program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305" y="6556963"/>
            <a:ext cx="676997" cy="2771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4" name="Picture 3" descr="zsdh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337" y="6556963"/>
            <a:ext cx="678677" cy="27718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4"/>
          <p:cNvGrpSpPr/>
          <p:nvPr/>
        </p:nvGrpSpPr>
        <p:grpSpPr>
          <a:xfrm>
            <a:off x="524127" y="416950"/>
            <a:ext cx="843212" cy="546151"/>
            <a:chOff x="330" y="262"/>
            <a:chExt cx="532" cy="344"/>
          </a:xfrm>
        </p:grpSpPr>
        <p:sp>
          <p:nvSpPr>
            <p:cNvPr id="74756" name="Text Box 5"/>
            <p:cNvSpPr txBox="1"/>
            <p:nvPr/>
          </p:nvSpPr>
          <p:spPr>
            <a:xfrm>
              <a:off x="330" y="262"/>
              <a:ext cx="354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0" tIns="45715" rIns="91430" bIns="45715" anchor="t">
              <a:spAutoFit/>
            </a:bodyPr>
            <a:p>
              <a:pPr defTabSz="863600"/>
              <a:r>
                <a:rPr lang="zh-CN" altLang="en-US" sz="2965" b="1" dirty="0">
                  <a:solidFill>
                    <a:schemeClr val="tx1"/>
                  </a:solidFill>
                  <a:latin typeface="Arial" panose="020B0604020202020204" pitchFamily="34" charset="0"/>
                  <a:ea typeface="华文中宋" pitchFamily="2" charset="-122"/>
                </a:rPr>
                <a:t>例</a:t>
              </a:r>
              <a:endParaRPr lang="zh-CN" altLang="en-US" sz="2965" b="1" dirty="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endParaRPr>
            </a:p>
          </p:txBody>
        </p:sp>
        <p:sp>
          <p:nvSpPr>
            <p:cNvPr id="74757" name="Rectangle 6"/>
            <p:cNvSpPr/>
            <p:nvPr/>
          </p:nvSpPr>
          <p:spPr>
            <a:xfrm>
              <a:off x="628" y="262"/>
              <a:ext cx="234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0" tIns="45715" rIns="91430" bIns="45715" anchor="t">
              <a:spAutoFit/>
            </a:bodyPr>
            <a:p>
              <a:pPr defTabSz="863600"/>
              <a:r>
                <a:rPr lang="en-US" altLang="zh-CN" sz="2965" b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rPr>
                <a:t>2</a:t>
              </a:r>
              <a:endParaRPr lang="en-US" altLang="zh-CN" sz="2965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</p:grpSp>
      <p:sp>
        <p:nvSpPr>
          <p:cNvPr id="591879" name="Text Box 7"/>
          <p:cNvSpPr txBox="1"/>
          <p:nvPr/>
        </p:nvSpPr>
        <p:spPr>
          <a:xfrm>
            <a:off x="1416151" y="416950"/>
            <a:ext cx="939800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Arial" panose="020B0604020202020204" pitchFamily="34" charset="0"/>
                <a:ea typeface="华文中宋" pitchFamily="2" charset="-122"/>
              </a:rPr>
              <a:t>已知</a:t>
            </a:r>
            <a:endParaRPr lang="zh-CN" altLang="en-US" sz="2965" b="1" dirty="0">
              <a:latin typeface="Arial" panose="020B0604020202020204" pitchFamily="34" charset="0"/>
              <a:ea typeface="华文中宋" pitchFamily="2" charset="-122"/>
            </a:endParaRPr>
          </a:p>
        </p:txBody>
      </p:sp>
      <p:graphicFrame>
        <p:nvGraphicFramePr>
          <p:cNvPr id="591880" name="Object 8"/>
          <p:cNvGraphicFramePr>
            <a:graphicFrameLocks noChangeAspect="1"/>
          </p:cNvGraphicFramePr>
          <p:nvPr/>
        </p:nvGraphicFramePr>
        <p:xfrm>
          <a:off x="2437527" y="462307"/>
          <a:ext cx="1957076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4" imgW="1955800" imgH="457200" progId="Equation.3">
                  <p:embed/>
                </p:oleObj>
              </mc:Choice>
              <mc:Fallback>
                <p:oleObj name="" r:id="rId4" imgW="1955800" imgH="4572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7527" y="462307"/>
                        <a:ext cx="1957076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1" name="Object 9"/>
          <p:cNvGraphicFramePr>
            <a:graphicFrameLocks noChangeAspect="1"/>
          </p:cNvGraphicFramePr>
          <p:nvPr/>
        </p:nvGraphicFramePr>
        <p:xfrm>
          <a:off x="4572672" y="462307"/>
          <a:ext cx="2247698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" r:id="rId6" imgW="2247900" imgH="457200" progId="Equation.3">
                  <p:embed/>
                </p:oleObj>
              </mc:Choice>
              <mc:Fallback>
                <p:oleObj name="" r:id="rId6" imgW="2247900" imgH="457200" progId="Equation.3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672" y="462307"/>
                        <a:ext cx="2247698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2" name="Object 10"/>
          <p:cNvGraphicFramePr>
            <a:graphicFrameLocks noChangeAspect="1"/>
          </p:cNvGraphicFramePr>
          <p:nvPr/>
        </p:nvGraphicFramePr>
        <p:xfrm>
          <a:off x="6934603" y="480786"/>
          <a:ext cx="1916760" cy="41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8" imgW="1917700" imgH="419100" progId="Equation.3">
                  <p:embed/>
                </p:oleObj>
              </mc:Choice>
              <mc:Fallback>
                <p:oleObj name="" r:id="rId8" imgW="1917700" imgH="419100" progId="Equation.3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34603" y="480786"/>
                        <a:ext cx="1916760" cy="4199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83" name="Text Box 11"/>
          <p:cNvSpPr txBox="1"/>
          <p:nvPr/>
        </p:nvSpPr>
        <p:spPr>
          <a:xfrm>
            <a:off x="534206" y="1082188"/>
            <a:ext cx="560705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Arial" panose="020B0604020202020204" pitchFamily="34" charset="0"/>
                <a:ea typeface="华文中宋" pitchFamily="2" charset="-122"/>
              </a:rPr>
              <a:t>求</a:t>
            </a:r>
            <a:endParaRPr lang="zh-CN" altLang="en-US" sz="2965" b="1" dirty="0">
              <a:latin typeface="Arial" panose="020B0604020202020204" pitchFamily="34" charset="0"/>
              <a:ea typeface="华文中宋" pitchFamily="2" charset="-122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263280" y="1067069"/>
            <a:ext cx="1987315" cy="579563"/>
            <a:chOff x="796" y="672"/>
            <a:chExt cx="1252" cy="365"/>
          </a:xfrm>
        </p:grpSpPr>
        <p:sp>
          <p:nvSpPr>
            <p:cNvPr id="74764" name="Text Box 13"/>
            <p:cNvSpPr txBox="1"/>
            <p:nvPr/>
          </p:nvSpPr>
          <p:spPr>
            <a:xfrm>
              <a:off x="796" y="672"/>
              <a:ext cx="4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0" tIns="45715" rIns="91430" bIns="45715" anchor="t">
              <a:spAutoFit/>
            </a:bodyPr>
            <a:p>
              <a:pPr defTabSz="863600"/>
              <a:r>
                <a:rPr lang="en-US" altLang="zh-CN" sz="2965" b="1" dirty="0">
                  <a:latin typeface="Times New Roman" panose="02020603050405020304" pitchFamily="18" charset="0"/>
                  <a:ea typeface="华文中宋" pitchFamily="2" charset="-122"/>
                </a:rPr>
                <a:t>(</a:t>
              </a:r>
              <a:r>
                <a:rPr lang="en-US" altLang="zh-CN" sz="3175" b="1" dirty="0">
                  <a:latin typeface="Times New Roman" panose="02020603050405020304" pitchFamily="18" charset="0"/>
                  <a:ea typeface="华文中宋" pitchFamily="2" charset="-122"/>
                </a:rPr>
                <a:t>1</a:t>
              </a:r>
              <a:r>
                <a:rPr lang="en-US" altLang="zh-CN" sz="2965" b="1" dirty="0">
                  <a:latin typeface="Times New Roman" panose="02020603050405020304" pitchFamily="18" charset="0"/>
                  <a:ea typeface="华文中宋" pitchFamily="2" charset="-122"/>
                </a:rPr>
                <a:t>)</a:t>
              </a:r>
              <a:endParaRPr lang="en-US" altLang="zh-CN" sz="2965" b="1" dirty="0"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graphicFrame>
          <p:nvGraphicFramePr>
            <p:cNvPr id="74765" name="Object 14"/>
            <p:cNvGraphicFramePr>
              <a:graphicFrameLocks noChangeAspect="1"/>
            </p:cNvGraphicFramePr>
            <p:nvPr/>
          </p:nvGraphicFramePr>
          <p:xfrm>
            <a:off x="1208" y="768"/>
            <a:ext cx="8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" name="" r:id="rId10" imgW="1333500" imgH="419100" progId="Equation.3">
                    <p:embed/>
                  </p:oleObj>
                </mc:Choice>
                <mc:Fallback>
                  <p:oleObj name="" r:id="rId10" imgW="1333500" imgH="419100" progId="Equation.3">
                    <p:embed/>
                    <p:pic>
                      <p:nvPicPr>
                        <p:cNvPr id="0" name="图片 345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08" y="768"/>
                          <a:ext cx="8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>
          <a:xfrm>
            <a:off x="5530212" y="1067069"/>
            <a:ext cx="2343453" cy="579563"/>
            <a:chOff x="3484" y="672"/>
            <a:chExt cx="1476" cy="365"/>
          </a:xfrm>
        </p:grpSpPr>
        <p:sp>
          <p:nvSpPr>
            <p:cNvPr id="74767" name="Rectangle 16"/>
            <p:cNvSpPr/>
            <p:nvPr/>
          </p:nvSpPr>
          <p:spPr>
            <a:xfrm>
              <a:off x="3484" y="672"/>
              <a:ext cx="4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0" tIns="45715" rIns="91430" bIns="45715" anchor="t">
              <a:spAutoFit/>
            </a:bodyPr>
            <a:p>
              <a:pPr defTabSz="863600"/>
              <a:r>
                <a:rPr lang="en-US" altLang="zh-CN" sz="2965" b="1" dirty="0">
                  <a:latin typeface="Times New Roman" panose="02020603050405020304" pitchFamily="18" charset="0"/>
                  <a:ea typeface="华文中宋" pitchFamily="2" charset="-122"/>
                </a:rPr>
                <a:t>(</a:t>
              </a:r>
              <a:r>
                <a:rPr lang="en-US" altLang="zh-CN" sz="3175" b="1" dirty="0">
                  <a:latin typeface="Times New Roman" panose="02020603050405020304" pitchFamily="18" charset="0"/>
                  <a:ea typeface="华文中宋" pitchFamily="2" charset="-122"/>
                </a:rPr>
                <a:t>2</a:t>
              </a:r>
              <a:r>
                <a:rPr lang="en-US" altLang="zh-CN" sz="2965" b="1" dirty="0">
                  <a:latin typeface="Times New Roman" panose="02020603050405020304" pitchFamily="18" charset="0"/>
                  <a:ea typeface="华文中宋" pitchFamily="2" charset="-122"/>
                </a:rPr>
                <a:t>)</a:t>
              </a:r>
              <a:endParaRPr lang="en-US" altLang="zh-CN" sz="2965" b="1" dirty="0"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graphicFrame>
          <p:nvGraphicFramePr>
            <p:cNvPr id="74768" name="Object 17"/>
            <p:cNvGraphicFramePr>
              <a:graphicFrameLocks noChangeAspect="1"/>
            </p:cNvGraphicFramePr>
            <p:nvPr/>
          </p:nvGraphicFramePr>
          <p:xfrm>
            <a:off x="3888" y="768"/>
            <a:ext cx="10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5" name="" r:id="rId12" imgW="1701800" imgH="419100" progId="Equation.3">
                    <p:embed/>
                  </p:oleObj>
                </mc:Choice>
                <mc:Fallback>
                  <p:oleObj name="" r:id="rId12" imgW="1701800" imgH="419100" progId="Equation.3">
                    <p:embed/>
                    <p:pic>
                      <p:nvPicPr>
                        <p:cNvPr id="0" name="图片 344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88" y="768"/>
                          <a:ext cx="107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/>
          <p:nvPr/>
        </p:nvGrpSpPr>
        <p:grpSpPr>
          <a:xfrm>
            <a:off x="1263280" y="1715508"/>
            <a:ext cx="2368651" cy="598042"/>
            <a:chOff x="796" y="1080"/>
            <a:chExt cx="1492" cy="377"/>
          </a:xfrm>
        </p:grpSpPr>
        <p:sp>
          <p:nvSpPr>
            <p:cNvPr id="74770" name="Rectangle 19"/>
            <p:cNvSpPr/>
            <p:nvPr/>
          </p:nvSpPr>
          <p:spPr>
            <a:xfrm>
              <a:off x="796" y="1080"/>
              <a:ext cx="4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0" tIns="45715" rIns="91430" bIns="45715" anchor="t">
              <a:spAutoFit/>
            </a:bodyPr>
            <a:p>
              <a:pPr defTabSz="863600"/>
              <a:r>
                <a:rPr lang="en-US" altLang="zh-CN" sz="2965" b="1" dirty="0">
                  <a:latin typeface="Times New Roman" panose="02020603050405020304" pitchFamily="18" charset="0"/>
                  <a:ea typeface="华文中宋" pitchFamily="2" charset="-122"/>
                </a:rPr>
                <a:t>(</a:t>
              </a:r>
              <a:r>
                <a:rPr lang="en-US" altLang="zh-CN" sz="3175" b="1" dirty="0">
                  <a:latin typeface="Times New Roman" panose="02020603050405020304" pitchFamily="18" charset="0"/>
                  <a:ea typeface="华文中宋" pitchFamily="2" charset="-122"/>
                </a:rPr>
                <a:t>3</a:t>
              </a:r>
              <a:r>
                <a:rPr lang="en-US" altLang="zh-CN" sz="2965" b="1" dirty="0">
                  <a:latin typeface="Times New Roman" panose="02020603050405020304" pitchFamily="18" charset="0"/>
                  <a:ea typeface="华文中宋" pitchFamily="2" charset="-122"/>
                </a:rPr>
                <a:t>)</a:t>
              </a:r>
              <a:endParaRPr lang="en-US" altLang="zh-CN" sz="2965" b="1" dirty="0"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graphicFrame>
          <p:nvGraphicFramePr>
            <p:cNvPr id="74771" name="Object 20"/>
            <p:cNvGraphicFramePr>
              <a:graphicFrameLocks noChangeAspect="1"/>
            </p:cNvGraphicFramePr>
            <p:nvPr/>
          </p:nvGraphicFramePr>
          <p:xfrm>
            <a:off x="1200" y="1177"/>
            <a:ext cx="10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" name="" r:id="rId14" imgW="1726565" imgH="444500" progId="Equation.3">
                    <p:embed/>
                  </p:oleObj>
                </mc:Choice>
                <mc:Fallback>
                  <p:oleObj name="" r:id="rId14" imgW="1726565" imgH="444500" progId="Equation.3">
                    <p:embed/>
                    <p:pic>
                      <p:nvPicPr>
                        <p:cNvPr id="0" name="图片 345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00" y="1177"/>
                          <a:ext cx="1088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/>
          <p:nvPr/>
        </p:nvGrpSpPr>
        <p:grpSpPr>
          <a:xfrm>
            <a:off x="5530212" y="1715508"/>
            <a:ext cx="2039392" cy="604762"/>
            <a:chOff x="3484" y="1080"/>
            <a:chExt cx="1284" cy="381"/>
          </a:xfrm>
        </p:grpSpPr>
        <p:sp>
          <p:nvSpPr>
            <p:cNvPr id="74773" name="Rectangle 22"/>
            <p:cNvSpPr/>
            <p:nvPr/>
          </p:nvSpPr>
          <p:spPr>
            <a:xfrm>
              <a:off x="3484" y="1080"/>
              <a:ext cx="4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0" tIns="45715" rIns="91430" bIns="45715" anchor="t">
              <a:spAutoFit/>
            </a:bodyPr>
            <a:p>
              <a:pPr defTabSz="863600"/>
              <a:r>
                <a:rPr lang="en-US" altLang="zh-CN" sz="2965" b="1" dirty="0">
                  <a:latin typeface="Times New Roman" panose="02020603050405020304" pitchFamily="18" charset="0"/>
                  <a:ea typeface="华文中宋" pitchFamily="2" charset="-122"/>
                </a:rPr>
                <a:t>(</a:t>
              </a:r>
              <a:r>
                <a:rPr lang="en-US" altLang="zh-CN" sz="3175" b="1" dirty="0">
                  <a:latin typeface="Times New Roman" panose="02020603050405020304" pitchFamily="18" charset="0"/>
                  <a:ea typeface="华文中宋" pitchFamily="2" charset="-122"/>
                </a:rPr>
                <a:t>4</a:t>
              </a:r>
              <a:r>
                <a:rPr lang="en-US" altLang="zh-CN" sz="2965" b="1" dirty="0">
                  <a:latin typeface="Times New Roman" panose="02020603050405020304" pitchFamily="18" charset="0"/>
                  <a:ea typeface="华文中宋" pitchFamily="2" charset="-122"/>
                </a:rPr>
                <a:t>)</a:t>
              </a:r>
              <a:endParaRPr lang="en-US" altLang="zh-CN" sz="2965" b="1" dirty="0"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  <p:graphicFrame>
          <p:nvGraphicFramePr>
            <p:cNvPr id="74774" name="Object 23"/>
            <p:cNvGraphicFramePr>
              <a:graphicFrameLocks noChangeAspect="1"/>
            </p:cNvGraphicFramePr>
            <p:nvPr/>
          </p:nvGraphicFramePr>
          <p:xfrm>
            <a:off x="3904" y="1173"/>
            <a:ext cx="8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4" name="" r:id="rId16" imgW="1371600" imgH="457200" progId="Equation.3">
                    <p:embed/>
                  </p:oleObj>
                </mc:Choice>
                <mc:Fallback>
                  <p:oleObj name="" r:id="rId16" imgW="1371600" imgH="457200" progId="Equation.3">
                    <p:embed/>
                    <p:pic>
                      <p:nvPicPr>
                        <p:cNvPr id="0" name="图片 345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904" y="1173"/>
                          <a:ext cx="86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1896" name="Rectangle 24"/>
          <p:cNvSpPr/>
          <p:nvPr/>
        </p:nvSpPr>
        <p:spPr>
          <a:xfrm>
            <a:off x="609802" y="2894794"/>
            <a:ext cx="560705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solidFill>
                  <a:schemeClr val="tx1"/>
                </a:solidFill>
                <a:latin typeface="Arial" panose="020B0604020202020204" pitchFamily="34" charset="0"/>
                <a:ea typeface="华文中宋" pitchFamily="2" charset="-122"/>
              </a:rPr>
              <a:t>解</a:t>
            </a:r>
            <a:endParaRPr lang="zh-CN" altLang="en-US" sz="2965" b="1" dirty="0">
              <a:solidFill>
                <a:schemeClr val="tx1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591897" name="Rectangle 25"/>
          <p:cNvSpPr/>
          <p:nvPr/>
        </p:nvSpPr>
        <p:spPr>
          <a:xfrm>
            <a:off x="1219603" y="2894794"/>
            <a:ext cx="635000" cy="5791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965" b="1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3175" b="1" dirty="0"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sz="2965" b="1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endParaRPr lang="en-US" altLang="zh-CN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591909" name="Object 37"/>
          <p:cNvGraphicFramePr>
            <a:graphicFrameLocks noChangeAspect="1"/>
          </p:cNvGraphicFramePr>
          <p:nvPr/>
        </p:nvGraphicFramePr>
        <p:xfrm>
          <a:off x="1980596" y="2972069"/>
          <a:ext cx="6400397" cy="60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18" imgW="2400300" imgH="228600" progId="Equation.3">
                  <p:embed/>
                </p:oleObj>
              </mc:Choice>
              <mc:Fallback>
                <p:oleObj name="" r:id="rId18" imgW="2400300" imgH="2286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80596" y="2972069"/>
                        <a:ext cx="6400397" cy="6098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910" name="Text Box 38"/>
          <p:cNvSpPr txBox="1"/>
          <p:nvPr/>
        </p:nvSpPr>
        <p:spPr>
          <a:xfrm>
            <a:off x="532527" y="4038802"/>
            <a:ext cx="939800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965" b="1" dirty="0">
                <a:latin typeface="Arial" panose="020B0604020202020204" pitchFamily="34" charset="0"/>
                <a:ea typeface="华文中宋" pitchFamily="2" charset="-122"/>
              </a:rPr>
              <a:t>于是</a:t>
            </a:r>
            <a:endParaRPr lang="zh-CN" altLang="en-US" sz="2965" b="1" dirty="0">
              <a:latin typeface="Arial" panose="020B0604020202020204" pitchFamily="34" charset="0"/>
              <a:ea typeface="华文中宋" pitchFamily="2" charset="-122"/>
            </a:endParaRPr>
          </a:p>
        </p:txBody>
      </p:sp>
      <p:graphicFrame>
        <p:nvGraphicFramePr>
          <p:cNvPr id="591911" name="Object 39"/>
          <p:cNvGraphicFramePr>
            <a:graphicFrameLocks noChangeAspect="1"/>
          </p:cNvGraphicFramePr>
          <p:nvPr/>
        </p:nvGraphicFramePr>
        <p:xfrm>
          <a:off x="1676534" y="4191672"/>
          <a:ext cx="1206164" cy="4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20" imgW="1206500" imgH="419100" progId="Equation.3">
                  <p:embed/>
                </p:oleObj>
              </mc:Choice>
              <mc:Fallback>
                <p:oleObj name="" r:id="rId20" imgW="1206500" imgH="4191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76534" y="4191672"/>
                        <a:ext cx="1206164" cy="4182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912" name="Rectangle 40"/>
          <p:cNvSpPr/>
          <p:nvPr/>
        </p:nvSpPr>
        <p:spPr>
          <a:xfrm>
            <a:off x="577884" y="4868669"/>
            <a:ext cx="635000" cy="5791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965" b="1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3175" b="1" dirty="0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965" b="1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endParaRPr lang="en-US" altLang="zh-CN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591913" name="Object 41"/>
          <p:cNvGraphicFramePr>
            <a:graphicFrameLocks noChangeAspect="1"/>
          </p:cNvGraphicFramePr>
          <p:nvPr/>
        </p:nvGraphicFramePr>
        <p:xfrm>
          <a:off x="1332157" y="5031620"/>
          <a:ext cx="913862" cy="41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" r:id="rId22" imgW="914400" imgH="419100" progId="Equation.3">
                  <p:embed/>
                </p:oleObj>
              </mc:Choice>
              <mc:Fallback>
                <p:oleObj name="" r:id="rId22" imgW="914400" imgH="419100" progId="Equation.3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332157" y="5031620"/>
                        <a:ext cx="913862" cy="4199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914" name="Object 42"/>
          <p:cNvGraphicFramePr>
            <a:graphicFrameLocks noChangeAspect="1"/>
          </p:cNvGraphicFramePr>
          <p:nvPr/>
        </p:nvGraphicFramePr>
        <p:xfrm>
          <a:off x="755952" y="5733815"/>
          <a:ext cx="1587501" cy="4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24" imgW="1587500" imgH="419100" progId="Equation.3">
                  <p:embed/>
                </p:oleObj>
              </mc:Choice>
              <mc:Fallback>
                <p:oleObj name="" r:id="rId24" imgW="1587500" imgH="4191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952" y="5733815"/>
                        <a:ext cx="1587501" cy="4182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915" name="Object 43"/>
          <p:cNvGraphicFramePr>
            <a:graphicFrameLocks noChangeAspect="1"/>
          </p:cNvGraphicFramePr>
          <p:nvPr/>
        </p:nvGraphicFramePr>
        <p:xfrm>
          <a:off x="5867871" y="4191672"/>
          <a:ext cx="1715171" cy="34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" r:id="rId26" imgW="1714500" imgH="342900" progId="Equation.3">
                  <p:embed/>
                </p:oleObj>
              </mc:Choice>
              <mc:Fallback>
                <p:oleObj name="" r:id="rId26" imgW="1714500" imgH="342900" progId="Equation.3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67871" y="4191672"/>
                        <a:ext cx="1715171" cy="34437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916" name="Object 44"/>
          <p:cNvGraphicFramePr>
            <a:graphicFrameLocks noChangeAspect="1"/>
          </p:cNvGraphicFramePr>
          <p:nvPr/>
        </p:nvGraphicFramePr>
        <p:xfrm>
          <a:off x="3047328" y="4114397"/>
          <a:ext cx="2807104" cy="45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" r:id="rId28" imgW="2806700" imgH="457200" progId="Equation.3">
                  <p:embed/>
                </p:oleObj>
              </mc:Choice>
              <mc:Fallback>
                <p:oleObj name="" r:id="rId28" imgW="2806700" imgH="457200" progId="Equation.3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47328" y="4114397"/>
                        <a:ext cx="2807104" cy="45861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917" name="Object 45"/>
          <p:cNvGraphicFramePr>
            <a:graphicFrameLocks noChangeAspect="1"/>
          </p:cNvGraphicFramePr>
          <p:nvPr/>
        </p:nvGraphicFramePr>
        <p:xfrm>
          <a:off x="7620000" y="4191672"/>
          <a:ext cx="952501" cy="40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" r:id="rId30" imgW="951865" imgH="406400" progId="Equation.3">
                  <p:embed/>
                </p:oleObj>
              </mc:Choice>
              <mc:Fallback>
                <p:oleObj name="" r:id="rId30" imgW="951865" imgH="406400" progId="Equation.3">
                  <p:embed/>
                  <p:pic>
                    <p:nvPicPr>
                      <p:cNvPr id="0" name="图片 347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620000" y="4191672"/>
                        <a:ext cx="952501" cy="4048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918" name="Object 46"/>
          <p:cNvGraphicFramePr>
            <a:graphicFrameLocks noChangeAspect="1"/>
          </p:cNvGraphicFramePr>
          <p:nvPr/>
        </p:nvGraphicFramePr>
        <p:xfrm>
          <a:off x="2340093" y="5013140"/>
          <a:ext cx="1790767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" r:id="rId32" imgW="1790700" imgH="457200" progId="Equation.3">
                  <p:embed/>
                </p:oleObj>
              </mc:Choice>
              <mc:Fallback>
                <p:oleObj name="" r:id="rId32" imgW="1790700" imgH="457200" progId="Equation.3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340093" y="5013140"/>
                        <a:ext cx="1790767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919" name="Object 47"/>
          <p:cNvGraphicFramePr>
            <a:graphicFrameLocks noChangeAspect="1"/>
          </p:cNvGraphicFramePr>
          <p:nvPr/>
        </p:nvGraphicFramePr>
        <p:xfrm>
          <a:off x="4283730" y="5070257"/>
          <a:ext cx="1384233" cy="34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" r:id="rId34" imgW="1384300" imgH="342900" progId="Equation.3">
                  <p:embed/>
                </p:oleObj>
              </mc:Choice>
              <mc:Fallback>
                <p:oleObj name="" r:id="rId34" imgW="1384300" imgH="342900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283730" y="5070257"/>
                        <a:ext cx="1384233" cy="3426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920" name="Object 48"/>
          <p:cNvGraphicFramePr>
            <a:graphicFrameLocks noChangeAspect="1"/>
          </p:cNvGraphicFramePr>
          <p:nvPr/>
        </p:nvGraphicFramePr>
        <p:xfrm>
          <a:off x="5725079" y="5038339"/>
          <a:ext cx="952501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" r:id="rId36" imgW="951865" imgH="406400" progId="Equation.3">
                  <p:embed/>
                </p:oleObj>
              </mc:Choice>
              <mc:Fallback>
                <p:oleObj name="" r:id="rId36" imgW="951865" imgH="406400" progId="Equation.3">
                  <p:embed/>
                  <p:pic>
                    <p:nvPicPr>
                      <p:cNvPr id="0" name="图片 345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725079" y="5038339"/>
                        <a:ext cx="952501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921" name="Object 49"/>
          <p:cNvGraphicFramePr>
            <a:graphicFrameLocks noChangeAspect="1"/>
          </p:cNvGraphicFramePr>
          <p:nvPr/>
        </p:nvGraphicFramePr>
        <p:xfrm>
          <a:off x="2410649" y="5733815"/>
          <a:ext cx="2795344" cy="4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" r:id="rId38" imgW="2794000" imgH="419100" progId="Equation.3">
                  <p:embed/>
                </p:oleObj>
              </mc:Choice>
              <mc:Fallback>
                <p:oleObj name="" r:id="rId38" imgW="2794000" imgH="419100" progId="Equation.3">
                  <p:embed/>
                  <p:pic>
                    <p:nvPicPr>
                      <p:cNvPr id="0" name="图片 3472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410649" y="5733815"/>
                        <a:ext cx="2795344" cy="4182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922" name="Object 50"/>
          <p:cNvGraphicFramePr>
            <a:graphicFrameLocks noChangeAspect="1"/>
          </p:cNvGraphicFramePr>
          <p:nvPr/>
        </p:nvGraphicFramePr>
        <p:xfrm>
          <a:off x="5293347" y="5772452"/>
          <a:ext cx="1726931" cy="34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" r:id="rId40" imgW="1726565" imgH="342900" progId="Equation.3">
                  <p:embed/>
                </p:oleObj>
              </mc:Choice>
              <mc:Fallback>
                <p:oleObj name="" r:id="rId40" imgW="1726565" imgH="342900" progId="Equation.3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293347" y="5772452"/>
                        <a:ext cx="1726931" cy="3426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923" name="Object 51"/>
          <p:cNvGraphicFramePr>
            <a:graphicFrameLocks noChangeAspect="1"/>
          </p:cNvGraphicFramePr>
          <p:nvPr/>
        </p:nvGraphicFramePr>
        <p:xfrm>
          <a:off x="7092513" y="5740535"/>
          <a:ext cx="965940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" r:id="rId42" imgW="964565" imgH="406400" progId="Equation.3">
                  <p:embed/>
                </p:oleObj>
              </mc:Choice>
              <mc:Fallback>
                <p:oleObj name="" r:id="rId42" imgW="964565" imgH="406400" progId="Equation.3">
                  <p:embed/>
                  <p:pic>
                    <p:nvPicPr>
                      <p:cNvPr id="0" name="图片 3461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7092513" y="5740535"/>
                        <a:ext cx="965940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9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9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9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9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9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9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9" grpId="0"/>
      <p:bldP spid="591883" grpId="0"/>
      <p:bldP spid="591896" grpId="0"/>
      <p:bldP spid="591897" grpId="0"/>
      <p:bldP spid="591910" grpId="0"/>
      <p:bldP spid="5919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2"/>
          <p:cNvSpPr txBox="1"/>
          <p:nvPr/>
        </p:nvSpPr>
        <p:spPr>
          <a:xfrm>
            <a:off x="2057871" y="532863"/>
            <a:ext cx="5326944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方正姚体" pitchFamily="2" charset="-122"/>
                <a:ea typeface="方正姚体" pitchFamily="2" charset="-122"/>
              </a:rPr>
              <a:t>第一章    概率论的基本概念</a:t>
            </a:r>
            <a:endParaRPr lang="zh-CN" altLang="en-US" sz="2750" b="1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266" name="Text Box 3"/>
          <p:cNvSpPr txBox="1"/>
          <p:nvPr/>
        </p:nvSpPr>
        <p:spPr>
          <a:xfrm>
            <a:off x="2057871" y="1142664"/>
            <a:ext cx="6121534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方正姚体" pitchFamily="2" charset="-122"/>
                <a:ea typeface="方正姚体" pitchFamily="2" charset="-122"/>
              </a:rPr>
              <a:t>第二章    随机变量及其分布</a:t>
            </a:r>
            <a:endParaRPr lang="zh-CN" altLang="en-US" sz="2750" b="1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267" name="Text Box 4"/>
          <p:cNvSpPr txBox="1"/>
          <p:nvPr/>
        </p:nvSpPr>
        <p:spPr>
          <a:xfrm>
            <a:off x="2057871" y="1905336"/>
            <a:ext cx="5903148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方正姚体" pitchFamily="2" charset="-122"/>
                <a:ea typeface="方正姚体" pitchFamily="2" charset="-122"/>
              </a:rPr>
              <a:t>第三章    多维随机变量及其分布</a:t>
            </a:r>
            <a:endParaRPr lang="zh-CN" altLang="en-US" sz="2750" b="1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268" name="Text Box 5"/>
          <p:cNvSpPr txBox="1"/>
          <p:nvPr/>
        </p:nvSpPr>
        <p:spPr>
          <a:xfrm>
            <a:off x="2057871" y="2666329"/>
            <a:ext cx="5758677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方正姚体" pitchFamily="2" charset="-122"/>
                <a:ea typeface="方正姚体" pitchFamily="2" charset="-122"/>
              </a:rPr>
              <a:t>第四章    随机变量的数字特征</a:t>
            </a:r>
            <a:endParaRPr lang="zh-CN" altLang="en-US" sz="2750" b="1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269" name="Text Box 6"/>
          <p:cNvSpPr txBox="1"/>
          <p:nvPr/>
        </p:nvSpPr>
        <p:spPr>
          <a:xfrm>
            <a:off x="2057871" y="3276130"/>
            <a:ext cx="6554947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方正姚体" pitchFamily="2" charset="-122"/>
                <a:ea typeface="方正姚体" pitchFamily="2" charset="-122"/>
              </a:rPr>
              <a:t>第五章    大数定律及中心极限定理</a:t>
            </a:r>
            <a:endParaRPr lang="zh-CN" altLang="en-US" sz="2750" b="1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270" name="Text Box 7"/>
          <p:cNvSpPr txBox="1"/>
          <p:nvPr/>
        </p:nvSpPr>
        <p:spPr>
          <a:xfrm>
            <a:off x="2057871" y="4038802"/>
            <a:ext cx="6047619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方正姚体" pitchFamily="2" charset="-122"/>
                <a:ea typeface="方正姚体" pitchFamily="2" charset="-122"/>
              </a:rPr>
              <a:t>第六章    样本及抽样分布</a:t>
            </a:r>
            <a:endParaRPr lang="zh-CN" altLang="en-US" sz="2750" b="1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271" name="Text Box 8"/>
          <p:cNvSpPr txBox="1"/>
          <p:nvPr/>
        </p:nvSpPr>
        <p:spPr>
          <a:xfrm>
            <a:off x="2133466" y="4724198"/>
            <a:ext cx="3384987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方正姚体" pitchFamily="2" charset="-122"/>
                <a:ea typeface="方正姚体" pitchFamily="2" charset="-122"/>
              </a:rPr>
              <a:t>第七章    参数估计</a:t>
            </a:r>
            <a:endParaRPr lang="zh-CN" altLang="en-US" sz="2750" b="1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272" name="Text Box 9"/>
          <p:cNvSpPr txBox="1"/>
          <p:nvPr/>
        </p:nvSpPr>
        <p:spPr>
          <a:xfrm>
            <a:off x="2133466" y="5409595"/>
            <a:ext cx="4609630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latin typeface="方正姚体" pitchFamily="2" charset="-122"/>
                <a:ea typeface="方正姚体" pitchFamily="2" charset="-122"/>
              </a:rPr>
              <a:t>第八章    假设检验</a:t>
            </a:r>
            <a:endParaRPr lang="zh-CN" altLang="en-US" sz="2750" b="1" dirty="0"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273" name="Picture 10" descr="f01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199" y="532863"/>
            <a:ext cx="524127" cy="42837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4" name="Picture 11" descr="f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794" y="1219939"/>
            <a:ext cx="524127" cy="42837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5" name="Picture 12" descr="f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199" y="1980932"/>
            <a:ext cx="524127" cy="42837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6" name="Picture 13" descr="f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199" y="2743604"/>
            <a:ext cx="524127" cy="43005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7" name="Picture 14" descr="f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794" y="3429001"/>
            <a:ext cx="522448" cy="42837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8" name="Picture 15" descr="f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199" y="4114397"/>
            <a:ext cx="524127" cy="42837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9" name="Picture 16" descr="f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794" y="4799794"/>
            <a:ext cx="524127" cy="43005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0" name="Picture 17" descr="f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794" y="5486870"/>
            <a:ext cx="524127" cy="43005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81" name="Rectangle 18"/>
          <p:cNvSpPr/>
          <p:nvPr/>
        </p:nvSpPr>
        <p:spPr>
          <a:xfrm>
            <a:off x="532527" y="1295535"/>
            <a:ext cx="687076" cy="3180715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2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本学期任务</a:t>
            </a:r>
            <a:endParaRPr lang="zh-CN" altLang="en-US" sz="4020" b="1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5777" name="Picture 2" descr="zsdh">
            <a:hlinkClick r:id="rId1" action="ppaction://program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305" y="6556963"/>
            <a:ext cx="676997" cy="2771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778" name="Picture 3" descr="zsdh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337" y="6556963"/>
            <a:ext cx="678677" cy="27718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2915" name="Rectangle 19"/>
          <p:cNvSpPr/>
          <p:nvPr/>
        </p:nvSpPr>
        <p:spPr>
          <a:xfrm>
            <a:off x="609802" y="1752466"/>
            <a:ext cx="635000" cy="5791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965" b="1" dirty="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3175" b="1" dirty="0"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en-US" altLang="zh-CN" sz="2965" b="1" dirty="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endParaRPr lang="en-US" altLang="zh-CN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592916" name="Object 20"/>
          <p:cNvGraphicFramePr>
            <a:graphicFrameLocks noChangeAspect="1"/>
          </p:cNvGraphicFramePr>
          <p:nvPr/>
        </p:nvGraphicFramePr>
        <p:xfrm>
          <a:off x="1523665" y="1828061"/>
          <a:ext cx="1626138" cy="44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" r:id="rId4" imgW="1624965" imgH="444500" progId="Equation.3">
                  <p:embed/>
                </p:oleObj>
              </mc:Choice>
              <mc:Fallback>
                <p:oleObj name="" r:id="rId4" imgW="1624965" imgH="444500" progId="Equation.3">
                  <p:embed/>
                  <p:pic>
                    <p:nvPicPr>
                      <p:cNvPr id="0" name="图片 34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3665" y="1828061"/>
                        <a:ext cx="1626138" cy="4451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2917" name="Rectangle 21"/>
          <p:cNvSpPr/>
          <p:nvPr/>
        </p:nvSpPr>
        <p:spPr>
          <a:xfrm>
            <a:off x="534206" y="3350045"/>
            <a:ext cx="621665" cy="5461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965" b="1" dirty="0">
                <a:latin typeface="Times New Roman" panose="02020603050405020304" pitchFamily="18" charset="0"/>
                <a:ea typeface="华文中宋" pitchFamily="2" charset="-122"/>
              </a:rPr>
              <a:t>(4)</a:t>
            </a:r>
            <a:endParaRPr lang="en-US" altLang="zh-CN" sz="2965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aphicFrame>
        <p:nvGraphicFramePr>
          <p:cNvPr id="592918" name="Object 22"/>
          <p:cNvGraphicFramePr>
            <a:graphicFrameLocks noChangeAspect="1"/>
          </p:cNvGraphicFramePr>
          <p:nvPr/>
        </p:nvGraphicFramePr>
        <p:xfrm>
          <a:off x="1187686" y="3457558"/>
          <a:ext cx="1270000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" r:id="rId6" imgW="1270000" imgH="457200" progId="Equation.3">
                  <p:embed/>
                </p:oleObj>
              </mc:Choice>
              <mc:Fallback>
                <p:oleObj name="" r:id="rId6" imgW="1270000" imgH="457200" progId="Equation.3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686" y="3457558"/>
                        <a:ext cx="1270000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19" name="Object 23"/>
          <p:cNvGraphicFramePr>
            <a:graphicFrameLocks noChangeAspect="1"/>
          </p:cNvGraphicFramePr>
          <p:nvPr/>
        </p:nvGraphicFramePr>
        <p:xfrm>
          <a:off x="2556799" y="4238710"/>
          <a:ext cx="1397672" cy="34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" r:id="rId8" imgW="1396365" imgH="342900" progId="Equation.3">
                  <p:embed/>
                </p:oleObj>
              </mc:Choice>
              <mc:Fallback>
                <p:oleObj name="" r:id="rId8" imgW="1396365" imgH="342900" progId="Equation.3">
                  <p:embed/>
                  <p:pic>
                    <p:nvPicPr>
                      <p:cNvPr id="0" name="图片 346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56799" y="4238710"/>
                        <a:ext cx="1397672" cy="3426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20" name="Object 24"/>
          <p:cNvGraphicFramePr>
            <a:graphicFrameLocks noChangeAspect="1"/>
          </p:cNvGraphicFramePr>
          <p:nvPr/>
        </p:nvGraphicFramePr>
        <p:xfrm>
          <a:off x="3200199" y="1828061"/>
          <a:ext cx="3816720" cy="52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" name="" r:id="rId10" imgW="1473200" imgH="203200" progId="Equation.3">
                  <p:embed/>
                </p:oleObj>
              </mc:Choice>
              <mc:Fallback>
                <p:oleObj name="" r:id="rId10" imgW="1473200" imgH="203200" progId="Equation.3">
                  <p:embed/>
                  <p:pic>
                    <p:nvPicPr>
                      <p:cNvPr id="0" name="图片 347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0199" y="1828061"/>
                        <a:ext cx="3816720" cy="52580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21" name="Object 25"/>
          <p:cNvGraphicFramePr>
            <a:graphicFrameLocks noChangeAspect="1"/>
          </p:cNvGraphicFramePr>
          <p:nvPr/>
        </p:nvGraphicFramePr>
        <p:xfrm>
          <a:off x="3200199" y="2666329"/>
          <a:ext cx="2615595" cy="34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12" imgW="2616200" imgH="342900" progId="Equation.3">
                  <p:embed/>
                </p:oleObj>
              </mc:Choice>
              <mc:Fallback>
                <p:oleObj name="" r:id="rId12" imgW="2616200" imgH="3429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0199" y="2666329"/>
                        <a:ext cx="2615595" cy="3426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22" name="Object 26"/>
          <p:cNvGraphicFramePr>
            <a:graphicFrameLocks noChangeAspect="1"/>
          </p:cNvGraphicFramePr>
          <p:nvPr/>
        </p:nvGraphicFramePr>
        <p:xfrm>
          <a:off x="5943466" y="2666329"/>
          <a:ext cx="965940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" r:id="rId14" imgW="964565" imgH="406400" progId="Equation.3">
                  <p:embed/>
                </p:oleObj>
              </mc:Choice>
              <mc:Fallback>
                <p:oleObj name="" r:id="rId14" imgW="964565" imgH="406400" progId="Equation.3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43466" y="2666329"/>
                        <a:ext cx="965940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23" name="Object 27"/>
          <p:cNvGraphicFramePr>
            <a:graphicFrameLocks noChangeAspect="1"/>
          </p:cNvGraphicFramePr>
          <p:nvPr/>
        </p:nvGraphicFramePr>
        <p:xfrm>
          <a:off x="2556799" y="3418921"/>
          <a:ext cx="1943638" cy="49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" r:id="rId16" imgW="1943100" imgH="495300" progId="Equation.3">
                  <p:embed/>
                </p:oleObj>
              </mc:Choice>
              <mc:Fallback>
                <p:oleObj name="" r:id="rId16" imgW="1943100" imgH="495300" progId="Equation.3">
                  <p:embed/>
                  <p:pic>
                    <p:nvPicPr>
                      <p:cNvPr id="0" name="图片 346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56799" y="3418921"/>
                        <a:ext cx="1943638" cy="4955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24" name="Object 28"/>
          <p:cNvGraphicFramePr>
            <a:graphicFrameLocks noChangeAspect="1"/>
          </p:cNvGraphicFramePr>
          <p:nvPr/>
        </p:nvGraphicFramePr>
        <p:xfrm>
          <a:off x="4572672" y="3472678"/>
          <a:ext cx="2487924" cy="44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" r:id="rId18" imgW="2489200" imgH="444500" progId="Equation.3">
                  <p:embed/>
                </p:oleObj>
              </mc:Choice>
              <mc:Fallback>
                <p:oleObj name="" r:id="rId18" imgW="2489200" imgH="444500" progId="Equation.3">
                  <p:embed/>
                  <p:pic>
                    <p:nvPicPr>
                      <p:cNvPr id="0" name="图片 34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72672" y="3472678"/>
                        <a:ext cx="2487924" cy="4434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25" name="Object 29"/>
          <p:cNvGraphicFramePr>
            <a:graphicFrameLocks noChangeAspect="1"/>
          </p:cNvGraphicFramePr>
          <p:nvPr/>
        </p:nvGraphicFramePr>
        <p:xfrm>
          <a:off x="3979670" y="4221911"/>
          <a:ext cx="952499" cy="34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" r:id="rId20" imgW="951865" imgH="342900" progId="Equation.3">
                  <p:embed/>
                </p:oleObj>
              </mc:Choice>
              <mc:Fallback>
                <p:oleObj name="" r:id="rId20" imgW="951865" imgH="342900" progId="Equation.3">
                  <p:embed/>
                  <p:pic>
                    <p:nvPicPr>
                      <p:cNvPr id="0" name="图片 347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79670" y="4221911"/>
                        <a:ext cx="952499" cy="3426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15" grpId="0"/>
      <p:bldP spid="5929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6801" name="Object 2"/>
          <p:cNvGraphicFramePr>
            <a:graphicFrameLocks noChangeAspect="1"/>
          </p:cNvGraphicFramePr>
          <p:nvPr/>
        </p:nvGraphicFramePr>
        <p:xfrm>
          <a:off x="545966" y="532863"/>
          <a:ext cx="8276838" cy="94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" r:id="rId1" imgW="4787900" imgH="482600" progId="Equation.3">
                  <p:embed/>
                </p:oleObj>
              </mc:Choice>
              <mc:Fallback>
                <p:oleObj name="" r:id="rId1" imgW="4787900" imgH="482600" progId="Equation.3">
                  <p:embed/>
                  <p:pic>
                    <p:nvPicPr>
                      <p:cNvPr id="0" name="图片 34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5966" y="532863"/>
                        <a:ext cx="8276838" cy="942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" name="Object 3"/>
          <p:cNvGraphicFramePr>
            <a:graphicFrameLocks noChangeAspect="1"/>
          </p:cNvGraphicFramePr>
          <p:nvPr/>
        </p:nvGraphicFramePr>
        <p:xfrm>
          <a:off x="589643" y="1357690"/>
          <a:ext cx="7962698" cy="83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" r:id="rId3" imgW="10579100" imgH="1079500" progId="Equation.3">
                  <p:embed/>
                </p:oleObj>
              </mc:Choice>
              <mc:Fallback>
                <p:oleObj name="" r:id="rId3" imgW="10579100" imgH="1079500" progId="Equation.3">
                  <p:embed/>
                  <p:pic>
                    <p:nvPicPr>
                      <p:cNvPr id="0" name="图片 34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643" y="1357690"/>
                        <a:ext cx="7962698" cy="8382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4"/>
          <p:cNvGraphicFramePr>
            <a:graphicFrameLocks noChangeAspect="1"/>
          </p:cNvGraphicFramePr>
          <p:nvPr/>
        </p:nvGraphicFramePr>
        <p:xfrm>
          <a:off x="724035" y="2286672"/>
          <a:ext cx="2729828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" r:id="rId5" imgW="3606800" imgH="508000" progId="Equation.3">
                  <p:embed/>
                </p:oleObj>
              </mc:Choice>
              <mc:Fallback>
                <p:oleObj name="" r:id="rId5" imgW="3606800" imgH="508000" progId="Equation.3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035" y="2286672"/>
                        <a:ext cx="2729828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952501" y="2896474"/>
          <a:ext cx="470370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" r:id="rId7" imgW="584200" imgH="482600" progId="Equation.3">
                  <p:embed/>
                </p:oleObj>
              </mc:Choice>
              <mc:Fallback>
                <p:oleObj name="" r:id="rId7" imgW="584200" imgH="482600" progId="Equation.3">
                  <p:embed/>
                  <p:pic>
                    <p:nvPicPr>
                      <p:cNvPr id="0" name="图片 34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01" y="2896474"/>
                        <a:ext cx="470370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1490067" y="2896474"/>
          <a:ext cx="2135145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" r:id="rId9" imgW="2806700" imgH="508000" progId="Equation.3">
                  <p:embed/>
                </p:oleObj>
              </mc:Choice>
              <mc:Fallback>
                <p:oleObj name="" r:id="rId9" imgW="2806700" imgH="508000" progId="Equation.3">
                  <p:embed/>
                  <p:pic>
                    <p:nvPicPr>
                      <p:cNvPr id="0" name="图片 34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0067" y="2896474"/>
                        <a:ext cx="2135145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9" name="Object 7"/>
          <p:cNvGraphicFramePr>
            <a:graphicFrameLocks noChangeAspect="1"/>
          </p:cNvGraphicFramePr>
          <p:nvPr/>
        </p:nvGraphicFramePr>
        <p:xfrm>
          <a:off x="1490067" y="3504595"/>
          <a:ext cx="5862831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" r:id="rId11" imgW="8026400" imgH="508000" progId="Equation.3">
                  <p:embed/>
                </p:oleObj>
              </mc:Choice>
              <mc:Fallback>
                <p:oleObj name="" r:id="rId11" imgW="8026400" imgH="508000" progId="Equation.3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0067" y="3504595"/>
                        <a:ext cx="5862831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0" name="Object 8"/>
          <p:cNvGraphicFramePr>
            <a:graphicFrameLocks noChangeAspect="1"/>
          </p:cNvGraphicFramePr>
          <p:nvPr/>
        </p:nvGraphicFramePr>
        <p:xfrm>
          <a:off x="1755490" y="4724198"/>
          <a:ext cx="2141865" cy="100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" name="" r:id="rId13" imgW="1079500" imgH="482600" progId="Equation.3">
                  <p:embed/>
                </p:oleObj>
              </mc:Choice>
              <mc:Fallback>
                <p:oleObj name="" r:id="rId13" imgW="1079500" imgH="482600" progId="Equation.3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5490" y="4724198"/>
                        <a:ext cx="2141865" cy="1007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1" name="Object 9"/>
          <p:cNvGraphicFramePr>
            <a:graphicFrameLocks noChangeAspect="1"/>
          </p:cNvGraphicFramePr>
          <p:nvPr/>
        </p:nvGraphicFramePr>
        <p:xfrm>
          <a:off x="3962871" y="4799794"/>
          <a:ext cx="760992" cy="83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" r:id="rId15" imgW="977900" imgH="1079500" progId="Equation.3">
                  <p:embed/>
                </p:oleObj>
              </mc:Choice>
              <mc:Fallback>
                <p:oleObj name="" r:id="rId15" imgW="977900" imgH="1079500" progId="Equation.3">
                  <p:embed/>
                  <p:pic>
                    <p:nvPicPr>
                      <p:cNvPr id="0" name="图片 34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2871" y="4799794"/>
                        <a:ext cx="760992" cy="838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2" name="Object 10"/>
          <p:cNvGraphicFramePr>
            <a:graphicFrameLocks noChangeAspect="1"/>
          </p:cNvGraphicFramePr>
          <p:nvPr/>
        </p:nvGraphicFramePr>
        <p:xfrm>
          <a:off x="1790767" y="4191672"/>
          <a:ext cx="3200199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" r:id="rId17" imgW="3911600" imgH="508000" progId="Equation.3">
                  <p:embed/>
                </p:oleObj>
              </mc:Choice>
              <mc:Fallback>
                <p:oleObj name="" r:id="rId17" imgW="3911600" imgH="508000" progId="Equation.3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90767" y="4191672"/>
                        <a:ext cx="3200199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8" name="对象 19457"/>
          <p:cNvGraphicFramePr/>
          <p:nvPr/>
        </p:nvGraphicFramePr>
        <p:xfrm>
          <a:off x="1600200" y="5029200"/>
          <a:ext cx="609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6096000" imgH="977900" progId="Equation.3">
                  <p:embed/>
                </p:oleObj>
              </mc:Choice>
              <mc:Fallback>
                <p:oleObj name="" r:id="rId1" imgW="6096000" imgH="977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5029200"/>
                        <a:ext cx="6096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2" name="组合 19471"/>
          <p:cNvGrpSpPr/>
          <p:nvPr/>
        </p:nvGrpSpPr>
        <p:grpSpPr>
          <a:xfrm>
            <a:off x="914400" y="1752600"/>
            <a:ext cx="5562600" cy="519113"/>
            <a:chOff x="576" y="1104"/>
            <a:chExt cx="3504" cy="327"/>
          </a:xfrm>
        </p:grpSpPr>
        <p:sp>
          <p:nvSpPr>
            <p:cNvPr id="19460" name="矩形 19459"/>
            <p:cNvSpPr/>
            <p:nvPr/>
          </p:nvSpPr>
          <p:spPr>
            <a:xfrm>
              <a:off x="576" y="1104"/>
              <a:ext cx="35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1.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频率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波动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          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概率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稳定</a:t>
              </a:r>
              <a:r>
                <a:rPr lang="en-US" altLang="zh-CN" sz="2800" b="1">
                  <a:latin typeface="Times New Roman" panose="02020603050405020304" pitchFamily="18" charset="0"/>
                </a:rPr>
                <a:t>).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461" name="直接连接符 19460"/>
            <p:cNvSpPr/>
            <p:nvPr/>
          </p:nvSpPr>
          <p:spPr>
            <a:xfrm>
              <a:off x="2112" y="1344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9462" name="对象 19461"/>
            <p:cNvGraphicFramePr/>
            <p:nvPr/>
          </p:nvGraphicFramePr>
          <p:xfrm>
            <a:off x="2160" y="1152"/>
            <a:ext cx="67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3" imgW="1065530" imgH="266065" progId="Equation.3">
                    <p:embed/>
                  </p:oleObj>
                </mc:Choice>
                <mc:Fallback>
                  <p:oleObj name="" r:id="rId3" imgW="1065530" imgH="266065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60" y="1152"/>
                          <a:ext cx="672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3" name="矩形 19462"/>
          <p:cNvSpPr/>
          <p:nvPr/>
        </p:nvSpPr>
        <p:spPr>
          <a:xfrm>
            <a:off x="914400" y="2501900"/>
            <a:ext cx="32178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2.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概率的主要性质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64" name="对象 19463"/>
          <p:cNvGraphicFramePr/>
          <p:nvPr/>
        </p:nvGraphicFramePr>
        <p:xfrm>
          <a:off x="1600200" y="3187700"/>
          <a:ext cx="20780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2424430" imgH="393700" progId="Equation.3">
                  <p:embed/>
                </p:oleObj>
              </mc:Choice>
              <mc:Fallback>
                <p:oleObj name="" r:id="rId5" imgW="2424430" imgH="3937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187700"/>
                        <a:ext cx="2078038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/>
          <p:cNvGraphicFramePr/>
          <p:nvPr/>
        </p:nvGraphicFramePr>
        <p:xfrm>
          <a:off x="3833813" y="3200400"/>
          <a:ext cx="26749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2932430" imgH="393700" progId="Equation.3">
                  <p:embed/>
                </p:oleObj>
              </mc:Choice>
              <mc:Fallback>
                <p:oleObj name="" r:id="rId7" imgW="2932430" imgH="3937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3813" y="3200400"/>
                        <a:ext cx="2674937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19465"/>
          <p:cNvGraphicFramePr/>
          <p:nvPr/>
        </p:nvGraphicFramePr>
        <p:xfrm>
          <a:off x="1587500" y="3733800"/>
          <a:ext cx="316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3162300" imgH="457200" progId="Equation.3">
                  <p:embed/>
                </p:oleObj>
              </mc:Choice>
              <mc:Fallback>
                <p:oleObj name="" r:id="rId9" imgW="3162300" imgH="457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7500" y="3733800"/>
                        <a:ext cx="3162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9466"/>
          <p:cNvGraphicFramePr/>
          <p:nvPr/>
        </p:nvGraphicFramePr>
        <p:xfrm>
          <a:off x="1600200" y="4419600"/>
          <a:ext cx="5006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5671820" imgH="405765" progId="Equation.3">
                  <p:embed/>
                </p:oleObj>
              </mc:Choice>
              <mc:Fallback>
                <p:oleObj name="" r:id="rId11" imgW="5671820" imgH="40576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4419600"/>
                        <a:ext cx="50069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标题 19470"/>
          <p:cNvSpPr/>
          <p:nvPr>
            <p:ph type="title"/>
          </p:nvPr>
        </p:nvSpPr>
        <p:spPr>
          <a:xfrm>
            <a:off x="827088" y="746125"/>
            <a:ext cx="7772400" cy="701675"/>
          </a:xfrm>
        </p:spPr>
        <p:txBody>
          <a:bodyPr anchor="ctr">
            <a:spAutoFit/>
          </a:bodyPr>
          <a:p>
            <a:r>
              <a:rPr lang="zh-CN" altLang="en-US" dirty="0">
                <a:solidFill>
                  <a:schemeClr val="tx1"/>
                </a:solidFill>
              </a:rPr>
              <a:t>三、小结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5" name="图片 35844" descr="Kolmogorov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313" y="2138363"/>
            <a:ext cx="2828925" cy="3235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7" name="矩形 35846"/>
          <p:cNvSpPr/>
          <p:nvPr/>
        </p:nvSpPr>
        <p:spPr>
          <a:xfrm>
            <a:off x="4427538" y="2786063"/>
            <a:ext cx="3816350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>
                <a:latin typeface="Times New Roman" panose="02020603050405020304" pitchFamily="18" charset="0"/>
              </a:rPr>
              <a:t>Born: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 25 Apr. 1903 in</a:t>
            </a:r>
            <a:endParaRPr lang="en-US" altLang="zh-CN" sz="2800" b="1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      Tambov, Tambov</a:t>
            </a:r>
            <a:endParaRPr lang="en-US" altLang="zh-CN" sz="2800" b="1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　   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province,Russia</a:t>
            </a:r>
            <a:b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Died: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</a:rPr>
              <a:t> 20 Oct. 1987 in</a:t>
            </a:r>
            <a:endParaRPr lang="en-US" altLang="zh-CN" sz="2800" b="1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</a:rPr>
              <a:t>       Moscow, Russia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5848" name="标题 35847"/>
          <p:cNvSpPr>
            <a:spLocks noGrp="1"/>
          </p:cNvSpPr>
          <p:nvPr>
            <p:ph type="title"/>
          </p:nvPr>
        </p:nvSpPr>
        <p:spPr>
          <a:xfrm>
            <a:off x="1676400" y="812800"/>
            <a:ext cx="5761038" cy="701675"/>
          </a:xfrm>
        </p:spPr>
        <p:txBody>
          <a:bodyPr anchor="ctr">
            <a:spAutoFit/>
          </a:bodyPr>
          <a:p>
            <a:pPr algn="ctr"/>
            <a:r>
              <a:rPr lang="zh-CN" altLang="en-US" dirty="0"/>
              <a:t>柯尔莫哥洛夫资料</a:t>
            </a:r>
            <a:endParaRPr lang="zh-CN" altLang="en-US" dirty="0"/>
          </a:p>
        </p:txBody>
      </p:sp>
      <p:sp>
        <p:nvSpPr>
          <p:cNvPr id="35849" name="矩形 35848"/>
          <p:cNvSpPr/>
          <p:nvPr/>
        </p:nvSpPr>
        <p:spPr>
          <a:xfrm>
            <a:off x="4727575" y="1835150"/>
            <a:ext cx="3216275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Andrey Nikolaevich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Kolmogorov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/>
          <p:nvPr/>
        </p:nvSpPr>
        <p:spPr>
          <a:xfrm>
            <a:off x="456931" y="1142664"/>
            <a:ext cx="8229802" cy="1144008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/>
          <a:p>
            <a:pPr defTabSz="863600"/>
            <a:r>
              <a:rPr lang="zh-CN" altLang="en-US" sz="444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第四节  等可能概型</a:t>
            </a:r>
            <a:r>
              <a:rPr lang="en-US" altLang="zh-CN" sz="444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444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古典概型</a:t>
            </a:r>
            <a:r>
              <a:rPr lang="en-US" altLang="zh-CN" sz="4445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4445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874" name="Rectangle 3"/>
          <p:cNvSpPr/>
          <p:nvPr/>
        </p:nvSpPr>
        <p:spPr>
          <a:xfrm>
            <a:off x="1768896" y="2553150"/>
            <a:ext cx="4848175" cy="190500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/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latin typeface="宋体" panose="02010600030101010101" pitchFamily="2" charset="-122"/>
                <a:cs typeface="宋体" panose="02010600030101010101" pitchFamily="2" charset="-122"/>
              </a:rPr>
              <a:t>一、古典概型的定义</a:t>
            </a:r>
            <a:endParaRPr lang="zh-CN" altLang="en-US" sz="3175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二、古典概型的计算公式</a:t>
            </a:r>
            <a:endParaRPr lang="zh-CN" altLang="en-US" sz="3175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三、典型例题</a:t>
            </a:r>
            <a:endParaRPr lang="zh-CN" altLang="en-US" sz="3175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latin typeface="宋体" panose="02010600030101010101" pitchFamily="2" charset="-122"/>
                <a:cs typeface="宋体" panose="02010600030101010101" pitchFamily="2" charset="-122"/>
              </a:rPr>
              <a:t>四、小结    </a:t>
            </a:r>
            <a:endParaRPr lang="zh-CN" altLang="en-US" sz="3175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/>
          <p:nvPr/>
        </p:nvSpPr>
        <p:spPr>
          <a:xfrm>
            <a:off x="814749" y="1043416"/>
            <a:ext cx="5701561" cy="77470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ctr">
            <a:spAutoFit/>
          </a:bodyPr>
          <a:p>
            <a:pPr defTabSz="863600" eaLnBrk="0" hangingPunct="0"/>
            <a:r>
              <a:rPr lang="zh-CN" altLang="en-US" sz="4445" dirty="0">
                <a:latin typeface="Times New Roman" panose="02020603050405020304" pitchFamily="18" charset="0"/>
                <a:ea typeface="黑体" panose="02010609060101010101" pitchFamily="49" charset="-122"/>
              </a:rPr>
              <a:t>一、古典概型的定义   </a:t>
            </a:r>
            <a:endParaRPr lang="zh-CN" altLang="en-US" sz="4445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5075" name="Text Box 3"/>
          <p:cNvSpPr txBox="1"/>
          <p:nvPr/>
        </p:nvSpPr>
        <p:spPr>
          <a:xfrm>
            <a:off x="581354" y="1890996"/>
            <a:ext cx="1012977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lang="zh-CN" altLang="en-US" sz="2750" b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5076" name="Object 4"/>
          <p:cNvGraphicFramePr>
            <a:graphicFrameLocks noChangeAspect="1"/>
          </p:cNvGraphicFramePr>
          <p:nvPr/>
        </p:nvGraphicFramePr>
        <p:xfrm>
          <a:off x="1573907" y="1938041"/>
          <a:ext cx="2635753" cy="4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" name="" r:id="rId1" imgW="2540000" imgH="419100" progId="Equation.3">
                  <p:embed/>
                </p:oleObj>
              </mc:Choice>
              <mc:Fallback>
                <p:oleObj name="" r:id="rId1" imgW="2540000" imgH="419100" progId="Equation.3">
                  <p:embed/>
                  <p:pic>
                    <p:nvPicPr>
                      <p:cNvPr id="0" name="图片 34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3907" y="1938041"/>
                        <a:ext cx="2635753" cy="4182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7" name="Object 5"/>
          <p:cNvGraphicFramePr>
            <a:graphicFrameLocks noChangeAspect="1"/>
          </p:cNvGraphicFramePr>
          <p:nvPr/>
        </p:nvGraphicFramePr>
        <p:xfrm>
          <a:off x="4452043" y="1938041"/>
          <a:ext cx="3023810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" name="" r:id="rId3" imgW="2946400" imgH="406400" progId="Equation.3">
                  <p:embed/>
                </p:oleObj>
              </mc:Choice>
              <mc:Fallback>
                <p:oleObj name="" r:id="rId3" imgW="2946400" imgH="406400" progId="Equation.3">
                  <p:embed/>
                  <p:pic>
                    <p:nvPicPr>
                      <p:cNvPr id="0" name="图片 34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2043" y="1938041"/>
                        <a:ext cx="3023810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78" name="Text Box 6"/>
          <p:cNvSpPr txBox="1"/>
          <p:nvPr/>
        </p:nvSpPr>
        <p:spPr>
          <a:xfrm>
            <a:off x="1582460" y="2531937"/>
            <a:ext cx="596773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750" b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试验的样本空间只包含有限个元素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079" name="Text Box 7"/>
          <p:cNvSpPr txBox="1"/>
          <p:nvPr/>
        </p:nvSpPr>
        <p:spPr>
          <a:xfrm>
            <a:off x="1594220" y="3136699"/>
            <a:ext cx="66414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750" b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试验中每个基本事件发生的可能性相同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5080" name="Object 8"/>
          <p:cNvGraphicFramePr>
            <a:graphicFrameLocks noChangeAspect="1"/>
          </p:cNvGraphicFramePr>
          <p:nvPr/>
        </p:nvGraphicFramePr>
        <p:xfrm>
          <a:off x="885305" y="3786817"/>
          <a:ext cx="3383307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" r:id="rId5" imgW="4229100" imgH="508000" progId="Equation.3">
                  <p:embed/>
                </p:oleObj>
              </mc:Choice>
              <mc:Fallback>
                <p:oleObj name="" r:id="rId5" imgW="4229100" imgH="508000" progId="Equation.3">
                  <p:embed/>
                  <p:pic>
                    <p:nvPicPr>
                      <p:cNvPr id="0" name="图片 35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5305" y="3786817"/>
                        <a:ext cx="3383307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1" name="Text Box 9"/>
          <p:cNvSpPr txBox="1"/>
          <p:nvPr/>
        </p:nvSpPr>
        <p:spPr>
          <a:xfrm>
            <a:off x="1574061" y="4304225"/>
            <a:ext cx="448310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等可能概型的试验大量存在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5082" name="Text Box 10"/>
          <p:cNvSpPr txBox="1"/>
          <p:nvPr/>
        </p:nvSpPr>
        <p:spPr>
          <a:xfrm>
            <a:off x="6229048" y="4277347"/>
            <a:ext cx="228854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它在概率论发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5083" name="Text Box 11"/>
          <p:cNvSpPr txBox="1"/>
          <p:nvPr/>
        </p:nvSpPr>
        <p:spPr>
          <a:xfrm>
            <a:off x="762672" y="4877069"/>
            <a:ext cx="8001337" cy="126111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 eaLnBrk="0" hangingPunct="0"/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展初期是主要研究对象</a:t>
            </a:r>
            <a:r>
              <a:rPr lang="en-US" altLang="zh-CN" sz="254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54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考虑到它在概率论早期发展中</a:t>
            </a:r>
            <a:endParaRPr lang="zh-CN" altLang="en-US" sz="254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863600" eaLnBrk="0" hangingPunct="0"/>
            <a:endParaRPr lang="zh-CN" altLang="en-US" sz="254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863600" eaLnBrk="0" hangingPunct="0"/>
            <a:r>
              <a:rPr lang="zh-CN" altLang="en-US" sz="254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的重要地位，又把它叫做</a:t>
            </a:r>
            <a:r>
              <a:rPr lang="zh-CN" altLang="en-US" sz="2540" b="1" dirty="0">
                <a:latin typeface="楷体_GB2312" pitchFamily="49" charset="-122"/>
                <a:ea typeface="楷体_GB2312" pitchFamily="49" charset="-122"/>
              </a:rPr>
              <a:t>古典概型。</a:t>
            </a:r>
            <a:endParaRPr lang="zh-CN" altLang="en-US" sz="254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/>
      <p:bldP spid="515078" grpId="0"/>
      <p:bldP spid="515079" grpId="0"/>
      <p:bldP spid="515081" grpId="0"/>
      <p:bldP spid="515082" grpId="0"/>
      <p:bldP spid="51508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/>
          <p:nvPr/>
        </p:nvSpPr>
        <p:spPr>
          <a:xfrm>
            <a:off x="826508" y="1076174"/>
            <a:ext cx="7416733" cy="774700"/>
          </a:xfrm>
          <a:prstGeom prst="rect">
            <a:avLst/>
          </a:prstGeom>
          <a:noFill/>
          <a:ln w="12700">
            <a:noFill/>
          </a:ln>
        </p:spPr>
        <p:txBody>
          <a:bodyPr lIns="91430" tIns="45715" rIns="91430" bIns="45715" anchor="ctr">
            <a:spAutoFit/>
          </a:bodyPr>
          <a:p>
            <a:pPr defTabSz="863600" eaLnBrk="0" hangingPunct="0"/>
            <a:r>
              <a:rPr lang="zh-CN" altLang="en-US" sz="4445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二、古典概型的计算公式   </a:t>
            </a:r>
            <a:endParaRPr lang="zh-CN" altLang="en-US" sz="4445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6099" name="Text Box 3"/>
          <p:cNvSpPr txBox="1"/>
          <p:nvPr/>
        </p:nvSpPr>
        <p:spPr>
          <a:xfrm>
            <a:off x="1575741" y="2059886"/>
            <a:ext cx="1196085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endParaRPr lang="zh-CN" altLang="en-US" sz="2750" b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6100" name="Object 4"/>
          <p:cNvGraphicFramePr>
            <a:graphicFrameLocks noChangeAspect="1"/>
          </p:cNvGraphicFramePr>
          <p:nvPr/>
        </p:nvGraphicFramePr>
        <p:xfrm>
          <a:off x="2771825" y="2059886"/>
          <a:ext cx="5713321" cy="490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name="" r:id="rId1" imgW="2362200" imgH="215900" progId="Equation.3">
                  <p:embed/>
                </p:oleObj>
              </mc:Choice>
              <mc:Fallback>
                <p:oleObj name="" r:id="rId1" imgW="2362200" imgH="215900" progId="Equation.3">
                  <p:embed/>
                  <p:pic>
                    <p:nvPicPr>
                      <p:cNvPr id="0" name="图片 34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825" y="2059886"/>
                        <a:ext cx="5713321" cy="49052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1" name="Object 5"/>
          <p:cNvGraphicFramePr>
            <a:graphicFrameLocks noChangeAspect="1"/>
          </p:cNvGraphicFramePr>
          <p:nvPr/>
        </p:nvGraphicFramePr>
        <p:xfrm>
          <a:off x="981058" y="2662969"/>
          <a:ext cx="3692407" cy="52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" r:id="rId3" imgW="1447800" imgH="215900" progId="Equation.3">
                  <p:embed/>
                </p:oleObj>
              </mc:Choice>
              <mc:Fallback>
                <p:oleObj name="" r:id="rId3" imgW="1447800" imgH="215900" progId="Equation.3">
                  <p:embed/>
                  <p:pic>
                    <p:nvPicPr>
                      <p:cNvPr id="0" name="图片 35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058" y="2662969"/>
                        <a:ext cx="3692407" cy="5258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2" name="Text Box 6"/>
          <p:cNvSpPr txBox="1"/>
          <p:nvPr/>
        </p:nvSpPr>
        <p:spPr>
          <a:xfrm>
            <a:off x="4839776" y="2669688"/>
            <a:ext cx="88392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6103" name="Object 7"/>
          <p:cNvGraphicFramePr>
            <a:graphicFrameLocks noChangeAspect="1"/>
          </p:cNvGraphicFramePr>
          <p:nvPr/>
        </p:nvGraphicFramePr>
        <p:xfrm>
          <a:off x="1918439" y="3808657"/>
          <a:ext cx="853386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" name="" r:id="rId5" imgW="812165" imgH="393700" progId="Equation.3">
                  <p:embed/>
                </p:oleObj>
              </mc:Choice>
              <mc:Fallback>
                <p:oleObj name="" r:id="rId5" imgW="812165" imgH="393700" progId="Equation.3">
                  <p:embed/>
                  <p:pic>
                    <p:nvPicPr>
                      <p:cNvPr id="0" name="图片 34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8439" y="3808657"/>
                        <a:ext cx="853386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4" name="Text Box 8"/>
          <p:cNvSpPr txBox="1"/>
          <p:nvPr/>
        </p:nvSpPr>
        <p:spPr>
          <a:xfrm>
            <a:off x="1175926" y="4856911"/>
            <a:ext cx="7416733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称为等可能概型中事件概率的</a:t>
            </a:r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计算公式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6105" name="Object 9"/>
          <p:cNvGraphicFramePr>
            <a:graphicFrameLocks noChangeAspect="1"/>
          </p:cNvGraphicFramePr>
          <p:nvPr/>
        </p:nvGraphicFramePr>
        <p:xfrm>
          <a:off x="3739444" y="3383643"/>
          <a:ext cx="4137580" cy="120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" name="" r:id="rId7" imgW="1397000" imgH="419100" progId="Equation.3">
                  <p:embed/>
                </p:oleObj>
              </mc:Choice>
              <mc:Fallback>
                <p:oleObj name="" r:id="rId7" imgW="1397000" imgH="419100" progId="Equation.3">
                  <p:embed/>
                  <p:pic>
                    <p:nvPicPr>
                      <p:cNvPr id="0" name="图片 34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9444" y="3383643"/>
                        <a:ext cx="4137580" cy="1204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6" name="Object 10"/>
          <p:cNvGraphicFramePr>
            <a:graphicFrameLocks noChangeAspect="1"/>
          </p:cNvGraphicFramePr>
          <p:nvPr/>
        </p:nvGraphicFramePr>
        <p:xfrm>
          <a:off x="2797024" y="3938008"/>
          <a:ext cx="241905" cy="1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name="" r:id="rId9" imgW="241300" imgH="152400" progId="Equation.3">
                  <p:embed/>
                </p:oleObj>
              </mc:Choice>
              <mc:Fallback>
                <p:oleObj name="" r:id="rId9" imgW="241300" imgH="152400" progId="Equation.3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7024" y="3938008"/>
                        <a:ext cx="241905" cy="1528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7" name="Object 11"/>
          <p:cNvGraphicFramePr>
            <a:graphicFrameLocks noChangeAspect="1"/>
          </p:cNvGraphicFramePr>
          <p:nvPr/>
        </p:nvGraphicFramePr>
        <p:xfrm>
          <a:off x="3080926" y="3566752"/>
          <a:ext cx="267104" cy="83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name="" r:id="rId11" imgW="266700" imgH="837565" progId="Equation.3">
                  <p:embed/>
                </p:oleObj>
              </mc:Choice>
              <mc:Fallback>
                <p:oleObj name="" r:id="rId11" imgW="266700" imgH="837565" progId="Equation.3">
                  <p:embed/>
                  <p:pic>
                    <p:nvPicPr>
                      <p:cNvPr id="0" name="图片 34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0926" y="3566752"/>
                        <a:ext cx="267104" cy="838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8" name="Object 12"/>
          <p:cNvGraphicFramePr>
            <a:graphicFrameLocks noChangeAspect="1"/>
          </p:cNvGraphicFramePr>
          <p:nvPr/>
        </p:nvGraphicFramePr>
        <p:xfrm>
          <a:off x="3393386" y="3931288"/>
          <a:ext cx="241905" cy="15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name="" r:id="rId13" imgW="241300" imgH="152400" progId="Equation.3">
                  <p:embed/>
                </p:oleObj>
              </mc:Choice>
              <mc:Fallback>
                <p:oleObj name="" r:id="rId13" imgW="241300" imgH="152400" progId="Equation.3">
                  <p:embed/>
                  <p:pic>
                    <p:nvPicPr>
                      <p:cNvPr id="0" name="图片 34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93386" y="3931288"/>
                        <a:ext cx="241905" cy="15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/>
      <p:bldP spid="516102" grpId="0"/>
      <p:bldP spid="51610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3874" name="Text Box 2"/>
          <p:cNvSpPr txBox="1"/>
          <p:nvPr/>
        </p:nvSpPr>
        <p:spPr>
          <a:xfrm>
            <a:off x="838268" y="579900"/>
            <a:ext cx="5231765" cy="64389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古典概型概率的计算步骤</a:t>
            </a:r>
            <a:endParaRPr lang="zh-CN" altLang="en-US" sz="275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3875" name="Text Box 3"/>
          <p:cNvSpPr txBox="1"/>
          <p:nvPr/>
        </p:nvSpPr>
        <p:spPr>
          <a:xfrm>
            <a:off x="685397" y="1448405"/>
            <a:ext cx="7898765" cy="1263015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>
              <a:lnSpc>
                <a:spcPct val="120000"/>
              </a:lnSpc>
            </a:pP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选取适当的样本空间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S, 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使它满足有限等</a:t>
            </a:r>
            <a:endParaRPr lang="zh-CN" altLang="en-US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863600">
              <a:lnSpc>
                <a:spcPct val="120000"/>
              </a:lnSpc>
            </a:pP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可能的要求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且把事件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表示成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的某个子集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3876" name="Text Box 4"/>
          <p:cNvSpPr txBox="1"/>
          <p:nvPr/>
        </p:nvSpPr>
        <p:spPr>
          <a:xfrm>
            <a:off x="685397" y="2819198"/>
            <a:ext cx="8632977" cy="676275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>
              <a:lnSpc>
                <a:spcPct val="120000"/>
              </a:lnSpc>
            </a:pP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计算样本点总数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及事件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包含的样本点数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k.</a:t>
            </a:r>
            <a:endParaRPr lang="en-US" altLang="zh-CN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3877" name="Text Box 5"/>
          <p:cNvSpPr txBox="1"/>
          <p:nvPr/>
        </p:nvSpPr>
        <p:spPr>
          <a:xfrm>
            <a:off x="685397" y="3810336"/>
            <a:ext cx="3695065" cy="5791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用下列公式计算</a:t>
            </a:r>
            <a:r>
              <a:rPr lang="en-US" altLang="zh-CN" sz="3175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175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3878" name="Object 6"/>
          <p:cNvGraphicFramePr>
            <a:graphicFrameLocks noChangeAspect="1"/>
          </p:cNvGraphicFramePr>
          <p:nvPr/>
        </p:nvGraphicFramePr>
        <p:xfrm>
          <a:off x="1058333" y="4648604"/>
          <a:ext cx="5699881" cy="103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" name="" r:id="rId1" imgW="2032000" imgH="419100" progId="Equation.3">
                  <p:embed/>
                </p:oleObj>
              </mc:Choice>
              <mc:Fallback>
                <p:oleObj name="" r:id="rId1" imgW="2032000" imgH="419100" progId="Equation.3">
                  <p:embed/>
                  <p:pic>
                    <p:nvPicPr>
                      <p:cNvPr id="0" name="图片 35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8333" y="4648604"/>
                        <a:ext cx="5699881" cy="10398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/>
      <p:bldP spid="463875" grpId="0"/>
      <p:bldP spid="463876" grpId="0"/>
      <p:bldP spid="46387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1395" name="Text Box 3"/>
          <p:cNvSpPr txBox="1"/>
          <p:nvPr/>
        </p:nvSpPr>
        <p:spPr>
          <a:xfrm>
            <a:off x="435177" y="926287"/>
            <a:ext cx="806349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75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1396" name="Text Box 4"/>
          <p:cNvSpPr txBox="1"/>
          <p:nvPr/>
        </p:nvSpPr>
        <p:spPr>
          <a:xfrm>
            <a:off x="1350884" y="926287"/>
            <a:ext cx="342963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将一枚硬币抛掷三次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1397" name="Object 5"/>
          <p:cNvGraphicFramePr>
            <a:graphicFrameLocks noChangeAspect="1"/>
          </p:cNvGraphicFramePr>
          <p:nvPr/>
        </p:nvGraphicFramePr>
        <p:xfrm>
          <a:off x="942461" y="1683069"/>
          <a:ext cx="5748598" cy="44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" name="" r:id="rId1" imgW="5499100" imgH="444500" progId="Equation.3">
                  <p:embed/>
                </p:oleObj>
              </mc:Choice>
              <mc:Fallback>
                <p:oleObj name="" r:id="rId1" imgW="5499100" imgH="444500" progId="Equation.3">
                  <p:embed/>
                  <p:pic>
                    <p:nvPicPr>
                      <p:cNvPr id="0" name="图片 35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2461" y="1683069"/>
                        <a:ext cx="5748598" cy="4434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8" name="Object 6"/>
          <p:cNvGraphicFramePr>
            <a:graphicFrameLocks noChangeAspect="1"/>
          </p:cNvGraphicFramePr>
          <p:nvPr/>
        </p:nvGraphicFramePr>
        <p:xfrm>
          <a:off x="7191667" y="1683069"/>
          <a:ext cx="1345596" cy="44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name="" r:id="rId3" imgW="1345565" imgH="444500" progId="Equation.3">
                  <p:embed/>
                </p:oleObj>
              </mc:Choice>
              <mc:Fallback>
                <p:oleObj name="" r:id="rId3" imgW="1345565" imgH="444500" progId="Equation.3">
                  <p:embed/>
                  <p:pic>
                    <p:nvPicPr>
                      <p:cNvPr id="0" name="图片 35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667" y="1683069"/>
                        <a:ext cx="1345596" cy="4434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9" name="Object 7"/>
          <p:cNvGraphicFramePr>
            <a:graphicFrameLocks noChangeAspect="1"/>
          </p:cNvGraphicFramePr>
          <p:nvPr/>
        </p:nvGraphicFramePr>
        <p:xfrm>
          <a:off x="902143" y="2316390"/>
          <a:ext cx="6313042" cy="44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" name="" r:id="rId5" imgW="6019800" imgH="444500" progId="Equation.3">
                  <p:embed/>
                </p:oleObj>
              </mc:Choice>
              <mc:Fallback>
                <p:oleObj name="" r:id="rId5" imgW="6019800" imgH="444500" progId="Equation.3">
                  <p:embed/>
                  <p:pic>
                    <p:nvPicPr>
                      <p:cNvPr id="0" name="图片 35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2143" y="2316390"/>
                        <a:ext cx="6313042" cy="4434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0" name="Object 8"/>
          <p:cNvGraphicFramePr>
            <a:graphicFrameLocks noChangeAspect="1"/>
          </p:cNvGraphicFramePr>
          <p:nvPr/>
        </p:nvGraphicFramePr>
        <p:xfrm>
          <a:off x="7285741" y="2314709"/>
          <a:ext cx="1345596" cy="44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" name="" r:id="rId7" imgW="1345565" imgH="444500" progId="Equation.3">
                  <p:embed/>
                </p:oleObj>
              </mc:Choice>
              <mc:Fallback>
                <p:oleObj name="" r:id="rId7" imgW="1345565" imgH="444500" progId="Equation.3">
                  <p:embed/>
                  <p:pic>
                    <p:nvPicPr>
                      <p:cNvPr id="0" name="图片 35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85741" y="2314709"/>
                        <a:ext cx="1345596" cy="4451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1" name="Text Box 9"/>
          <p:cNvSpPr txBox="1"/>
          <p:nvPr/>
        </p:nvSpPr>
        <p:spPr>
          <a:xfrm>
            <a:off x="1582501" y="2845556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75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1402" name="Text Box 10"/>
          <p:cNvSpPr txBox="1"/>
          <p:nvPr/>
        </p:nvSpPr>
        <p:spPr>
          <a:xfrm>
            <a:off x="2289736" y="2860676"/>
            <a:ext cx="491807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(1)    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我们考虑如下的样本空间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1403" name="Object 11"/>
          <p:cNvGraphicFramePr>
            <a:graphicFrameLocks noChangeAspect="1"/>
          </p:cNvGraphicFramePr>
          <p:nvPr/>
        </p:nvGraphicFramePr>
        <p:xfrm>
          <a:off x="1654736" y="3504074"/>
          <a:ext cx="6350000" cy="37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" r:id="rId9" imgW="6350000" imgH="381000" progId="Equation.3">
                  <p:embed/>
                </p:oleObj>
              </mc:Choice>
              <mc:Fallback>
                <p:oleObj name="" r:id="rId9" imgW="6350000" imgH="381000" progId="Equation.3">
                  <p:embed/>
                  <p:pic>
                    <p:nvPicPr>
                      <p:cNvPr id="0" name="图片 35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4736" y="3504074"/>
                        <a:ext cx="6350000" cy="3796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4" name="Object 12"/>
          <p:cNvGraphicFramePr>
            <a:graphicFrameLocks noChangeAspect="1"/>
          </p:cNvGraphicFramePr>
          <p:nvPr/>
        </p:nvGraphicFramePr>
        <p:xfrm>
          <a:off x="2373731" y="4065159"/>
          <a:ext cx="1688294" cy="3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" r:id="rId11" imgW="1688465" imgH="381000" progId="Equation.3">
                  <p:embed/>
                </p:oleObj>
              </mc:Choice>
              <mc:Fallback>
                <p:oleObj name="" r:id="rId11" imgW="1688465" imgH="381000" progId="Equation.3">
                  <p:embed/>
                  <p:pic>
                    <p:nvPicPr>
                      <p:cNvPr id="0" name="图片 35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3731" y="4065159"/>
                        <a:ext cx="1688294" cy="38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5" name="Text Box 13"/>
          <p:cNvSpPr txBox="1"/>
          <p:nvPr/>
        </p:nvSpPr>
        <p:spPr>
          <a:xfrm>
            <a:off x="818149" y="4532170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而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1406" name="Object 14"/>
          <p:cNvGraphicFramePr>
            <a:graphicFrameLocks noChangeAspect="1"/>
          </p:cNvGraphicFramePr>
          <p:nvPr/>
        </p:nvGraphicFramePr>
        <p:xfrm>
          <a:off x="2415729" y="5108374"/>
          <a:ext cx="369577" cy="4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" name="" r:id="rId13" imgW="368300" imgH="419100" progId="Equation.3">
                  <p:embed/>
                </p:oleObj>
              </mc:Choice>
              <mc:Fallback>
                <p:oleObj name="" r:id="rId13" imgW="368300" imgH="419100" progId="Equation.3">
                  <p:embed/>
                  <p:pic>
                    <p:nvPicPr>
                      <p:cNvPr id="0" name="图片 35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5729" y="5108374"/>
                        <a:ext cx="369577" cy="4182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7" name="Object 15"/>
          <p:cNvGraphicFramePr>
            <a:graphicFrameLocks noChangeAspect="1"/>
          </p:cNvGraphicFramePr>
          <p:nvPr/>
        </p:nvGraphicFramePr>
        <p:xfrm>
          <a:off x="3079286" y="5136932"/>
          <a:ext cx="2870940" cy="3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" r:id="rId15" imgW="2870200" imgH="381000" progId="Equation.3">
                  <p:embed/>
                </p:oleObj>
              </mc:Choice>
              <mc:Fallback>
                <p:oleObj name="" r:id="rId15" imgW="2870200" imgH="381000" progId="Equation.3">
                  <p:embed/>
                  <p:pic>
                    <p:nvPicPr>
                      <p:cNvPr id="0" name="图片 35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79286" y="5136932"/>
                        <a:ext cx="2870940" cy="38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8" name="Object 16"/>
          <p:cNvGraphicFramePr>
            <a:graphicFrameLocks noChangeAspect="1"/>
          </p:cNvGraphicFramePr>
          <p:nvPr/>
        </p:nvGraphicFramePr>
        <p:xfrm>
          <a:off x="2805464" y="5222607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" r:id="rId17" imgW="241300" imgH="152400" progId="Equation.3">
                  <p:embed/>
                </p:oleObj>
              </mc:Choice>
              <mc:Fallback>
                <p:oleObj name="" r:id="rId17" imgW="241300" imgH="152400" progId="Equation.3">
                  <p:embed/>
                  <p:pic>
                    <p:nvPicPr>
                      <p:cNvPr id="0" name="图片 35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05464" y="5222607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7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7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7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7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7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7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7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/>
      <p:bldP spid="571396" grpId="0"/>
      <p:bldP spid="571401" grpId="0"/>
      <p:bldP spid="571402" grpId="0"/>
      <p:bldP spid="57140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4993" name="Object 2"/>
          <p:cNvGraphicFramePr>
            <a:graphicFrameLocks noChangeAspect="1"/>
          </p:cNvGraphicFramePr>
          <p:nvPr/>
        </p:nvGraphicFramePr>
        <p:xfrm>
          <a:off x="1639577" y="1070429"/>
          <a:ext cx="3336270" cy="4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" r:id="rId1" imgW="3213100" imgH="419100" progId="Equation.3">
                  <p:embed/>
                </p:oleObj>
              </mc:Choice>
              <mc:Fallback>
                <p:oleObj name="" r:id="rId1" imgW="3213100" imgH="419100" progId="Equation.3">
                  <p:embed/>
                  <p:pic>
                    <p:nvPicPr>
                      <p:cNvPr id="0" name="图片 35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9577" y="1070429"/>
                        <a:ext cx="3336270" cy="4182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19" name="Text Box 3"/>
          <p:cNvSpPr txBox="1"/>
          <p:nvPr/>
        </p:nvSpPr>
        <p:spPr>
          <a:xfrm>
            <a:off x="5091760" y="986434"/>
            <a:ext cx="334200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由对称性知每个基本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2420" name="Text Box 4"/>
          <p:cNvSpPr txBox="1"/>
          <p:nvPr/>
        </p:nvSpPr>
        <p:spPr>
          <a:xfrm>
            <a:off x="799630" y="1604635"/>
            <a:ext cx="378079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事件发生的可能性相同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2421" name="Text Box 5"/>
          <p:cNvSpPr txBox="1"/>
          <p:nvPr/>
        </p:nvSpPr>
        <p:spPr>
          <a:xfrm>
            <a:off x="4759141" y="1619754"/>
            <a:ext cx="243078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故由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(4.1)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式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2422" name="Object 6"/>
          <p:cNvGraphicFramePr>
            <a:graphicFrameLocks noChangeAspect="1"/>
          </p:cNvGraphicFramePr>
          <p:nvPr/>
        </p:nvGraphicFramePr>
        <p:xfrm>
          <a:off x="3682328" y="2474821"/>
          <a:ext cx="915543" cy="41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" name="" r:id="rId3" imgW="914400" imgH="419100" progId="Equation.3">
                  <p:embed/>
                </p:oleObj>
              </mc:Choice>
              <mc:Fallback>
                <p:oleObj name="" r:id="rId3" imgW="914400" imgH="419100" progId="Equation.3">
                  <p:embed/>
                  <p:pic>
                    <p:nvPicPr>
                      <p:cNvPr id="0" name="图片 35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2328" y="2474821"/>
                        <a:ext cx="915543" cy="4199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3" name="Text Box 7"/>
          <p:cNvSpPr txBox="1"/>
          <p:nvPr/>
        </p:nvSpPr>
        <p:spPr>
          <a:xfrm>
            <a:off x="1604299" y="3217334"/>
            <a:ext cx="146621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2424" name="Object 8"/>
          <p:cNvGraphicFramePr>
            <a:graphicFrameLocks noChangeAspect="1"/>
          </p:cNvGraphicFramePr>
          <p:nvPr/>
        </p:nvGraphicFramePr>
        <p:xfrm>
          <a:off x="3635291" y="3865773"/>
          <a:ext cx="393095" cy="4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" name="" r:id="rId5" imgW="393700" imgH="419100" progId="Equation.3">
                  <p:embed/>
                </p:oleObj>
              </mc:Choice>
              <mc:Fallback>
                <p:oleObj name="" r:id="rId5" imgW="393700" imgH="419100" progId="Equation.3">
                  <p:embed/>
                  <p:pic>
                    <p:nvPicPr>
                      <p:cNvPr id="0" name="图片 35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291" y="3865773"/>
                        <a:ext cx="393095" cy="4182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5" name="Text Box 9"/>
          <p:cNvSpPr txBox="1"/>
          <p:nvPr/>
        </p:nvSpPr>
        <p:spPr>
          <a:xfrm>
            <a:off x="814749" y="4398299"/>
            <a:ext cx="1221283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于是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2426" name="Object 10"/>
          <p:cNvGraphicFramePr>
            <a:graphicFrameLocks noChangeAspect="1"/>
          </p:cNvGraphicFramePr>
          <p:nvPr/>
        </p:nvGraphicFramePr>
        <p:xfrm>
          <a:off x="3549617" y="5258405"/>
          <a:ext cx="1409431" cy="41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" name="" r:id="rId7" imgW="1409700" imgH="419100" progId="Equation.3">
                  <p:embed/>
                </p:oleObj>
              </mc:Choice>
              <mc:Fallback>
                <p:oleObj name="" r:id="rId7" imgW="1409700" imgH="419100" progId="Equation.3">
                  <p:embed/>
                  <p:pic>
                    <p:nvPicPr>
                      <p:cNvPr id="0" name="图片 35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9617" y="5258405"/>
                        <a:ext cx="1409431" cy="4199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7" name="Object 11"/>
          <p:cNvGraphicFramePr>
            <a:graphicFrameLocks noChangeAspect="1"/>
          </p:cNvGraphicFramePr>
          <p:nvPr/>
        </p:nvGraphicFramePr>
        <p:xfrm>
          <a:off x="2397210" y="5258405"/>
          <a:ext cx="927302" cy="41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" name="" r:id="rId9" imgW="927100" imgH="419100" progId="Equation.3">
                  <p:embed/>
                </p:oleObj>
              </mc:Choice>
              <mc:Fallback>
                <p:oleObj name="" r:id="rId9" imgW="927100" imgH="419100" progId="Equation.3">
                  <p:embed/>
                  <p:pic>
                    <p:nvPicPr>
                      <p:cNvPr id="0" name="图片 35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7210" y="5258405"/>
                        <a:ext cx="927302" cy="4182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8" name="Object 12"/>
          <p:cNvGraphicFramePr>
            <a:graphicFrameLocks noChangeAspect="1"/>
          </p:cNvGraphicFramePr>
          <p:nvPr/>
        </p:nvGraphicFramePr>
        <p:xfrm>
          <a:off x="3332910" y="5374318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" r:id="rId11" imgW="241300" imgH="152400" progId="Equation.3">
                  <p:embed/>
                </p:oleObj>
              </mc:Choice>
              <mc:Fallback>
                <p:oleObj name="" r:id="rId11" imgW="241300" imgH="152400" progId="Equation.3">
                  <p:embed/>
                  <p:pic>
                    <p:nvPicPr>
                      <p:cNvPr id="0" name="图片 35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2910" y="5374318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9" name="Object 13"/>
          <p:cNvGraphicFramePr>
            <a:graphicFrameLocks noChangeAspect="1"/>
          </p:cNvGraphicFramePr>
          <p:nvPr/>
        </p:nvGraphicFramePr>
        <p:xfrm>
          <a:off x="4992646" y="5374318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" r:id="rId13" imgW="241300" imgH="152400" progId="Equation.3">
                  <p:embed/>
                </p:oleObj>
              </mc:Choice>
              <mc:Fallback>
                <p:oleObj name="" r:id="rId13" imgW="241300" imgH="152400" progId="Equation.3">
                  <p:embed/>
                  <p:pic>
                    <p:nvPicPr>
                      <p:cNvPr id="0" name="图片 35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92646" y="5374318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30" name="Object 14"/>
          <p:cNvGraphicFramePr>
            <a:graphicFrameLocks noChangeAspect="1"/>
          </p:cNvGraphicFramePr>
          <p:nvPr/>
        </p:nvGraphicFramePr>
        <p:xfrm>
          <a:off x="5247989" y="5028260"/>
          <a:ext cx="710596" cy="83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" r:id="rId15" imgW="711200" imgH="838200" progId="Equation.3">
                  <p:embed/>
                </p:oleObj>
              </mc:Choice>
              <mc:Fallback>
                <p:oleObj name="" r:id="rId15" imgW="711200" imgH="838200" progId="Equation.3">
                  <p:embed/>
                  <p:pic>
                    <p:nvPicPr>
                      <p:cNvPr id="0" name="图片 35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47989" y="5028260"/>
                        <a:ext cx="710596" cy="838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31" name="Object 15"/>
          <p:cNvGraphicFramePr>
            <a:graphicFrameLocks noChangeAspect="1"/>
          </p:cNvGraphicFramePr>
          <p:nvPr/>
        </p:nvGraphicFramePr>
        <p:xfrm>
          <a:off x="6000582" y="5374318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name="" r:id="rId17" imgW="241300" imgH="152400" progId="Equation.3">
                  <p:embed/>
                </p:oleObj>
              </mc:Choice>
              <mc:Fallback>
                <p:oleObj name="" r:id="rId17" imgW="241300" imgH="152400" progId="Equation.3">
                  <p:embed/>
                  <p:pic>
                    <p:nvPicPr>
                      <p:cNvPr id="0" name="图片 35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00582" y="5374318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32" name="Object 16"/>
          <p:cNvGraphicFramePr>
            <a:graphicFrameLocks noChangeAspect="1"/>
          </p:cNvGraphicFramePr>
          <p:nvPr/>
        </p:nvGraphicFramePr>
        <p:xfrm>
          <a:off x="6284485" y="5028260"/>
          <a:ext cx="241905" cy="83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" name="" r:id="rId19" imgW="241300" imgH="838200" progId="Equation.3">
                  <p:embed/>
                </p:oleObj>
              </mc:Choice>
              <mc:Fallback>
                <p:oleObj name="" r:id="rId19" imgW="241300" imgH="838200" progId="Equation.3">
                  <p:embed/>
                  <p:pic>
                    <p:nvPicPr>
                      <p:cNvPr id="0" name="图片 352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284485" y="5028260"/>
                        <a:ext cx="241905" cy="838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33" name="Object 17"/>
          <p:cNvGraphicFramePr>
            <a:graphicFrameLocks noChangeAspect="1"/>
          </p:cNvGraphicFramePr>
          <p:nvPr/>
        </p:nvGraphicFramePr>
        <p:xfrm>
          <a:off x="4922090" y="2253075"/>
          <a:ext cx="356138" cy="83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" name="" r:id="rId21" imgW="355600" imgH="837565" progId="Equation.3">
                  <p:embed/>
                </p:oleObj>
              </mc:Choice>
              <mc:Fallback>
                <p:oleObj name="" r:id="rId21" imgW="355600" imgH="837565" progId="Equation.3">
                  <p:embed/>
                  <p:pic>
                    <p:nvPicPr>
                      <p:cNvPr id="0" name="图片 352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22090" y="2253075"/>
                        <a:ext cx="356138" cy="838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34" name="Object 18"/>
          <p:cNvGraphicFramePr>
            <a:graphicFrameLocks noChangeAspect="1"/>
          </p:cNvGraphicFramePr>
          <p:nvPr/>
        </p:nvGraphicFramePr>
        <p:xfrm>
          <a:off x="4633148" y="2599133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" r:id="rId23" imgW="241300" imgH="152400" progId="Equation.3">
                  <p:embed/>
                </p:oleObj>
              </mc:Choice>
              <mc:Fallback>
                <p:oleObj name="" r:id="rId23" imgW="241300" imgH="152400" progId="Equation.3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33148" y="2599133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35" name="Object 19"/>
          <p:cNvGraphicFramePr>
            <a:graphicFrameLocks noChangeAspect="1"/>
          </p:cNvGraphicFramePr>
          <p:nvPr/>
        </p:nvGraphicFramePr>
        <p:xfrm>
          <a:off x="4340847" y="3865773"/>
          <a:ext cx="1066733" cy="38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" r:id="rId25" imgW="1066800" imgH="381000" progId="Equation.3">
                  <p:embed/>
                </p:oleObj>
              </mc:Choice>
              <mc:Fallback>
                <p:oleObj name="" r:id="rId25" imgW="1066800" imgH="381000" progId="Equation.3">
                  <p:embed/>
                  <p:pic>
                    <p:nvPicPr>
                      <p:cNvPr id="0" name="图片 35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340847" y="3865773"/>
                        <a:ext cx="1066733" cy="381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36" name="Object 20"/>
          <p:cNvGraphicFramePr>
            <a:graphicFrameLocks noChangeAspect="1"/>
          </p:cNvGraphicFramePr>
          <p:nvPr/>
        </p:nvGraphicFramePr>
        <p:xfrm>
          <a:off x="4067024" y="3966567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" name="" r:id="rId27" imgW="241300" imgH="152400" progId="Equation.3">
                  <p:embed/>
                </p:oleObj>
              </mc:Choice>
              <mc:Fallback>
                <p:oleObj name="" r:id="rId27" imgW="241300" imgH="152400" progId="Equation.3">
                  <p:embed/>
                  <p:pic>
                    <p:nvPicPr>
                      <p:cNvPr id="0" name="图片 35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67024" y="3966567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7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7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7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7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7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7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/>
      <p:bldP spid="572420" grpId="0"/>
      <p:bldP spid="572421" grpId="0"/>
      <p:bldP spid="572423" grpId="0"/>
      <p:bldP spid="5724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>
            <a:hlinkClick r:id="" action="ppaction://hlinkshowjump?jump=endshow"/>
          </p:cNvPr>
          <p:cNvSpPr/>
          <p:nvPr/>
        </p:nvSpPr>
        <p:spPr>
          <a:xfrm>
            <a:off x="903783" y="620217"/>
            <a:ext cx="7771190" cy="1144007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/>
          <a:p>
            <a:pPr defTabSz="863600"/>
            <a:r>
              <a:rPr lang="zh-CN" altLang="en-US" sz="4445" b="1" dirty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第一章  概率论的基本概念</a:t>
            </a:r>
            <a:endParaRPr lang="zh-CN" altLang="en-US" sz="4445" b="1" dirty="0">
              <a:solidFill>
                <a:schemeClr val="tx2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290" name="Rectangle 3"/>
          <p:cNvSpPr/>
          <p:nvPr/>
        </p:nvSpPr>
        <p:spPr>
          <a:xfrm>
            <a:off x="2271217" y="1772625"/>
            <a:ext cx="6400397" cy="4754101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/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latin typeface="方正姚体" pitchFamily="2" charset="-122"/>
                <a:ea typeface="方正姚体" pitchFamily="2" charset="-122"/>
              </a:rPr>
              <a:t>概率论序言</a:t>
            </a:r>
            <a:endParaRPr lang="zh-CN" altLang="en-US" sz="3175" b="1" dirty="0">
              <a:latin typeface="方正姚体" pitchFamily="2" charset="-122"/>
              <a:ea typeface="方正姚体" pitchFamily="2" charset="-122"/>
            </a:endParaRPr>
          </a:p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latin typeface="方正姚体" pitchFamily="2" charset="-122"/>
                <a:ea typeface="方正姚体" pitchFamily="2" charset="-122"/>
              </a:rPr>
              <a:t>第一节  随机试验</a:t>
            </a:r>
            <a:endParaRPr lang="zh-CN" altLang="en-US" sz="3175" b="1" dirty="0">
              <a:latin typeface="方正姚体" pitchFamily="2" charset="-122"/>
              <a:ea typeface="方正姚体" pitchFamily="2" charset="-122"/>
            </a:endParaRPr>
          </a:p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latin typeface="方正姚体" pitchFamily="2" charset="-122"/>
                <a:ea typeface="方正姚体" pitchFamily="2" charset="-122"/>
              </a:rPr>
              <a:t>第二节  样本空间、随机事件</a:t>
            </a:r>
            <a:endParaRPr lang="zh-CN" altLang="en-US" sz="3175" b="1" dirty="0">
              <a:latin typeface="方正姚体" pitchFamily="2" charset="-122"/>
              <a:ea typeface="方正姚体" pitchFamily="2" charset="-122"/>
            </a:endParaRPr>
          </a:p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latin typeface="方正姚体" pitchFamily="2" charset="-122"/>
                <a:ea typeface="方正姚体" pitchFamily="2" charset="-122"/>
              </a:rPr>
              <a:t>第三节  频率与概率</a:t>
            </a:r>
            <a:endParaRPr lang="zh-CN" altLang="en-US" sz="3175" b="1" dirty="0">
              <a:latin typeface="方正姚体" pitchFamily="2" charset="-122"/>
              <a:ea typeface="方正姚体" pitchFamily="2" charset="-122"/>
            </a:endParaRPr>
          </a:p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latin typeface="方正姚体" pitchFamily="2" charset="-122"/>
                <a:ea typeface="方正姚体" pitchFamily="2" charset="-122"/>
              </a:rPr>
              <a:t>第四节  等可能概型</a:t>
            </a:r>
            <a:r>
              <a:rPr lang="en-US" altLang="zh-CN" sz="3175" b="1" dirty="0">
                <a:latin typeface="方正姚体" pitchFamily="2" charset="-122"/>
                <a:ea typeface="方正姚体" pitchFamily="2" charset="-122"/>
              </a:rPr>
              <a:t>(</a:t>
            </a:r>
            <a:r>
              <a:rPr lang="zh-CN" altLang="en-US" sz="3175" b="1" dirty="0">
                <a:latin typeface="方正姚体" pitchFamily="2" charset="-122"/>
                <a:ea typeface="方正姚体" pitchFamily="2" charset="-122"/>
              </a:rPr>
              <a:t>古典概型</a:t>
            </a:r>
            <a:r>
              <a:rPr lang="en-US" altLang="zh-CN" sz="3175" b="1" dirty="0">
                <a:latin typeface="方正姚体" pitchFamily="2" charset="-122"/>
                <a:ea typeface="方正姚体" pitchFamily="2" charset="-122"/>
              </a:rPr>
              <a:t>)</a:t>
            </a:r>
            <a:endParaRPr lang="en-US" altLang="zh-CN" sz="3175" b="1" dirty="0">
              <a:latin typeface="方正姚体" pitchFamily="2" charset="-122"/>
              <a:ea typeface="方正姚体" pitchFamily="2" charset="-122"/>
            </a:endParaRPr>
          </a:p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latin typeface="方正姚体" pitchFamily="2" charset="-122"/>
                <a:ea typeface="方正姚体" pitchFamily="2" charset="-122"/>
              </a:rPr>
              <a:t>第五节  条件概率</a:t>
            </a:r>
            <a:endParaRPr lang="zh-CN" altLang="en-US" sz="3175" b="1" dirty="0">
              <a:latin typeface="方正姚体" pitchFamily="2" charset="-122"/>
              <a:ea typeface="方正姚体" pitchFamily="2" charset="-122"/>
            </a:endParaRPr>
          </a:p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175" b="1" dirty="0">
                <a:latin typeface="方正姚体" pitchFamily="2" charset="-122"/>
                <a:ea typeface="方正姚体" pitchFamily="2" charset="-122"/>
              </a:rPr>
              <a:t>第六节  独立性</a:t>
            </a:r>
            <a:endParaRPr lang="zh-CN" altLang="en-US" sz="3175" b="1" dirty="0">
              <a:latin typeface="方正姚体" pitchFamily="2" charset="-122"/>
              <a:ea typeface="方正姚体" pitchFamily="2" charset="-122"/>
            </a:endParaRPr>
          </a:p>
          <a:p>
            <a:pPr marL="323850" indent="-323850" defTabSz="863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US" altLang="zh-CN" sz="3175" b="1" dirty="0"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2291" name="Picture 4" descr="f010">
            <a:hlinkClick r:id="rId1" action="ppaction://hlinkpres?slideindex=1&amp;slidetitle=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83" y="1895257"/>
            <a:ext cx="477090" cy="38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5" descr="f010">
            <a:hlinkClick r:id="rId1" action="ppaction://hlinkpres?slideindex=1&amp;slidetitle=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5" y="2437863"/>
            <a:ext cx="477090" cy="3813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6" descr="f010">
            <a:hlinkClick r:id="rId1" action="ppaction://hlinkpres?slideindex=1&amp;slidetitle=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5" y="3047664"/>
            <a:ext cx="477090" cy="38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Picture 7" descr="f010">
            <a:hlinkClick r:id="rId1" action="ppaction://hlinkpres?slideindex=1&amp;slidetitle=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5" y="3657466"/>
            <a:ext cx="477090" cy="3813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Picture 8" descr="f010">
            <a:hlinkClick r:id="rId1" action="ppaction://hlinkpres?slideindex=1&amp;slidetitle=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5" y="4267267"/>
            <a:ext cx="477090" cy="381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6" name="Picture 9" descr="f010">
            <a:hlinkClick r:id="rId1" action="ppaction://hlinkpres?slideindex=1&amp;slidetitle=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5" y="4877069"/>
            <a:ext cx="477090" cy="3813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7" name="Picture 10" descr="f010">
            <a:hlinkClick r:id="rId1" action="ppaction://hlinkpres?slideindex=1&amp;slidetitle=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5" y="5486870"/>
            <a:ext cx="477090" cy="37965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Text Box 2"/>
          <p:cNvSpPr txBox="1"/>
          <p:nvPr/>
        </p:nvSpPr>
        <p:spPr>
          <a:xfrm>
            <a:off x="3994788" y="1051950"/>
            <a:ext cx="1145688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endParaRPr lang="zh-CN" altLang="en-US" sz="2750" b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3443" name="Text Box 3"/>
          <p:cNvSpPr txBox="1"/>
          <p:nvPr/>
        </p:nvSpPr>
        <p:spPr>
          <a:xfrm>
            <a:off x="1543823" y="1920456"/>
            <a:ext cx="448310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当样本空间中的元素较多时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3444" name="Text Box 4"/>
          <p:cNvSpPr txBox="1"/>
          <p:nvPr/>
        </p:nvSpPr>
        <p:spPr>
          <a:xfrm>
            <a:off x="6092977" y="1890217"/>
            <a:ext cx="263969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一般不再将元素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3445" name="Text Box 5"/>
          <p:cNvSpPr txBox="1"/>
          <p:nvPr/>
        </p:nvSpPr>
        <p:spPr>
          <a:xfrm>
            <a:off x="843307" y="2508419"/>
            <a:ext cx="167386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一一列出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3446" name="Object 6"/>
          <p:cNvGraphicFramePr>
            <a:graphicFrameLocks noChangeAspect="1"/>
          </p:cNvGraphicFramePr>
          <p:nvPr/>
        </p:nvGraphicFramePr>
        <p:xfrm>
          <a:off x="2671032" y="2578974"/>
          <a:ext cx="6222328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" name="" r:id="rId1" imgW="5867400" imgH="406400" progId="Equation.3">
                  <p:embed/>
                </p:oleObj>
              </mc:Choice>
              <mc:Fallback>
                <p:oleObj name="" r:id="rId1" imgW="5867400" imgH="406400" progId="Equation.3">
                  <p:embed/>
                  <p:pic>
                    <p:nvPicPr>
                      <p:cNvPr id="0" name="图片 35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1032" y="2578974"/>
                        <a:ext cx="6222328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47" name="Text Box 7"/>
          <p:cNvSpPr txBox="1"/>
          <p:nvPr/>
        </p:nvSpPr>
        <p:spPr>
          <a:xfrm>
            <a:off x="839947" y="3126620"/>
            <a:ext cx="5347104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用计算公式即可求得相应的概率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/>
      <p:bldP spid="573444" grpId="0"/>
      <p:bldP spid="573445" grpId="0"/>
      <p:bldP spid="57344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3" name="Text Box 5"/>
          <p:cNvSpPr txBox="1"/>
          <p:nvPr/>
        </p:nvSpPr>
        <p:spPr>
          <a:xfrm>
            <a:off x="648567" y="2200103"/>
            <a:ext cx="8458268" cy="1557655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>
            <a:spAutoFit/>
          </a:bodyPr>
          <a:p>
            <a:pPr defTabSz="863600" eaLnBrk="0" hangingPunct="0">
              <a:spcBef>
                <a:spcPct val="50000"/>
              </a:spcBef>
            </a:pPr>
            <a:r>
              <a:rPr lang="zh-CN" altLang="en-US" sz="3175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乘法原理：</a:t>
            </a:r>
            <a:r>
              <a:rPr lang="zh-CN" altLang="en-US" sz="3175" b="1" dirty="0">
                <a:latin typeface="楷体_GB2312" pitchFamily="49" charset="-122"/>
                <a:ea typeface="楷体_GB2312" pitchFamily="49" charset="-122"/>
              </a:rPr>
              <a:t>设完成一件事需分两步，</a:t>
            </a:r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第一步有</a:t>
            </a:r>
            <a:r>
              <a:rPr lang="en-US" altLang="zh-CN" sz="3175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175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种方法，第二步有</a:t>
            </a:r>
            <a:r>
              <a:rPr lang="en-US" altLang="zh-CN" sz="3175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175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种方法，则完成这件事共有</a:t>
            </a:r>
            <a:r>
              <a:rPr lang="en-US" altLang="zh-CN" sz="3175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175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175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175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种方法。</a:t>
            </a:r>
            <a:endParaRPr lang="zh-CN" altLang="en-US" sz="3175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094" name="Rectangle 6"/>
          <p:cNvSpPr/>
          <p:nvPr/>
        </p:nvSpPr>
        <p:spPr>
          <a:xfrm>
            <a:off x="564687" y="684194"/>
            <a:ext cx="7485380" cy="57912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algn="ctr" defTabSz="863600" eaLnBrk="0" hangingPunct="0">
              <a:spcBef>
                <a:spcPct val="50000"/>
              </a:spcBef>
            </a:pPr>
            <a:r>
              <a:rPr lang="zh-CN" altLang="en-US" sz="3175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补充：两个原理，排列与组合的基本概念</a:t>
            </a:r>
            <a:endParaRPr lang="zh-CN" altLang="en-US" sz="3175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7043" name="Group 17"/>
          <p:cNvGrpSpPr/>
          <p:nvPr/>
        </p:nvGrpSpPr>
        <p:grpSpPr>
          <a:xfrm>
            <a:off x="1510353" y="4554670"/>
            <a:ext cx="5792275" cy="1599259"/>
            <a:chOff x="935" y="3193"/>
            <a:chExt cx="3648" cy="1008"/>
          </a:xfrm>
        </p:grpSpPr>
        <p:sp>
          <p:nvSpPr>
            <p:cNvPr id="87044" name="Line 7"/>
            <p:cNvSpPr/>
            <p:nvPr/>
          </p:nvSpPr>
          <p:spPr>
            <a:xfrm>
              <a:off x="935" y="3529"/>
              <a:ext cx="364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045" name="Line 8"/>
            <p:cNvSpPr/>
            <p:nvPr/>
          </p:nvSpPr>
          <p:spPr>
            <a:xfrm flipV="1">
              <a:off x="2663" y="3360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046" name="Freeform 9"/>
            <p:cNvSpPr/>
            <p:nvPr/>
          </p:nvSpPr>
          <p:spPr>
            <a:xfrm>
              <a:off x="983" y="3577"/>
              <a:ext cx="163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632" y="0"/>
                </a:cxn>
              </a:cxnLst>
              <a:pathLst>
                <a:path w="1632" h="288">
                  <a:moveTo>
                    <a:pt x="0" y="0"/>
                  </a:moveTo>
                  <a:cubicBezTo>
                    <a:pt x="272" y="144"/>
                    <a:pt x="544" y="288"/>
                    <a:pt x="816" y="288"/>
                  </a:cubicBezTo>
                  <a:cubicBezTo>
                    <a:pt x="1088" y="288"/>
                    <a:pt x="1360" y="144"/>
                    <a:pt x="163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540"/>
            </a:p>
          </p:txBody>
        </p:sp>
        <p:sp>
          <p:nvSpPr>
            <p:cNvPr id="87047" name="Freeform 10"/>
            <p:cNvSpPr/>
            <p:nvPr/>
          </p:nvSpPr>
          <p:spPr>
            <a:xfrm>
              <a:off x="2663" y="3289"/>
              <a:ext cx="1872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056" y="0"/>
                </a:cxn>
                <a:cxn ang="0">
                  <a:pos x="1872" y="240"/>
                </a:cxn>
              </a:cxnLst>
              <a:pathLst>
                <a:path w="1872" h="240">
                  <a:moveTo>
                    <a:pt x="0" y="240"/>
                  </a:moveTo>
                  <a:cubicBezTo>
                    <a:pt x="372" y="120"/>
                    <a:pt x="744" y="0"/>
                    <a:pt x="1056" y="0"/>
                  </a:cubicBezTo>
                  <a:cubicBezTo>
                    <a:pt x="1368" y="0"/>
                    <a:pt x="1620" y="120"/>
                    <a:pt x="1872" y="24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540"/>
            </a:p>
          </p:txBody>
        </p:sp>
        <p:sp>
          <p:nvSpPr>
            <p:cNvPr id="87048" name="Freeform 11"/>
            <p:cNvSpPr/>
            <p:nvPr/>
          </p:nvSpPr>
          <p:spPr>
            <a:xfrm>
              <a:off x="2663" y="3529"/>
              <a:ext cx="1824" cy="39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0" y="384"/>
                </a:cxn>
                <a:cxn ang="0">
                  <a:pos x="1824" y="0"/>
                </a:cxn>
              </a:cxnLst>
              <a:pathLst>
                <a:path w="1824" h="392">
                  <a:moveTo>
                    <a:pt x="0" y="48"/>
                  </a:moveTo>
                  <a:cubicBezTo>
                    <a:pt x="328" y="220"/>
                    <a:pt x="656" y="392"/>
                    <a:pt x="960" y="384"/>
                  </a:cubicBezTo>
                  <a:cubicBezTo>
                    <a:pt x="1264" y="376"/>
                    <a:pt x="1544" y="188"/>
                    <a:pt x="182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540"/>
            </a:p>
          </p:txBody>
        </p:sp>
        <p:sp>
          <p:nvSpPr>
            <p:cNvPr id="87049" name="Freeform 12"/>
            <p:cNvSpPr/>
            <p:nvPr/>
          </p:nvSpPr>
          <p:spPr>
            <a:xfrm>
              <a:off x="2663" y="3577"/>
              <a:ext cx="177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624"/>
                </a:cxn>
                <a:cxn ang="0">
                  <a:pos x="1776" y="0"/>
                </a:cxn>
              </a:cxnLst>
              <a:pathLst>
                <a:path w="1776" h="624">
                  <a:moveTo>
                    <a:pt x="0" y="0"/>
                  </a:moveTo>
                  <a:cubicBezTo>
                    <a:pt x="356" y="312"/>
                    <a:pt x="712" y="624"/>
                    <a:pt x="1008" y="624"/>
                  </a:cubicBezTo>
                  <a:cubicBezTo>
                    <a:pt x="1304" y="624"/>
                    <a:pt x="1540" y="312"/>
                    <a:pt x="177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540"/>
            </a:p>
          </p:txBody>
        </p:sp>
        <p:sp>
          <p:nvSpPr>
            <p:cNvPr id="87050" name="Freeform 13"/>
            <p:cNvSpPr/>
            <p:nvPr/>
          </p:nvSpPr>
          <p:spPr>
            <a:xfrm>
              <a:off x="983" y="3193"/>
              <a:ext cx="163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912" y="0"/>
                </a:cxn>
                <a:cxn ang="0">
                  <a:pos x="1632" y="288"/>
                </a:cxn>
              </a:cxnLst>
              <a:pathLst>
                <a:path w="1632" h="288">
                  <a:moveTo>
                    <a:pt x="0" y="288"/>
                  </a:moveTo>
                  <a:cubicBezTo>
                    <a:pt x="320" y="144"/>
                    <a:pt x="640" y="0"/>
                    <a:pt x="912" y="0"/>
                  </a:cubicBezTo>
                  <a:cubicBezTo>
                    <a:pt x="1184" y="0"/>
                    <a:pt x="1408" y="144"/>
                    <a:pt x="1632" y="28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54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909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build="allAtOnce"/>
      <p:bldP spid="8909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9" name="Text Box 9"/>
          <p:cNvSpPr txBox="1"/>
          <p:nvPr/>
        </p:nvSpPr>
        <p:spPr>
          <a:xfrm>
            <a:off x="578243" y="834953"/>
            <a:ext cx="8154206" cy="2046605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>
            <a:spAutoFit/>
          </a:bodyPr>
          <a:p>
            <a:pPr defTabSz="863600" eaLnBrk="0" hangingPunct="0">
              <a:spcBef>
                <a:spcPct val="50000"/>
              </a:spcBef>
            </a:pPr>
            <a:r>
              <a:rPr lang="zh-CN" altLang="en-US" sz="3175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加法原理</a:t>
            </a:r>
            <a:r>
              <a:rPr lang="zh-CN" altLang="en-US" sz="3175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175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Addition Counting Principle</a:t>
            </a:r>
            <a:r>
              <a:rPr lang="zh-CN" altLang="en-US" sz="3175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：设完成一件事可有两种途径，第一种途径有</a:t>
            </a:r>
            <a:r>
              <a:rPr lang="en-US" altLang="zh-CN" sz="3175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175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种方法，第二种途径有</a:t>
            </a:r>
            <a:r>
              <a:rPr lang="en-US" altLang="zh-CN" sz="3175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175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种方法，则完成这件事共有</a:t>
            </a:r>
            <a:r>
              <a:rPr lang="en-US" altLang="zh-CN" sz="3175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175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175" b="1" dirty="0">
                <a:latin typeface="Times New Roman" panose="02020603050405020304" pitchFamily="18" charset="0"/>
                <a:ea typeface="楷体_GB2312" pitchFamily="49" charset="-122"/>
              </a:rPr>
              <a:t>+n</a:t>
            </a:r>
            <a:r>
              <a:rPr lang="en-US" altLang="zh-CN" sz="3175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种方法</a:t>
            </a:r>
            <a:r>
              <a:rPr lang="zh-CN" altLang="en-US" sz="3175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175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8066" name="Group 16"/>
          <p:cNvGrpSpPr/>
          <p:nvPr/>
        </p:nvGrpSpPr>
        <p:grpSpPr>
          <a:xfrm>
            <a:off x="882304" y="3176132"/>
            <a:ext cx="7315939" cy="2807104"/>
            <a:chOff x="611" y="2388"/>
            <a:chExt cx="4608" cy="1768"/>
          </a:xfrm>
        </p:grpSpPr>
        <p:sp>
          <p:nvSpPr>
            <p:cNvPr id="88067" name="Freeform 10"/>
            <p:cNvSpPr/>
            <p:nvPr/>
          </p:nvSpPr>
          <p:spPr>
            <a:xfrm>
              <a:off x="854" y="2796"/>
              <a:ext cx="4088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5687461" y="0"/>
                </a:cxn>
                <a:cxn ang="0">
                  <a:pos x="10081853" y="240"/>
                </a:cxn>
              </a:cxnLst>
              <a:pathLst>
                <a:path w="1872" h="240">
                  <a:moveTo>
                    <a:pt x="0" y="240"/>
                  </a:moveTo>
                  <a:cubicBezTo>
                    <a:pt x="372" y="120"/>
                    <a:pt x="744" y="0"/>
                    <a:pt x="1056" y="0"/>
                  </a:cubicBezTo>
                  <a:cubicBezTo>
                    <a:pt x="1368" y="0"/>
                    <a:pt x="1620" y="120"/>
                    <a:pt x="1872" y="24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540"/>
            </a:p>
          </p:txBody>
        </p:sp>
        <p:sp>
          <p:nvSpPr>
            <p:cNvPr id="88068" name="Freeform 11"/>
            <p:cNvSpPr/>
            <p:nvPr/>
          </p:nvSpPr>
          <p:spPr>
            <a:xfrm>
              <a:off x="899" y="3036"/>
              <a:ext cx="3984" cy="39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182409" y="384"/>
                </a:cxn>
                <a:cxn ang="0">
                  <a:pos x="9846218" y="0"/>
                </a:cxn>
              </a:cxnLst>
              <a:pathLst>
                <a:path w="1824" h="392">
                  <a:moveTo>
                    <a:pt x="0" y="48"/>
                  </a:moveTo>
                  <a:cubicBezTo>
                    <a:pt x="328" y="220"/>
                    <a:pt x="656" y="392"/>
                    <a:pt x="960" y="384"/>
                  </a:cubicBezTo>
                  <a:cubicBezTo>
                    <a:pt x="1264" y="376"/>
                    <a:pt x="1544" y="188"/>
                    <a:pt x="182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540"/>
            </a:p>
          </p:txBody>
        </p:sp>
        <p:sp>
          <p:nvSpPr>
            <p:cNvPr id="88069" name="Freeform 12"/>
            <p:cNvSpPr/>
            <p:nvPr/>
          </p:nvSpPr>
          <p:spPr>
            <a:xfrm>
              <a:off x="944" y="3084"/>
              <a:ext cx="3880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4439" y="624"/>
                </a:cxn>
                <a:cxn ang="0">
                  <a:pos x="9610500" y="0"/>
                </a:cxn>
              </a:cxnLst>
              <a:pathLst>
                <a:path w="1776" h="624">
                  <a:moveTo>
                    <a:pt x="0" y="0"/>
                  </a:moveTo>
                  <a:cubicBezTo>
                    <a:pt x="356" y="312"/>
                    <a:pt x="712" y="624"/>
                    <a:pt x="1008" y="624"/>
                  </a:cubicBezTo>
                  <a:cubicBezTo>
                    <a:pt x="1304" y="624"/>
                    <a:pt x="1540" y="312"/>
                    <a:pt x="177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540"/>
            </a:p>
          </p:txBody>
        </p:sp>
        <p:sp>
          <p:nvSpPr>
            <p:cNvPr id="88070" name="Line 13"/>
            <p:cNvSpPr/>
            <p:nvPr/>
          </p:nvSpPr>
          <p:spPr>
            <a:xfrm>
              <a:off x="611" y="3036"/>
              <a:ext cx="460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8071" name="Freeform 14"/>
            <p:cNvSpPr/>
            <p:nvPr/>
          </p:nvSpPr>
          <p:spPr>
            <a:xfrm>
              <a:off x="851" y="2388"/>
              <a:ext cx="4032" cy="600"/>
            </a:xfrm>
            <a:custGeom>
              <a:avLst/>
              <a:gdLst/>
              <a:ahLst/>
              <a:cxnLst>
                <a:cxn ang="0">
                  <a:pos x="0" y="600"/>
                </a:cxn>
                <a:cxn ang="0">
                  <a:pos x="1440" y="168"/>
                </a:cxn>
                <a:cxn ang="0">
                  <a:pos x="1872" y="72"/>
                </a:cxn>
                <a:cxn ang="0">
                  <a:pos x="4032" y="600"/>
                </a:cxn>
              </a:cxnLst>
              <a:pathLst>
                <a:path w="4032" h="600">
                  <a:moveTo>
                    <a:pt x="0" y="600"/>
                  </a:moveTo>
                  <a:cubicBezTo>
                    <a:pt x="564" y="428"/>
                    <a:pt x="1128" y="256"/>
                    <a:pt x="1440" y="168"/>
                  </a:cubicBezTo>
                  <a:cubicBezTo>
                    <a:pt x="1752" y="80"/>
                    <a:pt x="1440" y="0"/>
                    <a:pt x="1872" y="72"/>
                  </a:cubicBezTo>
                  <a:cubicBezTo>
                    <a:pt x="2304" y="144"/>
                    <a:pt x="3672" y="512"/>
                    <a:pt x="4032" y="6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540"/>
            </a:p>
          </p:txBody>
        </p:sp>
        <p:sp>
          <p:nvSpPr>
            <p:cNvPr id="88072" name="Freeform 15"/>
            <p:cNvSpPr/>
            <p:nvPr/>
          </p:nvSpPr>
          <p:spPr>
            <a:xfrm>
              <a:off x="851" y="3004"/>
              <a:ext cx="4184" cy="1152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2208" y="1136"/>
                </a:cxn>
                <a:cxn ang="0">
                  <a:pos x="3888" y="176"/>
                </a:cxn>
                <a:cxn ang="0">
                  <a:pos x="3984" y="80"/>
                </a:cxn>
              </a:cxnLst>
              <a:pathLst>
                <a:path w="4184" h="1152">
                  <a:moveTo>
                    <a:pt x="0" y="80"/>
                  </a:moveTo>
                  <a:cubicBezTo>
                    <a:pt x="780" y="600"/>
                    <a:pt x="1560" y="1120"/>
                    <a:pt x="2208" y="1136"/>
                  </a:cubicBezTo>
                  <a:cubicBezTo>
                    <a:pt x="2856" y="1152"/>
                    <a:pt x="3592" y="352"/>
                    <a:pt x="3888" y="176"/>
                  </a:cubicBezTo>
                  <a:cubicBezTo>
                    <a:pt x="4184" y="0"/>
                    <a:pt x="4084" y="40"/>
                    <a:pt x="3984" y="8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54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7049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build="allAtOnce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59" name="Rectangle 23"/>
          <p:cNvSpPr/>
          <p:nvPr/>
        </p:nvSpPr>
        <p:spPr>
          <a:xfrm>
            <a:off x="2438604" y="2743604"/>
            <a:ext cx="351218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algn="ctr" defTabSz="863600" eaLnBrk="0" hangingPunct="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共有 </a:t>
            </a:r>
            <a:r>
              <a:rPr lang="en-US" altLang="zh-CN" sz="275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75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k  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种排列方式。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161" name="Rectangle 25"/>
          <p:cNvSpPr/>
          <p:nvPr/>
        </p:nvSpPr>
        <p:spPr>
          <a:xfrm>
            <a:off x="1762436" y="5589344"/>
            <a:ext cx="653097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algn="ctr" defTabSz="863600" eaLnBrk="0" hangingPunct="0">
              <a:spcBef>
                <a:spcPct val="50000"/>
              </a:spcBef>
            </a:pPr>
            <a:r>
              <a:rPr lang="zh-CN" altLang="en-US" sz="2750" b="1" dirty="0">
                <a:latin typeface="楷体_GB2312" pitchFamily="49" charset="-122"/>
                <a:ea typeface="楷体_GB2312" pitchFamily="49" charset="-122"/>
              </a:rPr>
              <a:t>共有 </a:t>
            </a:r>
            <a:r>
              <a:rPr lang="en-US" altLang="zh-CN" sz="275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75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75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k  </a:t>
            </a:r>
            <a:r>
              <a:rPr lang="en-US" altLang="zh-CN" sz="275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=n(n-1)…(n-k+1)  </a:t>
            </a:r>
            <a:r>
              <a:rPr lang="zh-CN" altLang="en-US" sz="2750" b="1" dirty="0">
                <a:latin typeface="楷体_GB2312" pitchFamily="49" charset="-122"/>
                <a:ea typeface="楷体_GB2312" pitchFamily="49" charset="-122"/>
              </a:rPr>
              <a:t>种排列方式。</a:t>
            </a:r>
            <a:endParaRPr lang="zh-CN" altLang="en-US" sz="275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091" name="Rectangle 27"/>
          <p:cNvSpPr/>
          <p:nvPr/>
        </p:nvSpPr>
        <p:spPr>
          <a:xfrm>
            <a:off x="1332157" y="692452"/>
            <a:ext cx="2015873" cy="720675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 wrap="none" lIns="91430" tIns="45715" rIns="91430" bIns="45715" anchor="ctr"/>
          <a:p>
            <a:pPr algn="ctr" defTabSz="863600"/>
            <a:endParaRPr lang="zh-CN" altLang="zh-CN" sz="2435" dirty="0">
              <a:latin typeface="Verdana" panose="020B0604030504040204" pitchFamily="34" charset="0"/>
              <a:ea typeface="华文彩云" pitchFamily="2" charset="-122"/>
            </a:endParaRPr>
          </a:p>
        </p:txBody>
      </p:sp>
      <p:sp>
        <p:nvSpPr>
          <p:cNvPr id="91158" name="Text Box 22"/>
          <p:cNvSpPr txBox="1"/>
          <p:nvPr/>
        </p:nvSpPr>
        <p:spPr>
          <a:xfrm>
            <a:off x="1219603" y="678029"/>
            <a:ext cx="7204710" cy="220599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ctr">
            <a:spAutoFit/>
          </a:bodyPr>
          <a:p>
            <a:pPr defTabSz="863600" eaLnBrk="0" hangingPunct="0"/>
            <a:r>
              <a:rPr lang="zh-CN" altLang="en-US" sz="275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z="275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重复排列：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863600" eaLnBrk="0" hangingPunct="0"/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863600" eaLnBrk="0" hangingPunct="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从含有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个元素的集合中随机抽取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次，每次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863600" eaLnBrk="0" hangingPunct="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取一个，记录其结果后放回，将记录结果排成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863600" eaLnBrk="0" hangingPunct="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一列，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093" name="Rectangle 28"/>
          <p:cNvSpPr/>
          <p:nvPr/>
        </p:nvSpPr>
        <p:spPr>
          <a:xfrm>
            <a:off x="1476628" y="3788498"/>
            <a:ext cx="2015873" cy="720674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 wrap="none" lIns="91430" tIns="45715" rIns="91430" bIns="45715" anchor="ctr"/>
          <a:p>
            <a:pPr algn="ctr" defTabSz="863600"/>
            <a:endParaRPr lang="zh-CN" altLang="zh-CN" sz="2435" dirty="0">
              <a:latin typeface="Verdana" panose="020B0604030504040204" pitchFamily="34" charset="0"/>
              <a:ea typeface="华文彩云" pitchFamily="2" charset="-122"/>
            </a:endParaRPr>
          </a:p>
        </p:txBody>
      </p:sp>
      <p:sp>
        <p:nvSpPr>
          <p:cNvPr id="91160" name="Text Box 24"/>
          <p:cNvSpPr txBox="1"/>
          <p:nvPr/>
        </p:nvSpPr>
        <p:spPr>
          <a:xfrm>
            <a:off x="1370794" y="3805152"/>
            <a:ext cx="7342818" cy="157099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>
            <a:spAutoFit/>
          </a:bodyPr>
          <a:p>
            <a:pPr defTabSz="863600" eaLnBrk="0" hangingPunct="0">
              <a:spcBef>
                <a:spcPct val="50000"/>
              </a:spcBef>
            </a:pPr>
            <a:r>
              <a:rPr lang="zh-CN" altLang="en-US" sz="275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无重复排列：</a:t>
            </a:r>
            <a:endParaRPr lang="zh-CN" altLang="en-US" sz="275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863600" eaLnBrk="0" hangingPunct="0">
              <a:spcBef>
                <a:spcPct val="50000"/>
              </a:spcBef>
            </a:pP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从含有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个元素的集合中随机抽取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次，每次取一个，取后不放回，将所取元素排成一列，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9" grpId="0"/>
      <p:bldP spid="91161" grpId="0"/>
      <p:bldP spid="91158" grpId="0"/>
      <p:bldP spid="9116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5" name="Rectangle 5"/>
          <p:cNvSpPr/>
          <p:nvPr/>
        </p:nvSpPr>
        <p:spPr>
          <a:xfrm>
            <a:off x="1402712" y="4653643"/>
            <a:ext cx="3947751" cy="57912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 eaLnBrk="0" hangingPunct="0"/>
            <a:r>
              <a:rPr lang="zh-CN" altLang="en-US" sz="3175" b="1" dirty="0">
                <a:latin typeface="楷体_GB2312" pitchFamily="49" charset="-122"/>
                <a:ea typeface="楷体_GB2312" pitchFamily="49" charset="-122"/>
              </a:rPr>
              <a:t>种取法。</a:t>
            </a:r>
            <a:endParaRPr lang="zh-CN" altLang="en-US" sz="3175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1485026" y="2614251"/>
          <a:ext cx="5535252" cy="144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" r:id="rId1" imgW="1803400" imgH="469900" progId="Equation.DSMT4">
                  <p:embed/>
                </p:oleObj>
              </mc:Choice>
              <mc:Fallback>
                <p:oleObj name="" r:id="rId1" imgW="1803400" imgH="469900" progId="Equation.DSMT4">
                  <p:embed/>
                  <p:pic>
                    <p:nvPicPr>
                      <p:cNvPr id="0" name="图片 35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5026" y="2614251"/>
                        <a:ext cx="5535252" cy="1443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Rectangle 8"/>
          <p:cNvSpPr/>
          <p:nvPr/>
        </p:nvSpPr>
        <p:spPr>
          <a:xfrm>
            <a:off x="826508" y="981394"/>
            <a:ext cx="1152407" cy="720675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 wrap="none" lIns="91430" tIns="45715" rIns="91430" bIns="45715" anchor="ctr"/>
          <a:p>
            <a:pPr algn="ctr" defTabSz="863600"/>
            <a:endParaRPr lang="zh-CN" altLang="zh-CN" sz="2435" dirty="0">
              <a:latin typeface="Verdana" panose="020B0604030504040204" pitchFamily="34" charset="0"/>
              <a:ea typeface="华文彩云" pitchFamily="2" charset="-122"/>
            </a:endParaRPr>
          </a:p>
        </p:txBody>
      </p:sp>
      <p:sp>
        <p:nvSpPr>
          <p:cNvPr id="92164" name="Text Box 4"/>
          <p:cNvSpPr txBox="1"/>
          <p:nvPr/>
        </p:nvSpPr>
        <p:spPr>
          <a:xfrm>
            <a:off x="792910" y="893003"/>
            <a:ext cx="8350754" cy="1557655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ctr">
            <a:spAutoFit/>
          </a:bodyPr>
          <a:p>
            <a:pPr defTabSz="863600" eaLnBrk="0" hangingPunct="0"/>
            <a:r>
              <a:rPr lang="zh-CN" altLang="en-US" sz="3175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组合：</a:t>
            </a:r>
            <a:endParaRPr lang="zh-CN" altLang="en-US" sz="3175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863600" eaLnBrk="0" hangingPunct="0"/>
            <a:endParaRPr lang="zh-CN" altLang="en-US" sz="3175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863600" eaLnBrk="0" hangingPunct="0"/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从含有</a:t>
            </a:r>
            <a:r>
              <a:rPr lang="en-US" altLang="zh-CN" sz="3175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个元素的集合中随机抽取</a:t>
            </a:r>
            <a:r>
              <a:rPr lang="en-US" altLang="zh-CN" sz="3175" b="1" dirty="0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sz="3175" b="1" dirty="0">
                <a:latin typeface="Times New Roman" panose="02020603050405020304" pitchFamily="18" charset="0"/>
                <a:ea typeface="楷体_GB2312" pitchFamily="49" charset="-122"/>
              </a:rPr>
              <a:t>个，共有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9216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矩形 107521"/>
          <p:cNvSpPr/>
          <p:nvPr/>
        </p:nvSpPr>
        <p:spPr>
          <a:xfrm>
            <a:off x="855663" y="736600"/>
            <a:ext cx="5626100" cy="58356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古典概型的基本模型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摸球模型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矩形 107522"/>
          <p:cNvSpPr/>
          <p:nvPr/>
        </p:nvSpPr>
        <p:spPr>
          <a:xfrm>
            <a:off x="838200" y="1295400"/>
            <a:ext cx="28765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无放回地摸球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4" name="文本框 107523"/>
          <p:cNvSpPr txBox="1"/>
          <p:nvPr/>
        </p:nvSpPr>
        <p:spPr>
          <a:xfrm>
            <a:off x="838200" y="1828800"/>
            <a:ext cx="8016875" cy="11677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设袋中有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只白球和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只黑球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现从袋中无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放回地依次摸出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只球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求这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只球都是白球的概率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5" name="矩形 107524"/>
          <p:cNvSpPr/>
          <p:nvPr/>
        </p:nvSpPr>
        <p:spPr>
          <a:xfrm>
            <a:off x="838200" y="3095625"/>
            <a:ext cx="5429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7526" name="对象 107525"/>
          <p:cNvGraphicFramePr/>
          <p:nvPr/>
        </p:nvGraphicFramePr>
        <p:xfrm>
          <a:off x="1524000" y="3200400"/>
          <a:ext cx="502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027295" imgH="431800" progId="Equation.3">
                  <p:embed/>
                </p:oleObj>
              </mc:Choice>
              <mc:Fallback>
                <p:oleObj name="" r:id="rId1" imgW="502729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200400"/>
                        <a:ext cx="5029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矩形 107526"/>
          <p:cNvSpPr/>
          <p:nvPr/>
        </p:nvSpPr>
        <p:spPr>
          <a:xfrm>
            <a:off x="1447800" y="3824288"/>
            <a:ext cx="2684463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基本事件总数为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7528" name="对象 107527"/>
          <p:cNvGraphicFramePr/>
          <p:nvPr/>
        </p:nvGraphicFramePr>
        <p:xfrm>
          <a:off x="4343400" y="3581400"/>
          <a:ext cx="609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647700" imgH="977900" progId="Equation.3">
                  <p:embed/>
                </p:oleObj>
              </mc:Choice>
              <mc:Fallback>
                <p:oleObj name="" r:id="rId3" imgW="647700" imgH="977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3581400"/>
                        <a:ext cx="609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矩形 107528"/>
          <p:cNvSpPr/>
          <p:nvPr/>
        </p:nvSpPr>
        <p:spPr>
          <a:xfrm>
            <a:off x="1447800" y="4648200"/>
            <a:ext cx="44386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所包含</a:t>
            </a:r>
            <a:r>
              <a:rPr lang="zh-CN" altLang="en-US" sz="2800" b="1" dirty="0">
                <a:latin typeface="宋体" panose="02010600030101010101" pitchFamily="2" charset="-122"/>
              </a:rPr>
              <a:t>基本事件的个数为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7530" name="对象 107529"/>
          <p:cNvGraphicFramePr/>
          <p:nvPr/>
        </p:nvGraphicFramePr>
        <p:xfrm>
          <a:off x="6019800" y="4419600"/>
          <a:ext cx="6080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647700" imgH="977900" progId="Equation.3">
                  <p:embed/>
                </p:oleObj>
              </mc:Choice>
              <mc:Fallback>
                <p:oleObj name="" r:id="rId5" imgW="647700" imgH="977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9800" y="4419600"/>
                        <a:ext cx="608013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对象 107530"/>
          <p:cNvGraphicFramePr/>
          <p:nvPr/>
        </p:nvGraphicFramePr>
        <p:xfrm>
          <a:off x="1524000" y="51816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3263900" imgH="977900" progId="Equation.3">
                  <p:embed/>
                </p:oleObj>
              </mc:Choice>
              <mc:Fallback>
                <p:oleObj name="" r:id="rId7" imgW="3263900" imgH="977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51816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2" name="对象 107531"/>
          <p:cNvGraphicFramePr/>
          <p:nvPr/>
        </p:nvGraphicFramePr>
        <p:xfrm>
          <a:off x="4876800" y="52578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635000" imgH="837565" progId="Equation.3">
                  <p:embed/>
                </p:oleObj>
              </mc:Choice>
              <mc:Fallback>
                <p:oleObj name="" r:id="rId9" imgW="635000" imgH="8375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5257800"/>
                        <a:ext cx="63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4" grpId="0"/>
      <p:bldP spid="107525" grpId="0"/>
      <p:bldP spid="107527" grpId="0"/>
      <p:bldP spid="10752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矩形 108545"/>
          <p:cNvSpPr/>
          <p:nvPr/>
        </p:nvSpPr>
        <p:spPr>
          <a:xfrm>
            <a:off x="838200" y="685800"/>
            <a:ext cx="28765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有放回地摸球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47" name="文本框 108546"/>
          <p:cNvSpPr txBox="1"/>
          <p:nvPr/>
        </p:nvSpPr>
        <p:spPr>
          <a:xfrm>
            <a:off x="838200" y="1143000"/>
            <a:ext cx="7924800" cy="1533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设袋中有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只红球和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只黑球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现从袋中有放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回地摸球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次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求前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次摸到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黑球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次摸到红球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8" name="矩形 108547"/>
          <p:cNvSpPr/>
          <p:nvPr/>
        </p:nvSpPr>
        <p:spPr>
          <a:xfrm>
            <a:off x="838200" y="2652713"/>
            <a:ext cx="542925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8549" name="对象 108548"/>
          <p:cNvGraphicFramePr/>
          <p:nvPr/>
        </p:nvGraphicFramePr>
        <p:xfrm>
          <a:off x="1466850" y="2743200"/>
          <a:ext cx="659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588125" imgH="444500" progId="Equation.3">
                  <p:embed/>
                </p:oleObj>
              </mc:Choice>
              <mc:Fallback>
                <p:oleObj name="" r:id="rId1" imgW="6588125" imgH="444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6850" y="2743200"/>
                        <a:ext cx="6591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628" name="组合 108627"/>
          <p:cNvGrpSpPr/>
          <p:nvPr/>
        </p:nvGrpSpPr>
        <p:grpSpPr>
          <a:xfrm>
            <a:off x="1676400" y="4191000"/>
            <a:ext cx="1981200" cy="381000"/>
            <a:chOff x="1056" y="2640"/>
            <a:chExt cx="1248" cy="240"/>
          </a:xfrm>
        </p:grpSpPr>
        <p:sp>
          <p:nvSpPr>
            <p:cNvPr id="108558" name="椭圆 108557"/>
            <p:cNvSpPr/>
            <p:nvPr/>
          </p:nvSpPr>
          <p:spPr>
            <a:xfrm>
              <a:off x="1056" y="2640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559" name="椭圆 108558"/>
            <p:cNvSpPr/>
            <p:nvPr/>
          </p:nvSpPr>
          <p:spPr>
            <a:xfrm>
              <a:off x="1392" y="2640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561" name="椭圆 108560"/>
            <p:cNvSpPr/>
            <p:nvPr/>
          </p:nvSpPr>
          <p:spPr>
            <a:xfrm>
              <a:off x="1728" y="2640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562" name="椭圆 108561"/>
            <p:cNvSpPr/>
            <p:nvPr/>
          </p:nvSpPr>
          <p:spPr>
            <a:xfrm>
              <a:off x="2064" y="2640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8580" name="组合 108579"/>
          <p:cNvGrpSpPr/>
          <p:nvPr/>
        </p:nvGrpSpPr>
        <p:grpSpPr>
          <a:xfrm>
            <a:off x="1828800" y="4572000"/>
            <a:ext cx="5029200" cy="1066800"/>
            <a:chOff x="1200" y="2832"/>
            <a:chExt cx="3120" cy="624"/>
          </a:xfrm>
        </p:grpSpPr>
        <p:sp>
          <p:nvSpPr>
            <p:cNvPr id="108570" name="直接连接符 108569"/>
            <p:cNvSpPr/>
            <p:nvPr/>
          </p:nvSpPr>
          <p:spPr>
            <a:xfrm>
              <a:off x="1200" y="2832"/>
              <a:ext cx="480" cy="62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571" name="直接连接符 108570"/>
            <p:cNvSpPr/>
            <p:nvPr/>
          </p:nvSpPr>
          <p:spPr>
            <a:xfrm>
              <a:off x="1584" y="2832"/>
              <a:ext cx="96" cy="62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572" name="直接连接符 108571"/>
            <p:cNvSpPr/>
            <p:nvPr/>
          </p:nvSpPr>
          <p:spPr>
            <a:xfrm flipH="1">
              <a:off x="1680" y="2832"/>
              <a:ext cx="192" cy="62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573" name="直接连接符 108572"/>
            <p:cNvSpPr/>
            <p:nvPr/>
          </p:nvSpPr>
          <p:spPr>
            <a:xfrm flipH="1">
              <a:off x="1680" y="2832"/>
              <a:ext cx="528" cy="62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574" name="直接连接符 108573"/>
            <p:cNvSpPr/>
            <p:nvPr/>
          </p:nvSpPr>
          <p:spPr>
            <a:xfrm flipH="1">
              <a:off x="1680" y="2832"/>
              <a:ext cx="864" cy="62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575" name="直接连接符 108574"/>
            <p:cNvSpPr/>
            <p:nvPr/>
          </p:nvSpPr>
          <p:spPr>
            <a:xfrm flipH="1">
              <a:off x="1680" y="2832"/>
              <a:ext cx="1200" cy="62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576" name="直接连接符 108575"/>
            <p:cNvSpPr/>
            <p:nvPr/>
          </p:nvSpPr>
          <p:spPr>
            <a:xfrm flipH="1">
              <a:off x="1680" y="2832"/>
              <a:ext cx="1584" cy="62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577" name="直接连接符 108576"/>
            <p:cNvSpPr/>
            <p:nvPr/>
          </p:nvSpPr>
          <p:spPr>
            <a:xfrm flipH="1">
              <a:off x="1680" y="2832"/>
              <a:ext cx="1920" cy="62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578" name="直接连接符 108577"/>
            <p:cNvSpPr/>
            <p:nvPr/>
          </p:nvSpPr>
          <p:spPr>
            <a:xfrm flipH="1">
              <a:off x="1680" y="2832"/>
              <a:ext cx="2256" cy="62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579" name="直接连接符 108578"/>
            <p:cNvSpPr/>
            <p:nvPr/>
          </p:nvSpPr>
          <p:spPr>
            <a:xfrm flipH="1">
              <a:off x="1680" y="2832"/>
              <a:ext cx="2640" cy="62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sp>
        <p:nvSpPr>
          <p:cNvPr id="108592" name="文本框 108591"/>
          <p:cNvSpPr txBox="1"/>
          <p:nvPr/>
        </p:nvSpPr>
        <p:spPr>
          <a:xfrm>
            <a:off x="2214563" y="5559425"/>
            <a:ext cx="1828800" cy="51911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次摸球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8595" name="组合 108594"/>
          <p:cNvGrpSpPr/>
          <p:nvPr/>
        </p:nvGrpSpPr>
        <p:grpSpPr>
          <a:xfrm>
            <a:off x="4043363" y="5559425"/>
            <a:ext cx="1806575" cy="519113"/>
            <a:chOff x="2544" y="3504"/>
            <a:chExt cx="1138" cy="327"/>
          </a:xfrm>
        </p:grpSpPr>
        <p:sp>
          <p:nvSpPr>
            <p:cNvPr id="108593" name="直接连接符 108592"/>
            <p:cNvSpPr/>
            <p:nvPr/>
          </p:nvSpPr>
          <p:spPr>
            <a:xfrm>
              <a:off x="2544" y="3648"/>
              <a:ext cx="28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08594" name="文本框 108593"/>
            <p:cNvSpPr txBox="1"/>
            <p:nvPr/>
          </p:nvSpPr>
          <p:spPr>
            <a:xfrm>
              <a:off x="2832" y="3504"/>
              <a:ext cx="85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CC"/>
                  </a:solidFill>
                  <a:latin typeface="Times New Roman" panose="02020603050405020304" pitchFamily="18" charset="0"/>
                </a:rPr>
                <a:t>10</a:t>
              </a:r>
              <a:r>
                <a:rPr lang="zh-CN" altLang="en-US" sz="2800" b="1">
                  <a:solidFill>
                    <a:srgbClr val="FF33CC"/>
                  </a:solidFill>
                  <a:latin typeface="Times New Roman" panose="02020603050405020304" pitchFamily="18" charset="0"/>
                </a:rPr>
                <a:t>种</a:t>
              </a:r>
              <a:endParaRPr lang="zh-CN" altLang="en-US" sz="2800" b="1">
                <a:solidFill>
                  <a:srgbClr val="FF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8601" name="组合 108600"/>
          <p:cNvGrpSpPr/>
          <p:nvPr/>
        </p:nvGrpSpPr>
        <p:grpSpPr>
          <a:xfrm>
            <a:off x="2214563" y="5559425"/>
            <a:ext cx="3635375" cy="519113"/>
            <a:chOff x="1536" y="3552"/>
            <a:chExt cx="2290" cy="327"/>
          </a:xfrm>
        </p:grpSpPr>
        <p:sp>
          <p:nvSpPr>
            <p:cNvPr id="108597" name="文本框 108596"/>
            <p:cNvSpPr txBox="1"/>
            <p:nvPr/>
          </p:nvSpPr>
          <p:spPr>
            <a:xfrm>
              <a:off x="1536" y="3552"/>
              <a:ext cx="1152" cy="327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次摸球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8598" name="组合 108597"/>
            <p:cNvGrpSpPr/>
            <p:nvPr/>
          </p:nvGrpSpPr>
          <p:grpSpPr>
            <a:xfrm>
              <a:off x="2688" y="3552"/>
              <a:ext cx="1138" cy="327"/>
              <a:chOff x="2544" y="3504"/>
              <a:chExt cx="1138" cy="327"/>
            </a:xfrm>
          </p:grpSpPr>
          <p:sp>
            <p:nvSpPr>
              <p:cNvPr id="108599" name="直接连接符 108598"/>
              <p:cNvSpPr/>
              <p:nvPr/>
            </p:nvSpPr>
            <p:spPr>
              <a:xfrm>
                <a:off x="2544" y="3648"/>
                <a:ext cx="28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sm" len="sm"/>
              </a:ln>
            </p:spPr>
          </p:sp>
          <p:sp>
            <p:nvSpPr>
              <p:cNvPr id="108600" name="文本框 108599"/>
              <p:cNvSpPr txBox="1"/>
              <p:nvPr/>
            </p:nvSpPr>
            <p:spPr>
              <a:xfrm>
                <a:off x="2832" y="3504"/>
                <a:ext cx="850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10</a:t>
                </a:r>
                <a:r>
                  <a:rPr lang="zh-CN" altLang="en-US" sz="2800" b="1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种</a:t>
                </a:r>
                <a:endParaRPr lang="zh-CN" altLang="en-US" sz="2800" b="1">
                  <a:solidFill>
                    <a:srgbClr val="FF33CC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8602" name="组合 108601"/>
          <p:cNvGrpSpPr/>
          <p:nvPr/>
        </p:nvGrpSpPr>
        <p:grpSpPr>
          <a:xfrm>
            <a:off x="2214563" y="5559425"/>
            <a:ext cx="3635375" cy="519113"/>
            <a:chOff x="1536" y="3552"/>
            <a:chExt cx="2290" cy="361"/>
          </a:xfrm>
        </p:grpSpPr>
        <p:sp>
          <p:nvSpPr>
            <p:cNvPr id="108603" name="文本框 108602"/>
            <p:cNvSpPr txBox="1"/>
            <p:nvPr/>
          </p:nvSpPr>
          <p:spPr>
            <a:xfrm>
              <a:off x="1536" y="3552"/>
              <a:ext cx="1152" cy="361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>
                  <a:solidFill>
                    <a:srgbClr val="FF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次摸球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8604" name="组合 108603"/>
            <p:cNvGrpSpPr/>
            <p:nvPr/>
          </p:nvGrpSpPr>
          <p:grpSpPr>
            <a:xfrm>
              <a:off x="2688" y="3552"/>
              <a:ext cx="1138" cy="361"/>
              <a:chOff x="2544" y="3504"/>
              <a:chExt cx="1138" cy="361"/>
            </a:xfrm>
          </p:grpSpPr>
          <p:sp>
            <p:nvSpPr>
              <p:cNvPr id="108605" name="直接连接符 108604"/>
              <p:cNvSpPr/>
              <p:nvPr/>
            </p:nvSpPr>
            <p:spPr>
              <a:xfrm>
                <a:off x="2544" y="3648"/>
                <a:ext cx="28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sm" len="sm"/>
              </a:ln>
            </p:spPr>
          </p:sp>
          <p:sp>
            <p:nvSpPr>
              <p:cNvPr id="108606" name="文本框 108605"/>
              <p:cNvSpPr txBox="1"/>
              <p:nvPr/>
            </p:nvSpPr>
            <p:spPr>
              <a:xfrm>
                <a:off x="2832" y="3504"/>
                <a:ext cx="850" cy="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66"/>
                    </a:solidFill>
                    <a:latin typeface="Times New Roman" panose="02020603050405020304" pitchFamily="18" charset="0"/>
                  </a:rPr>
                  <a:t>10</a:t>
                </a:r>
                <a:r>
                  <a:rPr lang="zh-CN" altLang="en-US" sz="2800" b="1">
                    <a:solidFill>
                      <a:srgbClr val="CC0066"/>
                    </a:solidFill>
                    <a:latin typeface="Times New Roman" panose="02020603050405020304" pitchFamily="18" charset="0"/>
                  </a:rPr>
                  <a:t>种</a:t>
                </a:r>
                <a:endParaRPr lang="zh-CN" altLang="en-US" sz="2800" b="1">
                  <a:solidFill>
                    <a:srgbClr val="CC0066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8608" name="矩形 108607"/>
          <p:cNvSpPr/>
          <p:nvPr/>
        </p:nvSpPr>
        <p:spPr>
          <a:xfrm>
            <a:off x="7010400" y="3276600"/>
            <a:ext cx="7207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种</a:t>
            </a:r>
            <a:endParaRPr lang="zh-CN" altLang="en-US" sz="2800" b="1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8616" name="组合 108615"/>
          <p:cNvGrpSpPr/>
          <p:nvPr/>
        </p:nvGrpSpPr>
        <p:grpSpPr>
          <a:xfrm>
            <a:off x="4038600" y="3581400"/>
            <a:ext cx="2819400" cy="838200"/>
            <a:chOff x="2544" y="2256"/>
            <a:chExt cx="1776" cy="528"/>
          </a:xfrm>
        </p:grpSpPr>
        <p:sp>
          <p:nvSpPr>
            <p:cNvPr id="108609" name="直接连接符 108608"/>
            <p:cNvSpPr/>
            <p:nvPr/>
          </p:nvSpPr>
          <p:spPr>
            <a:xfrm flipV="1">
              <a:off x="2544" y="2256"/>
              <a:ext cx="1152" cy="384"/>
            </a:xfrm>
            <a:prstGeom prst="line">
              <a:avLst/>
            </a:prstGeom>
            <a:ln w="12700" cap="sq" cmpd="sng">
              <a:solidFill>
                <a:srgbClr val="3399FF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611" name="直接连接符 108610"/>
            <p:cNvSpPr/>
            <p:nvPr/>
          </p:nvSpPr>
          <p:spPr>
            <a:xfrm flipH="1">
              <a:off x="2976" y="2256"/>
              <a:ext cx="720" cy="480"/>
            </a:xfrm>
            <a:prstGeom prst="line">
              <a:avLst/>
            </a:prstGeom>
            <a:ln w="12700" cap="sq" cmpd="sng">
              <a:solidFill>
                <a:srgbClr val="3399FF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612" name="直接连接符 108611"/>
            <p:cNvSpPr/>
            <p:nvPr/>
          </p:nvSpPr>
          <p:spPr>
            <a:xfrm flipH="1">
              <a:off x="3360" y="2256"/>
              <a:ext cx="336" cy="528"/>
            </a:xfrm>
            <a:prstGeom prst="line">
              <a:avLst/>
            </a:prstGeom>
            <a:ln w="12700" cap="sq" cmpd="sng">
              <a:solidFill>
                <a:srgbClr val="3399FF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613" name="直接连接符 108612"/>
            <p:cNvSpPr/>
            <p:nvPr/>
          </p:nvSpPr>
          <p:spPr>
            <a:xfrm flipH="1">
              <a:off x="3600" y="2256"/>
              <a:ext cx="96" cy="384"/>
            </a:xfrm>
            <a:prstGeom prst="line">
              <a:avLst/>
            </a:prstGeom>
            <a:ln w="12700" cap="sq" cmpd="sng">
              <a:solidFill>
                <a:srgbClr val="3399FF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614" name="直接连接符 108613"/>
            <p:cNvSpPr/>
            <p:nvPr/>
          </p:nvSpPr>
          <p:spPr>
            <a:xfrm>
              <a:off x="3696" y="2256"/>
              <a:ext cx="192" cy="384"/>
            </a:xfrm>
            <a:prstGeom prst="line">
              <a:avLst/>
            </a:prstGeom>
            <a:ln w="12700" cap="sq" cmpd="sng">
              <a:solidFill>
                <a:srgbClr val="3399FF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615" name="直接连接符 108614"/>
            <p:cNvSpPr/>
            <p:nvPr/>
          </p:nvSpPr>
          <p:spPr>
            <a:xfrm>
              <a:off x="3696" y="2256"/>
              <a:ext cx="624" cy="384"/>
            </a:xfrm>
            <a:prstGeom prst="line">
              <a:avLst/>
            </a:prstGeom>
            <a:ln w="12700" cap="sq" cmpd="sng">
              <a:solidFill>
                <a:srgbClr val="3399FF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sp>
        <p:nvSpPr>
          <p:cNvPr id="108617" name="矩形 108616"/>
          <p:cNvSpPr/>
          <p:nvPr/>
        </p:nvSpPr>
        <p:spPr>
          <a:xfrm>
            <a:off x="4495800" y="3276600"/>
            <a:ext cx="2517775" cy="51911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次摸到黑球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8620" name="组合 108619"/>
          <p:cNvGrpSpPr/>
          <p:nvPr/>
        </p:nvGrpSpPr>
        <p:grpSpPr>
          <a:xfrm>
            <a:off x="4495800" y="3276600"/>
            <a:ext cx="3235325" cy="541338"/>
            <a:chOff x="2928" y="2160"/>
            <a:chExt cx="2038" cy="341"/>
          </a:xfrm>
        </p:grpSpPr>
        <p:sp>
          <p:nvSpPr>
            <p:cNvPr id="108618" name="矩形 108617"/>
            <p:cNvSpPr/>
            <p:nvPr/>
          </p:nvSpPr>
          <p:spPr>
            <a:xfrm>
              <a:off x="4512" y="2160"/>
              <a:ext cx="45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0066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sz="2800" b="1" dirty="0">
                  <a:solidFill>
                    <a:srgbClr val="CC0066"/>
                  </a:solidFill>
                  <a:latin typeface="Times New Roman" panose="02020603050405020304" pitchFamily="18" charset="0"/>
                </a:rPr>
                <a:t>种</a:t>
              </a:r>
              <a:endPara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619" name="矩形 108618"/>
            <p:cNvSpPr/>
            <p:nvPr/>
          </p:nvSpPr>
          <p:spPr>
            <a:xfrm>
              <a:off x="2928" y="2174"/>
              <a:ext cx="1578" cy="327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次摸到黑球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8626" name="组合 108625"/>
          <p:cNvGrpSpPr/>
          <p:nvPr/>
        </p:nvGrpSpPr>
        <p:grpSpPr>
          <a:xfrm>
            <a:off x="1828800" y="3657600"/>
            <a:ext cx="1676400" cy="533400"/>
            <a:chOff x="1152" y="2304"/>
            <a:chExt cx="1056" cy="336"/>
          </a:xfrm>
        </p:grpSpPr>
        <p:sp>
          <p:nvSpPr>
            <p:cNvPr id="108622" name="直接连接符 108621"/>
            <p:cNvSpPr/>
            <p:nvPr/>
          </p:nvSpPr>
          <p:spPr>
            <a:xfrm flipV="1">
              <a:off x="1152" y="2304"/>
              <a:ext cx="528" cy="336"/>
            </a:xfrm>
            <a:prstGeom prst="line">
              <a:avLst/>
            </a:prstGeom>
            <a:ln w="12700" cap="sq" cmpd="sng">
              <a:solidFill>
                <a:srgbClr val="CC0066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623" name="直接连接符 108622"/>
            <p:cNvSpPr/>
            <p:nvPr/>
          </p:nvSpPr>
          <p:spPr>
            <a:xfrm flipH="1">
              <a:off x="1536" y="2352"/>
              <a:ext cx="96" cy="288"/>
            </a:xfrm>
            <a:prstGeom prst="line">
              <a:avLst/>
            </a:prstGeom>
            <a:ln w="12700" cap="sq" cmpd="sng">
              <a:solidFill>
                <a:srgbClr val="CC0066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624" name="直接连接符 108623"/>
            <p:cNvSpPr/>
            <p:nvPr/>
          </p:nvSpPr>
          <p:spPr>
            <a:xfrm>
              <a:off x="1632" y="2352"/>
              <a:ext cx="192" cy="288"/>
            </a:xfrm>
            <a:prstGeom prst="line">
              <a:avLst/>
            </a:prstGeom>
            <a:ln w="12700" cap="sq" cmpd="sng">
              <a:solidFill>
                <a:srgbClr val="CC0066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8625" name="直接连接符 108624"/>
            <p:cNvSpPr/>
            <p:nvPr/>
          </p:nvSpPr>
          <p:spPr>
            <a:xfrm>
              <a:off x="1632" y="2352"/>
              <a:ext cx="576" cy="288"/>
            </a:xfrm>
            <a:prstGeom prst="line">
              <a:avLst/>
            </a:prstGeom>
            <a:ln w="12700" cap="sq" cmpd="sng">
              <a:solidFill>
                <a:srgbClr val="CC0066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sp>
        <p:nvSpPr>
          <p:cNvPr id="108627" name="文本框 108626"/>
          <p:cNvSpPr txBox="1"/>
          <p:nvPr/>
        </p:nvSpPr>
        <p:spPr>
          <a:xfrm>
            <a:off x="3429000" y="3276600"/>
            <a:ext cx="7207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种</a:t>
            </a:r>
            <a:endParaRPr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630" name="矩形 108629"/>
          <p:cNvSpPr/>
          <p:nvPr/>
        </p:nvSpPr>
        <p:spPr>
          <a:xfrm>
            <a:off x="914400" y="3298825"/>
            <a:ext cx="2505075" cy="519113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次摸到红球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8631" name="组合 108630"/>
          <p:cNvGrpSpPr/>
          <p:nvPr/>
        </p:nvGrpSpPr>
        <p:grpSpPr>
          <a:xfrm>
            <a:off x="3810000" y="4191000"/>
            <a:ext cx="3200400" cy="381000"/>
            <a:chOff x="2400" y="2640"/>
            <a:chExt cx="2016" cy="240"/>
          </a:xfrm>
        </p:grpSpPr>
        <p:sp>
          <p:nvSpPr>
            <p:cNvPr id="108632" name="椭圆 108631"/>
            <p:cNvSpPr/>
            <p:nvPr/>
          </p:nvSpPr>
          <p:spPr>
            <a:xfrm>
              <a:off x="2400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33" name="椭圆 108632"/>
            <p:cNvSpPr/>
            <p:nvPr/>
          </p:nvSpPr>
          <p:spPr>
            <a:xfrm>
              <a:off x="2784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34" name="椭圆 108633"/>
            <p:cNvSpPr/>
            <p:nvPr/>
          </p:nvSpPr>
          <p:spPr>
            <a:xfrm>
              <a:off x="3120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35" name="椭圆 108634"/>
            <p:cNvSpPr/>
            <p:nvPr/>
          </p:nvSpPr>
          <p:spPr>
            <a:xfrm>
              <a:off x="3456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36" name="椭圆 108635"/>
            <p:cNvSpPr/>
            <p:nvPr/>
          </p:nvSpPr>
          <p:spPr>
            <a:xfrm>
              <a:off x="3792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37" name="椭圆 108636"/>
            <p:cNvSpPr/>
            <p:nvPr/>
          </p:nvSpPr>
          <p:spPr>
            <a:xfrm>
              <a:off x="4176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  <p:bldP spid="108548" grpId="0"/>
      <p:bldP spid="108592" grpId="0" bldLvl="0" animBg="1"/>
      <p:bldP spid="108608" grpId="0"/>
      <p:bldP spid="108617" grpId="0" bldLvl="0" animBg="1"/>
      <p:bldP spid="108627" grpId="0"/>
      <p:bldP spid="108630" grpId="0" bldLvl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矩形 109569"/>
          <p:cNvSpPr/>
          <p:nvPr/>
        </p:nvSpPr>
        <p:spPr>
          <a:xfrm>
            <a:off x="914400" y="685800"/>
            <a:ext cx="268446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基本事件总数为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9571" name="对象 109570"/>
          <p:cNvGraphicFramePr/>
          <p:nvPr/>
        </p:nvGraphicFramePr>
        <p:xfrm>
          <a:off x="3581400" y="762000"/>
          <a:ext cx="2386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538730" imgH="431800" progId="Equation.3">
                  <p:embed/>
                </p:oleObj>
              </mc:Choice>
              <mc:Fallback>
                <p:oleObj name="" r:id="rId1" imgW="253873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762000"/>
                        <a:ext cx="23860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矩形 109571"/>
          <p:cNvSpPr/>
          <p:nvPr/>
        </p:nvSpPr>
        <p:spPr>
          <a:xfrm>
            <a:off x="914400" y="1371600"/>
            <a:ext cx="44386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所包含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基本事件的个数为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9573" name="对象 109572"/>
          <p:cNvGraphicFramePr/>
          <p:nvPr/>
        </p:nvGraphicFramePr>
        <p:xfrm>
          <a:off x="5410200" y="1524000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219200" imgH="368300" progId="Equation.3">
                  <p:embed/>
                </p:oleObj>
              </mc:Choice>
              <mc:Fallback>
                <p:oleObj name="" r:id="rId3" imgW="1219200" imgH="3683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1524000"/>
                        <a:ext cx="1143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对象 109573"/>
          <p:cNvGraphicFramePr/>
          <p:nvPr/>
        </p:nvGraphicFramePr>
        <p:xfrm>
          <a:off x="990600" y="1981200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2971800" imgH="838200" progId="Equation.3">
                  <p:embed/>
                </p:oleObj>
              </mc:Choice>
              <mc:Fallback>
                <p:oleObj name="" r:id="rId5" imgW="2971800" imgH="838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981200"/>
                        <a:ext cx="2971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对象 109574"/>
          <p:cNvGraphicFramePr/>
          <p:nvPr/>
        </p:nvGraphicFramePr>
        <p:xfrm>
          <a:off x="4070350" y="22098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205230" imgH="317500" progId="Equation.3">
                  <p:embed/>
                </p:oleObj>
              </mc:Choice>
              <mc:Fallback>
                <p:oleObj name="" r:id="rId7" imgW="1205230" imgH="317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0350" y="2209800"/>
                        <a:ext cx="1206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矩形 109575"/>
          <p:cNvSpPr/>
          <p:nvPr/>
        </p:nvSpPr>
        <p:spPr>
          <a:xfrm>
            <a:off x="842963" y="2797175"/>
            <a:ext cx="16129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577" name="文本框 109576"/>
          <p:cNvSpPr txBox="1"/>
          <p:nvPr/>
        </p:nvSpPr>
        <p:spPr>
          <a:xfrm>
            <a:off x="914400" y="3429000"/>
            <a:ext cx="7772400" cy="9874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电话号码问题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位数的电话号码中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第一位不能为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，求数字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出现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次的概率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endParaRPr lang="en-US" altLang="zh-CN" sz="2800" b="1">
              <a:solidFill>
                <a:srgbClr val="FF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578" name="矩形 109577"/>
          <p:cNvSpPr/>
          <p:nvPr/>
        </p:nvSpPr>
        <p:spPr>
          <a:xfrm>
            <a:off x="914400" y="5194300"/>
            <a:ext cx="7772400" cy="10302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2800" b="1" baseline="3000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骰子问题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掷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颗均匀骰子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求点数之和为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概率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09579" name="对象 109578"/>
          <p:cNvGraphicFramePr/>
          <p:nvPr/>
        </p:nvGraphicFramePr>
        <p:xfrm>
          <a:off x="3900488" y="4340225"/>
          <a:ext cx="48196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5130800" imgH="977900" progId="Equation.3">
                  <p:embed/>
                </p:oleObj>
              </mc:Choice>
              <mc:Fallback>
                <p:oleObj name="" r:id="rId9" imgW="5130800" imgH="977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00488" y="4340225"/>
                        <a:ext cx="4819650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对象 109579"/>
          <p:cNvGraphicFramePr/>
          <p:nvPr/>
        </p:nvGraphicFramePr>
        <p:xfrm>
          <a:off x="4191000" y="5884863"/>
          <a:ext cx="2333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2489200" imgH="469900" progId="Equation.3">
                  <p:embed/>
                </p:oleObj>
              </mc:Choice>
              <mc:Fallback>
                <p:oleObj name="" r:id="rId11" imgW="2489200" imgH="469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0" y="5884863"/>
                        <a:ext cx="2333625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6" grpId="0"/>
      <p:bldP spid="109577" grpId="0"/>
      <p:bldP spid="10957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矩形 110593"/>
          <p:cNvSpPr/>
          <p:nvPr/>
        </p:nvSpPr>
        <p:spPr>
          <a:xfrm>
            <a:off x="857250" y="736600"/>
            <a:ext cx="7151688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古典概型的基本模型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球放入杯子模型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595" name="矩形 110594"/>
          <p:cNvSpPr/>
          <p:nvPr/>
        </p:nvSpPr>
        <p:spPr>
          <a:xfrm>
            <a:off x="914400" y="1393825"/>
            <a:ext cx="27432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杯子容量无限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596" name="矩形 110595"/>
          <p:cNvSpPr/>
          <p:nvPr/>
        </p:nvSpPr>
        <p:spPr>
          <a:xfrm>
            <a:off x="914400" y="1981200"/>
            <a:ext cx="8001000" cy="1533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把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个球放到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个杯子中去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求第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杯子中各有两个球的概率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其中假设每个杯子可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放任意多个球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0605" name="组合 110604"/>
          <p:cNvGrpSpPr/>
          <p:nvPr/>
        </p:nvGrpSpPr>
        <p:grpSpPr>
          <a:xfrm>
            <a:off x="2438400" y="3657600"/>
            <a:ext cx="4038600" cy="381000"/>
            <a:chOff x="1536" y="2160"/>
            <a:chExt cx="2544" cy="240"/>
          </a:xfrm>
        </p:grpSpPr>
        <p:sp>
          <p:nvSpPr>
            <p:cNvPr id="110598" name="椭圆 110597"/>
            <p:cNvSpPr/>
            <p:nvPr/>
          </p:nvSpPr>
          <p:spPr>
            <a:xfrm>
              <a:off x="1536" y="2160"/>
              <a:ext cx="240" cy="240"/>
            </a:xfrm>
            <a:prstGeom prst="ellipse">
              <a:avLst/>
            </a:prstGeom>
            <a:solidFill>
              <a:srgbClr val="66FF33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599" name="椭圆 110598"/>
            <p:cNvSpPr/>
            <p:nvPr/>
          </p:nvSpPr>
          <p:spPr>
            <a:xfrm>
              <a:off x="2256" y="2160"/>
              <a:ext cx="240" cy="240"/>
            </a:xfrm>
            <a:prstGeom prst="ellipse">
              <a:avLst/>
            </a:prstGeom>
            <a:solidFill>
              <a:srgbClr val="66FF33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00" name="椭圆 110599"/>
            <p:cNvSpPr/>
            <p:nvPr/>
          </p:nvSpPr>
          <p:spPr>
            <a:xfrm>
              <a:off x="3024" y="2160"/>
              <a:ext cx="240" cy="240"/>
            </a:xfrm>
            <a:prstGeom prst="ellipse">
              <a:avLst/>
            </a:prstGeom>
            <a:solidFill>
              <a:srgbClr val="66FF33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01" name="椭圆 110600"/>
            <p:cNvSpPr/>
            <p:nvPr/>
          </p:nvSpPr>
          <p:spPr>
            <a:xfrm>
              <a:off x="3840" y="2160"/>
              <a:ext cx="240" cy="240"/>
            </a:xfrm>
            <a:prstGeom prst="ellipse">
              <a:avLst/>
            </a:prstGeom>
            <a:solidFill>
              <a:srgbClr val="66FF33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0610" name="组合 110609"/>
          <p:cNvGrpSpPr/>
          <p:nvPr/>
        </p:nvGrpSpPr>
        <p:grpSpPr>
          <a:xfrm>
            <a:off x="2667000" y="4038600"/>
            <a:ext cx="3124200" cy="685800"/>
            <a:chOff x="1680" y="2400"/>
            <a:chExt cx="1968" cy="432"/>
          </a:xfrm>
        </p:grpSpPr>
        <p:sp>
          <p:nvSpPr>
            <p:cNvPr id="110607" name="直接连接符 110606"/>
            <p:cNvSpPr/>
            <p:nvPr/>
          </p:nvSpPr>
          <p:spPr>
            <a:xfrm>
              <a:off x="1680" y="2400"/>
              <a:ext cx="288" cy="43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0608" name="直接连接符 110607"/>
            <p:cNvSpPr/>
            <p:nvPr/>
          </p:nvSpPr>
          <p:spPr>
            <a:xfrm>
              <a:off x="1680" y="2400"/>
              <a:ext cx="1152" cy="43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0609" name="直接连接符 110608"/>
            <p:cNvSpPr/>
            <p:nvPr/>
          </p:nvSpPr>
          <p:spPr>
            <a:xfrm>
              <a:off x="1680" y="2400"/>
              <a:ext cx="1968" cy="43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graphicFrame>
        <p:nvGraphicFramePr>
          <p:cNvPr id="110611" name="对象 110610"/>
          <p:cNvGraphicFramePr/>
          <p:nvPr/>
        </p:nvGraphicFramePr>
        <p:xfrm>
          <a:off x="25146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15900" imgH="316865" progId="Equation.3">
                  <p:embed/>
                </p:oleObj>
              </mc:Choice>
              <mc:Fallback>
                <p:oleObj name="" r:id="rId1" imgW="215900" imgH="3168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6" name="对象 110615"/>
          <p:cNvGraphicFramePr/>
          <p:nvPr/>
        </p:nvGraphicFramePr>
        <p:xfrm>
          <a:off x="36576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15900" imgH="316865" progId="Equation.3">
                  <p:embed/>
                </p:oleObj>
              </mc:Choice>
              <mc:Fallback>
                <p:oleObj name="" r:id="rId3" imgW="215900" imgH="3168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15" name="组合 110614"/>
          <p:cNvGrpSpPr/>
          <p:nvPr/>
        </p:nvGrpSpPr>
        <p:grpSpPr>
          <a:xfrm>
            <a:off x="3200400" y="4038600"/>
            <a:ext cx="2438400" cy="685800"/>
            <a:chOff x="2016" y="2400"/>
            <a:chExt cx="1536" cy="432"/>
          </a:xfrm>
        </p:grpSpPr>
        <p:sp>
          <p:nvSpPr>
            <p:cNvPr id="110612" name="直接连接符 110611"/>
            <p:cNvSpPr/>
            <p:nvPr/>
          </p:nvSpPr>
          <p:spPr>
            <a:xfrm flipH="1">
              <a:off x="2016" y="2400"/>
              <a:ext cx="336" cy="43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0613" name="直接连接符 110612"/>
            <p:cNvSpPr/>
            <p:nvPr/>
          </p:nvSpPr>
          <p:spPr>
            <a:xfrm>
              <a:off x="2352" y="2400"/>
              <a:ext cx="432" cy="43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0614" name="直接连接符 110613"/>
            <p:cNvSpPr/>
            <p:nvPr/>
          </p:nvSpPr>
          <p:spPr>
            <a:xfrm>
              <a:off x="2352" y="2400"/>
              <a:ext cx="1200" cy="43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grpSp>
        <p:nvGrpSpPr>
          <p:cNvPr id="110629" name="组合 110628"/>
          <p:cNvGrpSpPr/>
          <p:nvPr/>
        </p:nvGrpSpPr>
        <p:grpSpPr>
          <a:xfrm>
            <a:off x="3200400" y="4038600"/>
            <a:ext cx="2667000" cy="762000"/>
            <a:chOff x="2016" y="2400"/>
            <a:chExt cx="1680" cy="480"/>
          </a:xfrm>
        </p:grpSpPr>
        <p:sp>
          <p:nvSpPr>
            <p:cNvPr id="110617" name="直接连接符 110616"/>
            <p:cNvSpPr/>
            <p:nvPr/>
          </p:nvSpPr>
          <p:spPr>
            <a:xfrm flipH="1">
              <a:off x="2016" y="2400"/>
              <a:ext cx="1104" cy="43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0618" name="直接连接符 110617"/>
            <p:cNvSpPr/>
            <p:nvPr/>
          </p:nvSpPr>
          <p:spPr>
            <a:xfrm flipH="1">
              <a:off x="2928" y="2400"/>
              <a:ext cx="192" cy="48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0619" name="直接连接符 110618"/>
            <p:cNvSpPr/>
            <p:nvPr/>
          </p:nvSpPr>
          <p:spPr>
            <a:xfrm>
              <a:off x="3120" y="2400"/>
              <a:ext cx="576" cy="43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graphicFrame>
        <p:nvGraphicFramePr>
          <p:cNvPr id="110621" name="对象 110620"/>
          <p:cNvGraphicFramePr/>
          <p:nvPr/>
        </p:nvGraphicFramePr>
        <p:xfrm>
          <a:off x="48768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4" imgW="215900" imgH="316865" progId="Equation.3">
                  <p:embed/>
                </p:oleObj>
              </mc:Choice>
              <mc:Fallback>
                <p:oleObj name="" r:id="rId4" imgW="215900" imgH="3168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68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25" name="组合 110624"/>
          <p:cNvGrpSpPr/>
          <p:nvPr/>
        </p:nvGrpSpPr>
        <p:grpSpPr>
          <a:xfrm>
            <a:off x="3505200" y="3962400"/>
            <a:ext cx="2667000" cy="838200"/>
            <a:chOff x="2208" y="2352"/>
            <a:chExt cx="1680" cy="528"/>
          </a:xfrm>
        </p:grpSpPr>
        <p:sp>
          <p:nvSpPr>
            <p:cNvPr id="110622" name="直接连接符 110621"/>
            <p:cNvSpPr/>
            <p:nvPr/>
          </p:nvSpPr>
          <p:spPr>
            <a:xfrm flipH="1">
              <a:off x="2208" y="2352"/>
              <a:ext cx="1680" cy="528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0623" name="直接连接符 110622"/>
            <p:cNvSpPr/>
            <p:nvPr/>
          </p:nvSpPr>
          <p:spPr>
            <a:xfrm flipH="1">
              <a:off x="3024" y="2352"/>
              <a:ext cx="864" cy="528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0624" name="直接连接符 110623"/>
            <p:cNvSpPr/>
            <p:nvPr/>
          </p:nvSpPr>
          <p:spPr>
            <a:xfrm flipH="1">
              <a:off x="3696" y="2352"/>
              <a:ext cx="192" cy="528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graphicFrame>
        <p:nvGraphicFramePr>
          <p:cNvPr id="110626" name="对象 110625"/>
          <p:cNvGraphicFramePr/>
          <p:nvPr/>
        </p:nvGraphicFramePr>
        <p:xfrm>
          <a:off x="61722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215900" imgH="316865" progId="Equation.3">
                  <p:embed/>
                </p:oleObj>
              </mc:Choice>
              <mc:Fallback>
                <p:oleObj name="" r:id="rId5" imgW="215900" imgH="3168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7" name="矩形 110626"/>
          <p:cNvSpPr/>
          <p:nvPr/>
        </p:nvSpPr>
        <p:spPr>
          <a:xfrm>
            <a:off x="914400" y="5638800"/>
            <a:ext cx="4827588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个球放到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个杯子的所有放法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0628" name="对象 110627"/>
          <p:cNvGraphicFramePr/>
          <p:nvPr/>
        </p:nvGraphicFramePr>
        <p:xfrm>
          <a:off x="5721350" y="569595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6" imgW="2780030" imgH="444500" progId="Equation.3">
                  <p:embed/>
                </p:oleObj>
              </mc:Choice>
              <mc:Fallback>
                <p:oleObj name="" r:id="rId6" imgW="2780030" imgH="444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1350" y="5695950"/>
                        <a:ext cx="2781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31" name="组合 110630"/>
          <p:cNvGrpSpPr/>
          <p:nvPr/>
        </p:nvGrpSpPr>
        <p:grpSpPr>
          <a:xfrm>
            <a:off x="2819400" y="4724400"/>
            <a:ext cx="3352800" cy="762000"/>
            <a:chOff x="1776" y="2832"/>
            <a:chExt cx="2112" cy="480"/>
          </a:xfrm>
        </p:grpSpPr>
        <p:sp>
          <p:nvSpPr>
            <p:cNvPr id="110632" name="流程图: 磁盘 110631"/>
            <p:cNvSpPr/>
            <p:nvPr/>
          </p:nvSpPr>
          <p:spPr>
            <a:xfrm>
              <a:off x="1776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33" name="流程图: 磁盘 110632"/>
            <p:cNvSpPr/>
            <p:nvPr/>
          </p:nvSpPr>
          <p:spPr>
            <a:xfrm>
              <a:off x="2592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634" name="流程图: 磁盘 110633"/>
            <p:cNvSpPr/>
            <p:nvPr/>
          </p:nvSpPr>
          <p:spPr>
            <a:xfrm>
              <a:off x="3408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  <p:bldP spid="110596" grpId="0"/>
      <p:bldP spid="11062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1618" name="组合 111617"/>
          <p:cNvGrpSpPr/>
          <p:nvPr/>
        </p:nvGrpSpPr>
        <p:grpSpPr>
          <a:xfrm>
            <a:off x="2057400" y="990600"/>
            <a:ext cx="4038600" cy="381000"/>
            <a:chOff x="1536" y="2160"/>
            <a:chExt cx="2544" cy="240"/>
          </a:xfrm>
        </p:grpSpPr>
        <p:sp>
          <p:nvSpPr>
            <p:cNvPr id="111619" name="椭圆 111618"/>
            <p:cNvSpPr/>
            <p:nvPr/>
          </p:nvSpPr>
          <p:spPr>
            <a:xfrm>
              <a:off x="1536" y="2160"/>
              <a:ext cx="240" cy="240"/>
            </a:xfrm>
            <a:prstGeom prst="ellipse">
              <a:avLst/>
            </a:prstGeom>
            <a:solidFill>
              <a:srgbClr val="66FF33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20" name="椭圆 111619"/>
            <p:cNvSpPr/>
            <p:nvPr/>
          </p:nvSpPr>
          <p:spPr>
            <a:xfrm>
              <a:off x="2256" y="2160"/>
              <a:ext cx="240" cy="240"/>
            </a:xfrm>
            <a:prstGeom prst="ellipse">
              <a:avLst/>
            </a:prstGeom>
            <a:solidFill>
              <a:srgbClr val="66FF33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21" name="椭圆 111620"/>
            <p:cNvSpPr/>
            <p:nvPr/>
          </p:nvSpPr>
          <p:spPr>
            <a:xfrm>
              <a:off x="3024" y="2160"/>
              <a:ext cx="240" cy="240"/>
            </a:xfrm>
            <a:prstGeom prst="ellipse">
              <a:avLst/>
            </a:prstGeom>
            <a:solidFill>
              <a:srgbClr val="66FF33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22" name="椭圆 111621"/>
            <p:cNvSpPr/>
            <p:nvPr/>
          </p:nvSpPr>
          <p:spPr>
            <a:xfrm>
              <a:off x="3840" y="2160"/>
              <a:ext cx="240" cy="240"/>
            </a:xfrm>
            <a:prstGeom prst="ellipse">
              <a:avLst/>
            </a:prstGeom>
            <a:solidFill>
              <a:srgbClr val="66FF33"/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1623" name="组合 111622"/>
          <p:cNvGrpSpPr/>
          <p:nvPr/>
        </p:nvGrpSpPr>
        <p:grpSpPr>
          <a:xfrm>
            <a:off x="2362200" y="3048000"/>
            <a:ext cx="3352800" cy="762000"/>
            <a:chOff x="1776" y="2832"/>
            <a:chExt cx="2112" cy="480"/>
          </a:xfrm>
        </p:grpSpPr>
        <p:sp>
          <p:nvSpPr>
            <p:cNvPr id="111624" name="流程图: 磁盘 111623"/>
            <p:cNvSpPr/>
            <p:nvPr/>
          </p:nvSpPr>
          <p:spPr>
            <a:xfrm>
              <a:off x="1776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25" name="流程图: 磁盘 111624"/>
            <p:cNvSpPr/>
            <p:nvPr/>
          </p:nvSpPr>
          <p:spPr>
            <a:xfrm>
              <a:off x="2592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26" name="流程图: 磁盘 111625"/>
            <p:cNvSpPr/>
            <p:nvPr/>
          </p:nvSpPr>
          <p:spPr>
            <a:xfrm>
              <a:off x="3408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1639" name="组合 111638"/>
          <p:cNvGrpSpPr/>
          <p:nvPr/>
        </p:nvGrpSpPr>
        <p:grpSpPr>
          <a:xfrm>
            <a:off x="2209800" y="1066800"/>
            <a:ext cx="3886200" cy="2133600"/>
            <a:chOff x="1824" y="720"/>
            <a:chExt cx="2448" cy="1344"/>
          </a:xfrm>
        </p:grpSpPr>
        <p:graphicFrame>
          <p:nvGraphicFramePr>
            <p:cNvPr id="111628" name="对象 111627"/>
            <p:cNvGraphicFramePr/>
            <p:nvPr/>
          </p:nvGraphicFramePr>
          <p:xfrm>
            <a:off x="1824" y="720"/>
            <a:ext cx="24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3656330" imgH="812165" progId="Equation.3">
                    <p:embed/>
                  </p:oleObj>
                </mc:Choice>
                <mc:Fallback>
                  <p:oleObj name="" r:id="rId1" imgW="3656330" imgH="81216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24" y="720"/>
                          <a:ext cx="2448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29" name="直接连接符 111628"/>
            <p:cNvSpPr/>
            <p:nvPr/>
          </p:nvSpPr>
          <p:spPr>
            <a:xfrm flipH="1">
              <a:off x="2160" y="1056"/>
              <a:ext cx="720" cy="1008"/>
            </a:xfrm>
            <a:prstGeom prst="line">
              <a:avLst/>
            </a:prstGeom>
            <a:ln w="19050" cap="sq" cmpd="sng">
              <a:solidFill>
                <a:srgbClr val="0000CC"/>
              </a:solidFill>
              <a:prstDash val="solid"/>
              <a:miter/>
              <a:headEnd type="none" w="sm" len="sm"/>
              <a:tailEnd type="triangle" w="sm" len="sm"/>
            </a:ln>
          </p:spPr>
        </p:sp>
      </p:grpSp>
      <p:graphicFrame>
        <p:nvGraphicFramePr>
          <p:cNvPr id="111630" name="对象 111629"/>
          <p:cNvGraphicFramePr/>
          <p:nvPr/>
        </p:nvGraphicFramePr>
        <p:xfrm>
          <a:off x="2514600" y="3365500"/>
          <a:ext cx="4572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570865" imgH="405765" progId="Equation.3">
                  <p:embed/>
                </p:oleObj>
              </mc:Choice>
              <mc:Fallback>
                <p:oleObj name="" r:id="rId3" imgW="570865" imgH="4057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365500"/>
                        <a:ext cx="457200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对象 111630"/>
          <p:cNvGraphicFramePr/>
          <p:nvPr/>
        </p:nvGraphicFramePr>
        <p:xfrm>
          <a:off x="2286000" y="1828800"/>
          <a:ext cx="91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914400" imgH="977900" progId="Equation.3">
                  <p:embed/>
                </p:oleObj>
              </mc:Choice>
              <mc:Fallback>
                <p:oleObj name="" r:id="rId5" imgW="914400" imgH="977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828800"/>
                        <a:ext cx="914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2" name="直接连接符 111631"/>
          <p:cNvSpPr/>
          <p:nvPr/>
        </p:nvSpPr>
        <p:spPr>
          <a:xfrm>
            <a:off x="3886200" y="1600200"/>
            <a:ext cx="228600" cy="1524000"/>
          </a:xfrm>
          <a:prstGeom prst="line">
            <a:avLst/>
          </a:prstGeom>
          <a:ln w="12700" cap="sq" cmpd="sng">
            <a:solidFill>
              <a:srgbClr val="0000CC"/>
            </a:solidFill>
            <a:prstDash val="solid"/>
            <a:miter/>
            <a:headEnd type="none" w="sm" len="sm"/>
            <a:tailEnd type="triangle" w="sm" len="sm"/>
          </a:ln>
        </p:spPr>
      </p:sp>
      <p:graphicFrame>
        <p:nvGraphicFramePr>
          <p:cNvPr id="111633" name="对象 111632"/>
          <p:cNvGraphicFramePr/>
          <p:nvPr/>
        </p:nvGraphicFramePr>
        <p:xfrm>
          <a:off x="3810000" y="3365500"/>
          <a:ext cx="4572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570865" imgH="405765" progId="Equation.3">
                  <p:embed/>
                </p:oleObj>
              </mc:Choice>
              <mc:Fallback>
                <p:oleObj name="" r:id="rId7" imgW="570865" imgH="4057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3365500"/>
                        <a:ext cx="457200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对象 111634"/>
          <p:cNvGraphicFramePr/>
          <p:nvPr/>
        </p:nvGraphicFramePr>
        <p:xfrm>
          <a:off x="4114800" y="1828800"/>
          <a:ext cx="91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914400" imgH="977900" progId="Equation.3">
                  <p:embed/>
                </p:oleObj>
              </mc:Choice>
              <mc:Fallback>
                <p:oleObj name="" r:id="rId9" imgW="914400" imgH="977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1828800"/>
                        <a:ext cx="914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6" name="矩形 111635"/>
          <p:cNvSpPr/>
          <p:nvPr/>
        </p:nvSpPr>
        <p:spPr>
          <a:xfrm>
            <a:off x="914400" y="4114800"/>
            <a:ext cx="7010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因此第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个杯子中各有两个球的概率为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1637" name="对象 111636"/>
          <p:cNvGraphicFramePr/>
          <p:nvPr/>
        </p:nvGraphicFramePr>
        <p:xfrm>
          <a:off x="1143000" y="4876800"/>
          <a:ext cx="229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2298700" imgH="977900" progId="Equation.3">
                  <p:embed/>
                </p:oleObj>
              </mc:Choice>
              <mc:Fallback>
                <p:oleObj name="" r:id="rId11" imgW="2298700" imgH="977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4876800"/>
                        <a:ext cx="2298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8" name="对象 111637"/>
          <p:cNvGraphicFramePr/>
          <p:nvPr/>
        </p:nvGraphicFramePr>
        <p:xfrm>
          <a:off x="3505200" y="4953000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825500" imgH="825500" progId="Equation.3">
                  <p:embed/>
                </p:oleObj>
              </mc:Choice>
              <mc:Fallback>
                <p:oleObj name="" r:id="rId13" imgW="825500" imgH="825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5200" y="4953000"/>
                        <a:ext cx="8255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1980596" y="1219939"/>
            <a:ext cx="2286335" cy="609802"/>
          </a:xfrm>
        </p:spPr>
        <p:txBody>
          <a:bodyPr wrap="square" lIns="91430" tIns="45715" rIns="91430" bIns="45715" anchor="ctr"/>
          <a:p>
            <a:pPr eaLnBrk="1" hangingPunct="1"/>
            <a:r>
              <a:rPr lang="zh-CN" altLang="en-US" sz="4020" b="1" dirty="0">
                <a:solidFill>
                  <a:srgbClr val="FF0000"/>
                </a:solidFill>
              </a:rPr>
              <a:t>序言</a:t>
            </a:r>
            <a:endParaRPr lang="zh-CN" altLang="en-US" sz="4020" b="1" dirty="0">
              <a:solidFill>
                <a:srgbClr val="FF0000"/>
              </a:solidFill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1142328" y="1676870"/>
            <a:ext cx="8540582" cy="4498757"/>
          </a:xfrm>
        </p:spPr>
        <p:txBody>
          <a:bodyPr wrap="square" lIns="91430" tIns="45715" rIns="91430" bIns="45715" anchor="t"/>
          <a:p>
            <a:pPr marL="812800" indent="-812800" defTabSz="914400" eaLnBrk="1" hangingPunct="1">
              <a:buNone/>
            </a:pPr>
            <a:endParaRPr lang="en-US" altLang="zh-CN" dirty="0"/>
          </a:p>
          <a:p>
            <a:pPr marL="812800" indent="-812800" defTabSz="914400" eaLnBrk="1" hangingPunct="1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1.</a:t>
            </a:r>
            <a:r>
              <a:rPr lang="zh-CN" altLang="en-US" b="1" dirty="0">
                <a:solidFill>
                  <a:schemeClr val="tx2"/>
                </a:solidFill>
              </a:rPr>
              <a:t>确定性现象</a:t>
            </a:r>
            <a:endParaRPr lang="zh-CN" altLang="en-US" b="1" dirty="0">
              <a:solidFill>
                <a:schemeClr val="tx2"/>
              </a:solidFill>
            </a:endParaRPr>
          </a:p>
          <a:p>
            <a:pPr marL="812800" indent="-812800" defTabSz="914400" eaLnBrk="1" hangingPunct="1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2.</a:t>
            </a:r>
            <a:r>
              <a:rPr lang="zh-CN" altLang="en-US" b="1" dirty="0">
                <a:solidFill>
                  <a:schemeClr val="tx2"/>
                </a:solidFill>
              </a:rPr>
              <a:t>随机现象</a:t>
            </a:r>
            <a:endParaRPr lang="zh-CN" altLang="en-US" b="1" dirty="0">
              <a:solidFill>
                <a:schemeClr val="tx2"/>
              </a:solidFill>
            </a:endParaRPr>
          </a:p>
          <a:p>
            <a:pPr marL="812800" indent="-812800" defTabSz="914400" eaLnBrk="1" hangingPunct="1"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3.</a:t>
            </a:r>
            <a:r>
              <a:rPr lang="zh-CN" altLang="en-US" b="1" dirty="0">
                <a:solidFill>
                  <a:schemeClr val="tx2"/>
                </a:solidFill>
              </a:rPr>
              <a:t>统计规律性</a:t>
            </a:r>
            <a:endParaRPr lang="zh-CN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矩形 112641"/>
          <p:cNvSpPr/>
          <p:nvPr/>
        </p:nvSpPr>
        <p:spPr>
          <a:xfrm>
            <a:off x="914400" y="990600"/>
            <a:ext cx="42608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每个杯子只能放一个球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43" name="矩形 112642"/>
          <p:cNvSpPr/>
          <p:nvPr/>
        </p:nvSpPr>
        <p:spPr>
          <a:xfrm>
            <a:off x="914400" y="1676400"/>
            <a:ext cx="7696200" cy="12534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把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个球放到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个杯子中去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每个杯子只能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放一个球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求第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至第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个杯子各放一个球的概率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2644" name="矩形 112643"/>
          <p:cNvSpPr/>
          <p:nvPr/>
        </p:nvSpPr>
        <p:spPr>
          <a:xfrm>
            <a:off x="914400" y="3109913"/>
            <a:ext cx="542925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45" name="矩形 112644"/>
          <p:cNvSpPr/>
          <p:nvPr/>
        </p:nvSpPr>
        <p:spPr>
          <a:xfrm>
            <a:off x="1600200" y="3124200"/>
            <a:ext cx="6324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至第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个杯子各放一个球的概率为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2646" name="对象 112645"/>
          <p:cNvGraphicFramePr/>
          <p:nvPr/>
        </p:nvGraphicFramePr>
        <p:xfrm>
          <a:off x="1822450" y="3987800"/>
          <a:ext cx="110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104900" imgH="977900" progId="Equation.3">
                  <p:embed/>
                </p:oleObj>
              </mc:Choice>
              <mc:Fallback>
                <p:oleObj name="" r:id="rId1" imgW="1104900" imgH="977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2450" y="3987800"/>
                        <a:ext cx="1104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对象 112646"/>
          <p:cNvGraphicFramePr/>
          <p:nvPr/>
        </p:nvGraphicFramePr>
        <p:xfrm>
          <a:off x="3048000" y="4038600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070100" imgH="838200" progId="Equation.3">
                  <p:embed/>
                </p:oleObj>
              </mc:Choice>
              <mc:Fallback>
                <p:oleObj name="" r:id="rId3" imgW="2070100" imgH="838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070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对象 112647"/>
          <p:cNvGraphicFramePr/>
          <p:nvPr/>
        </p:nvGraphicFramePr>
        <p:xfrm>
          <a:off x="2133600" y="51816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989965" imgH="837565" progId="Equation.3">
                  <p:embed/>
                </p:oleObj>
              </mc:Choice>
              <mc:Fallback>
                <p:oleObj name="" r:id="rId5" imgW="989965" imgH="8375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5181600"/>
                        <a:ext cx="99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/>
      <p:bldP spid="112644" grpId="0"/>
      <p:bldP spid="11264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矩形 114689"/>
          <p:cNvSpPr/>
          <p:nvPr/>
        </p:nvSpPr>
        <p:spPr>
          <a:xfrm>
            <a:off x="914400" y="3429000"/>
            <a:ext cx="5273675" cy="201136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o </a:t>
            </a:r>
            <a:r>
              <a:rPr lang="en-US" altLang="zh-CN" sz="2800" b="1" baseline="3000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生日问题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某班有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个学生都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是同一年出生的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求有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个学生生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日是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日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另外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个学生生日是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日的概率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4691" name="对象 114690"/>
          <p:cNvGraphicFramePr/>
          <p:nvPr/>
        </p:nvGraphicFramePr>
        <p:xfrm>
          <a:off x="4629150" y="2636838"/>
          <a:ext cx="16113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713865" imgH="431800" progId="Equation.3">
                  <p:embed/>
                </p:oleObj>
              </mc:Choice>
              <mc:Fallback>
                <p:oleObj name="" r:id="rId1" imgW="1713865" imgH="431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29150" y="2636838"/>
                        <a:ext cx="1611313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对象 114691"/>
          <p:cNvGraphicFramePr/>
          <p:nvPr/>
        </p:nvGraphicFramePr>
        <p:xfrm>
          <a:off x="3924300" y="5157788"/>
          <a:ext cx="40338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4292600" imgH="977900" progId="Equation.3">
                  <p:embed/>
                </p:oleObj>
              </mc:Choice>
              <mc:Fallback>
                <p:oleObj name="" r:id="rId3" imgW="4292600" imgH="977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4300" y="5157788"/>
                        <a:ext cx="4033838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6" name="矩形 114705"/>
          <p:cNvSpPr/>
          <p:nvPr/>
        </p:nvSpPr>
        <p:spPr>
          <a:xfrm>
            <a:off x="914400" y="762000"/>
            <a:ext cx="161290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4707" name="矩形 114706"/>
          <p:cNvSpPr/>
          <p:nvPr/>
        </p:nvSpPr>
        <p:spPr>
          <a:xfrm>
            <a:off x="914400" y="1447800"/>
            <a:ext cx="7696200" cy="10302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o </a:t>
            </a:r>
            <a:r>
              <a:rPr lang="en-US" altLang="zh-CN" sz="2800" b="1" baseline="3000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分房问题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将张三、李四、王五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人等可能地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分配到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间房中去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试求每个房间恰有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人的概率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4708" name="图片 114707" descr="BD13647_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3505200"/>
            <a:ext cx="1828800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  <p:bldP spid="11470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523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18518" y="917558"/>
          <a:ext cx="6613744" cy="363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" name="" r:id="rId1" imgW="7371715" imgH="4057015" progId="Word.Document.8">
                  <p:embed/>
                </p:oleObj>
              </mc:Choice>
              <mc:Fallback>
                <p:oleObj name="" r:id="rId1" imgW="7371715" imgH="4057015" progId="Word.Document.8">
                  <p:embed/>
                  <p:pic>
                    <p:nvPicPr>
                      <p:cNvPr id="0" name="图片 35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8518" y="917558"/>
                        <a:ext cx="6613744" cy="3638651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80" name="Rectangle 4"/>
          <p:cNvSpPr/>
          <p:nvPr/>
        </p:nvSpPr>
        <p:spPr>
          <a:xfrm>
            <a:off x="898744" y="1584431"/>
            <a:ext cx="7129471" cy="1360805"/>
          </a:xfrm>
          <a:prstGeom prst="rect">
            <a:avLst/>
          </a:prstGeom>
          <a:noFill/>
          <a:ln w="9525">
            <a:noFill/>
          </a:ln>
        </p:spPr>
        <p:txBody>
          <a:bodyPr lIns="92065" tIns="46032" rIns="92065" bIns="46032" anchor="ctr">
            <a:spAutoFit/>
          </a:bodyPr>
          <a:p>
            <a:pPr defTabSz="863600"/>
            <a:r>
              <a:rPr lang="zh-CN" altLang="en-US" sz="275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［生日问题］</a:t>
            </a:r>
            <a:r>
              <a:rPr lang="zh-CN" altLang="en-US" sz="2750" b="1" dirty="0">
                <a:latin typeface="楷体_GB2312" pitchFamily="49" charset="-122"/>
                <a:ea typeface="楷体_GB2312" pitchFamily="49" charset="-122"/>
              </a:rPr>
              <a:t>问全班</a:t>
            </a:r>
            <a:r>
              <a:rPr lang="en-US" altLang="zh-CN" sz="2750" b="1" dirty="0">
                <a:latin typeface="楷体_GB2312" pitchFamily="49" charset="-122"/>
                <a:ea typeface="楷体_GB2312" pitchFamily="49" charset="-122"/>
              </a:rPr>
              <a:t>40</a:t>
            </a:r>
            <a:r>
              <a:rPr lang="zh-CN" altLang="en-US" sz="2750" b="1" dirty="0">
                <a:latin typeface="楷体_GB2312" pitchFamily="49" charset="-122"/>
                <a:ea typeface="楷体_GB2312" pitchFamily="49" charset="-122"/>
              </a:rPr>
              <a:t>个同学生日皆不相同的概率为多少？至少两人在同一天生日的概率有多大？</a:t>
            </a:r>
            <a:endParaRPr lang="zh-CN" altLang="en-US" sz="4020" b="1" dirty="0"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101381" name="Text Box 5"/>
          <p:cNvSpPr txBox="1"/>
          <p:nvPr/>
        </p:nvSpPr>
        <p:spPr>
          <a:xfrm>
            <a:off x="969299" y="764688"/>
            <a:ext cx="2306494" cy="514350"/>
          </a:xfrm>
          <a:prstGeom prst="rect">
            <a:avLst/>
          </a:prstGeom>
          <a:noFill/>
          <a:ln w="9525">
            <a:noFill/>
          </a:ln>
        </p:spPr>
        <p:txBody>
          <a:bodyPr lIns="92065" tIns="46032" rIns="92065" bIns="46032" anchor="t">
            <a:spAutoFit/>
          </a:bodyPr>
          <a:p>
            <a:pPr defTabSz="863600">
              <a:spcBef>
                <a:spcPct val="50000"/>
              </a:spcBef>
            </a:pPr>
            <a:r>
              <a:rPr lang="zh-CN" altLang="en-US" sz="275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练 习</a:t>
            </a:r>
            <a:endParaRPr lang="zh-CN" altLang="en-US" sz="275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676534" y="3429001"/>
          <a:ext cx="1730291" cy="101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" name="" r:id="rId1" imgW="711200" imgH="419100" progId="Equation.DSMT4">
                  <p:embed/>
                </p:oleObj>
              </mc:Choice>
              <mc:Fallback>
                <p:oleObj name="" r:id="rId1" imgW="711200" imgH="419100" progId="Equation.DSMT4">
                  <p:embed/>
                  <p:pic>
                    <p:nvPicPr>
                      <p:cNvPr id="0" name="图片 35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534" y="3429001"/>
                        <a:ext cx="1730291" cy="10146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4114061" y="3504595"/>
          <a:ext cx="2256097" cy="101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" name="" r:id="rId3" imgW="927100" imgH="419100" progId="Equation.DSMT4">
                  <p:embed/>
                </p:oleObj>
              </mc:Choice>
              <mc:Fallback>
                <p:oleObj name="" r:id="rId3" imgW="927100" imgH="419100" progId="Equation.DSMT4">
                  <p:embed/>
                  <p:pic>
                    <p:nvPicPr>
                      <p:cNvPr id="0" name="图片 35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061" y="3504595"/>
                        <a:ext cx="2256097" cy="10146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Text Box 2"/>
          <p:cNvSpPr txBox="1"/>
          <p:nvPr/>
        </p:nvSpPr>
        <p:spPr>
          <a:xfrm>
            <a:off x="1577421" y="705892"/>
            <a:ext cx="1770608" cy="51308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75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75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1699" name="Text Box 3"/>
          <p:cNvSpPr txBox="1"/>
          <p:nvPr/>
        </p:nvSpPr>
        <p:spPr>
          <a:xfrm>
            <a:off x="2454326" y="707572"/>
            <a:ext cx="553783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1~2000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的整数中随机地取一个数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1700" name="Text Box 4"/>
          <p:cNvSpPr txBox="1"/>
          <p:nvPr/>
        </p:nvSpPr>
        <p:spPr>
          <a:xfrm>
            <a:off x="8186125" y="677334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问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1701" name="Text Box 5"/>
          <p:cNvSpPr txBox="1"/>
          <p:nvPr/>
        </p:nvSpPr>
        <p:spPr>
          <a:xfrm>
            <a:off x="826508" y="1293854"/>
            <a:ext cx="430657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取到的整数既不能被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整除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1702" name="Text Box 6"/>
          <p:cNvSpPr txBox="1"/>
          <p:nvPr/>
        </p:nvSpPr>
        <p:spPr>
          <a:xfrm>
            <a:off x="5133757" y="1295535"/>
            <a:ext cx="351663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又不能被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整除的概率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1703" name="Text Box 7"/>
          <p:cNvSpPr txBox="1"/>
          <p:nvPr/>
        </p:nvSpPr>
        <p:spPr>
          <a:xfrm>
            <a:off x="828188" y="1883498"/>
            <a:ext cx="140970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是多少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1704" name="Text Box 8"/>
          <p:cNvSpPr txBox="1"/>
          <p:nvPr/>
        </p:nvSpPr>
        <p:spPr>
          <a:xfrm>
            <a:off x="1575741" y="2439542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75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41705" name="Object 9"/>
          <p:cNvGraphicFramePr>
            <a:graphicFrameLocks noChangeAspect="1"/>
          </p:cNvGraphicFramePr>
          <p:nvPr/>
        </p:nvGraphicFramePr>
        <p:xfrm>
          <a:off x="2382090" y="2525217"/>
          <a:ext cx="5384061" cy="44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" r:id="rId1" imgW="5257800" imgH="444500" progId="Equation.3">
                  <p:embed/>
                </p:oleObj>
              </mc:Choice>
              <mc:Fallback>
                <p:oleObj name="" r:id="rId1" imgW="5257800" imgH="444500" progId="Equation.3">
                  <p:embed/>
                  <p:pic>
                    <p:nvPicPr>
                      <p:cNvPr id="0" name="图片 35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090" y="2525217"/>
                        <a:ext cx="5384061" cy="4451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6" name="Object 10"/>
          <p:cNvGraphicFramePr>
            <a:graphicFrameLocks noChangeAspect="1"/>
          </p:cNvGraphicFramePr>
          <p:nvPr/>
        </p:nvGraphicFramePr>
        <p:xfrm>
          <a:off x="7997977" y="2538657"/>
          <a:ext cx="641720" cy="38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" name="" r:id="rId3" imgW="609600" imgH="381000" progId="Equation.3">
                  <p:embed/>
                </p:oleObj>
              </mc:Choice>
              <mc:Fallback>
                <p:oleObj name="" r:id="rId3" imgW="609600" imgH="381000" progId="Equation.3">
                  <p:embed/>
                  <p:pic>
                    <p:nvPicPr>
                      <p:cNvPr id="0" name="图片 35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7977" y="2538657"/>
                        <a:ext cx="641720" cy="381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7" name="Text Box 11"/>
          <p:cNvSpPr txBox="1"/>
          <p:nvPr/>
        </p:nvSpPr>
        <p:spPr>
          <a:xfrm>
            <a:off x="814749" y="3069503"/>
            <a:ext cx="465772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事件“取到的数能被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整除”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1708" name="Text Box 12"/>
          <p:cNvSpPr txBox="1"/>
          <p:nvPr/>
        </p:nvSpPr>
        <p:spPr>
          <a:xfrm>
            <a:off x="5148876" y="3039265"/>
            <a:ext cx="228854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则所求概率为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1709" name="Object 13"/>
          <p:cNvGraphicFramePr>
            <a:graphicFrameLocks noChangeAspect="1"/>
          </p:cNvGraphicFramePr>
          <p:nvPr/>
        </p:nvGraphicFramePr>
        <p:xfrm>
          <a:off x="2108268" y="3744821"/>
          <a:ext cx="1117129" cy="41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name="" r:id="rId5" imgW="1117600" imgH="419100" progId="Equation.3">
                  <p:embed/>
                </p:oleObj>
              </mc:Choice>
              <mc:Fallback>
                <p:oleObj name="" r:id="rId5" imgW="1117600" imgH="419100" progId="Equation.3">
                  <p:embed/>
                  <p:pic>
                    <p:nvPicPr>
                      <p:cNvPr id="0" name="图片 35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8268" y="3744821"/>
                        <a:ext cx="1117129" cy="4182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0" name="Object 14"/>
          <p:cNvGraphicFramePr>
            <a:graphicFrameLocks noChangeAspect="1"/>
          </p:cNvGraphicFramePr>
          <p:nvPr/>
        </p:nvGraphicFramePr>
        <p:xfrm>
          <a:off x="3203559" y="3874172"/>
          <a:ext cx="241905" cy="15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" name="" r:id="rId7" imgW="241300" imgH="152400" progId="Equation.3">
                  <p:embed/>
                </p:oleObj>
              </mc:Choice>
              <mc:Fallback>
                <p:oleObj name="" r:id="rId7" imgW="241300" imgH="152400" progId="Equation.3">
                  <p:embed/>
                  <p:pic>
                    <p:nvPicPr>
                      <p:cNvPr id="0" name="图片 35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3559" y="3874172"/>
                        <a:ext cx="241905" cy="15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1" name="Object 15"/>
          <p:cNvGraphicFramePr>
            <a:graphicFrameLocks noChangeAspect="1"/>
          </p:cNvGraphicFramePr>
          <p:nvPr/>
        </p:nvGraphicFramePr>
        <p:xfrm>
          <a:off x="3405146" y="3716262"/>
          <a:ext cx="1434630" cy="4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" name="" r:id="rId9" imgW="1435100" imgH="457200" progId="Equation.3">
                  <p:embed/>
                </p:oleObj>
              </mc:Choice>
              <mc:Fallback>
                <p:oleObj name="" r:id="rId9" imgW="1435100" imgH="457200" progId="Equation.3">
                  <p:embed/>
                  <p:pic>
                    <p:nvPicPr>
                      <p:cNvPr id="0" name="图片 35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05146" y="3716262"/>
                        <a:ext cx="1434630" cy="4569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2" name="Object 16"/>
          <p:cNvGraphicFramePr>
            <a:graphicFrameLocks noChangeAspect="1"/>
          </p:cNvGraphicFramePr>
          <p:nvPr/>
        </p:nvGraphicFramePr>
        <p:xfrm>
          <a:off x="4821296" y="3874172"/>
          <a:ext cx="240225" cy="15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" name="" r:id="rId11" imgW="241300" imgH="152400" progId="Equation.3">
                  <p:embed/>
                </p:oleObj>
              </mc:Choice>
              <mc:Fallback>
                <p:oleObj name="" r:id="rId11" imgW="241300" imgH="152400" progId="Equation.3">
                  <p:embed/>
                  <p:pic>
                    <p:nvPicPr>
                      <p:cNvPr id="0" name="图片 35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1296" y="3874172"/>
                        <a:ext cx="240225" cy="15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3" name="Object 17"/>
          <p:cNvGraphicFramePr>
            <a:graphicFrameLocks noChangeAspect="1"/>
          </p:cNvGraphicFramePr>
          <p:nvPr/>
        </p:nvGraphicFramePr>
        <p:xfrm>
          <a:off x="5002725" y="3773378"/>
          <a:ext cx="1916760" cy="40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" name="" r:id="rId12" imgW="1917065" imgH="406400" progId="Equation.3">
                  <p:embed/>
                </p:oleObj>
              </mc:Choice>
              <mc:Fallback>
                <p:oleObj name="" r:id="rId12" imgW="1917065" imgH="406400" progId="Equation.3">
                  <p:embed/>
                  <p:pic>
                    <p:nvPicPr>
                      <p:cNvPr id="0" name="图片 354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02725" y="3773378"/>
                        <a:ext cx="1916760" cy="4065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4" name="Object 18"/>
          <p:cNvGraphicFramePr>
            <a:graphicFrameLocks noChangeAspect="1"/>
          </p:cNvGraphicFramePr>
          <p:nvPr/>
        </p:nvGraphicFramePr>
        <p:xfrm>
          <a:off x="3203559" y="4445336"/>
          <a:ext cx="241905" cy="15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" name="" r:id="rId14" imgW="241300" imgH="152400" progId="Equation.3">
                  <p:embed/>
                </p:oleObj>
              </mc:Choice>
              <mc:Fallback>
                <p:oleObj name="" r:id="rId14" imgW="241300" imgH="152400" progId="Equation.3">
                  <p:embed/>
                  <p:pic>
                    <p:nvPicPr>
                      <p:cNvPr id="0" name="图片 35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3559" y="4445336"/>
                        <a:ext cx="241905" cy="15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5" name="Object 19"/>
          <p:cNvGraphicFramePr>
            <a:graphicFrameLocks noChangeAspect="1"/>
          </p:cNvGraphicFramePr>
          <p:nvPr/>
        </p:nvGraphicFramePr>
        <p:xfrm>
          <a:off x="3405146" y="4352942"/>
          <a:ext cx="3974630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" r:id="rId15" imgW="3975100" imgH="393700" progId="Equation.3">
                  <p:embed/>
                </p:oleObj>
              </mc:Choice>
              <mc:Fallback>
                <p:oleObj name="" r:id="rId15" imgW="3975100" imgH="393700" progId="Equation.3">
                  <p:embed/>
                  <p:pic>
                    <p:nvPicPr>
                      <p:cNvPr id="0" name="图片 35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05146" y="4352942"/>
                        <a:ext cx="3974630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6" name="Text Box 20"/>
          <p:cNvSpPr txBox="1"/>
          <p:nvPr/>
        </p:nvSpPr>
        <p:spPr>
          <a:xfrm>
            <a:off x="2020913" y="4962743"/>
            <a:ext cx="88392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1717" name="Object 21"/>
          <p:cNvGraphicFramePr>
            <a:graphicFrameLocks noChangeAspect="1"/>
          </p:cNvGraphicFramePr>
          <p:nvPr/>
        </p:nvGraphicFramePr>
        <p:xfrm>
          <a:off x="3131323" y="4798114"/>
          <a:ext cx="2667672" cy="8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" r:id="rId17" imgW="2667000" imgH="838200" progId="Equation.3">
                  <p:embed/>
                </p:oleObj>
              </mc:Choice>
              <mc:Fallback>
                <p:oleObj name="" r:id="rId17" imgW="2667000" imgH="838200" progId="Equation.3">
                  <p:embed/>
                  <p:pic>
                    <p:nvPicPr>
                      <p:cNvPr id="0" name="图片 355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31323" y="4798114"/>
                        <a:ext cx="2667672" cy="8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8" name="Object 22"/>
          <p:cNvGraphicFramePr>
            <a:graphicFrameLocks noChangeAspect="1"/>
          </p:cNvGraphicFramePr>
          <p:nvPr/>
        </p:nvGraphicFramePr>
        <p:xfrm>
          <a:off x="3076868" y="5760744"/>
          <a:ext cx="813069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" r:id="rId19" imgW="812165" imgH="393700" progId="Equation.3">
                  <p:embed/>
                </p:oleObj>
              </mc:Choice>
              <mc:Fallback>
                <p:oleObj name="" r:id="rId19" imgW="812165" imgH="393700" progId="Equation.3">
                  <p:embed/>
                  <p:pic>
                    <p:nvPicPr>
                      <p:cNvPr id="0" name="图片 355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76868" y="5760744"/>
                        <a:ext cx="813069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9" name="Object 23"/>
          <p:cNvGraphicFramePr>
            <a:graphicFrameLocks noChangeAspect="1"/>
          </p:cNvGraphicFramePr>
          <p:nvPr/>
        </p:nvGraphicFramePr>
        <p:xfrm>
          <a:off x="3939715" y="5881471"/>
          <a:ext cx="241905" cy="15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" r:id="rId21" imgW="241300" imgH="152400" progId="Equation.3">
                  <p:embed/>
                </p:oleObj>
              </mc:Choice>
              <mc:Fallback>
                <p:oleObj name="" r:id="rId21" imgW="241300" imgH="152400" progId="Equation.3">
                  <p:embed/>
                  <p:pic>
                    <p:nvPicPr>
                      <p:cNvPr id="0" name="图片 35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9715" y="5881471"/>
                        <a:ext cx="241905" cy="15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0" name="Object 24"/>
          <p:cNvGraphicFramePr>
            <a:graphicFrameLocks noChangeAspect="1"/>
          </p:cNvGraphicFramePr>
          <p:nvPr/>
        </p:nvGraphicFramePr>
        <p:xfrm>
          <a:off x="4135553" y="5537600"/>
          <a:ext cx="774432" cy="83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name="" r:id="rId22" imgW="774065" imgH="837565" progId="Equation.3">
                  <p:embed/>
                </p:oleObj>
              </mc:Choice>
              <mc:Fallback>
                <p:oleObj name="" r:id="rId22" imgW="774065" imgH="837565" progId="Equation.3">
                  <p:embed/>
                  <p:pic>
                    <p:nvPicPr>
                      <p:cNvPr id="0" name="图片 353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35553" y="5537600"/>
                        <a:ext cx="774432" cy="838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21" name="Text Box 25"/>
          <p:cNvSpPr txBox="1"/>
          <p:nvPr/>
        </p:nvSpPr>
        <p:spPr>
          <a:xfrm>
            <a:off x="2054383" y="5670127"/>
            <a:ext cx="88392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故得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4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4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4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5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54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/>
      <p:bldP spid="541700" grpId="0"/>
      <p:bldP spid="541701" grpId="0"/>
      <p:bldP spid="541702" grpId="0"/>
      <p:bldP spid="541703" grpId="0"/>
      <p:bldP spid="541704" grpId="0"/>
      <p:bldP spid="541707" grpId="0"/>
      <p:bldP spid="541708" grpId="0"/>
      <p:bldP spid="541716" grpId="0"/>
      <p:bldP spid="54172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22" name="Text Box 2"/>
          <p:cNvSpPr txBox="1"/>
          <p:nvPr/>
        </p:nvSpPr>
        <p:spPr>
          <a:xfrm>
            <a:off x="1557262" y="836923"/>
            <a:ext cx="88392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2723" name="Object 3"/>
          <p:cNvGraphicFramePr>
            <a:graphicFrameLocks noChangeAspect="1"/>
          </p:cNvGraphicFramePr>
          <p:nvPr/>
        </p:nvGraphicFramePr>
        <p:xfrm>
          <a:off x="3537857" y="764688"/>
          <a:ext cx="1676534" cy="83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" name="" r:id="rId1" imgW="1676400" imgH="838200" progId="Equation.3">
                  <p:embed/>
                </p:oleObj>
              </mc:Choice>
              <mc:Fallback>
                <p:oleObj name="" r:id="rId1" imgW="1676400" imgH="838200" progId="Equation.3">
                  <p:embed/>
                  <p:pic>
                    <p:nvPicPr>
                      <p:cNvPr id="0" name="图片 35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7857" y="764688"/>
                        <a:ext cx="1676534" cy="838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4" name="Text Box 4"/>
          <p:cNvSpPr txBox="1"/>
          <p:nvPr/>
        </p:nvSpPr>
        <p:spPr>
          <a:xfrm>
            <a:off x="1560622" y="1675191"/>
            <a:ext cx="88392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故得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2725" name="Object 5"/>
          <p:cNvGraphicFramePr>
            <a:graphicFrameLocks noChangeAspect="1"/>
          </p:cNvGraphicFramePr>
          <p:nvPr/>
        </p:nvGraphicFramePr>
        <p:xfrm>
          <a:off x="3406825" y="1846540"/>
          <a:ext cx="813069" cy="3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name="" r:id="rId3" imgW="812165" imgH="393700" progId="Equation.3">
                  <p:embed/>
                </p:oleObj>
              </mc:Choice>
              <mc:Fallback>
                <p:oleObj name="" r:id="rId3" imgW="812165" imgH="393700" progId="Equation.3">
                  <p:embed/>
                  <p:pic>
                    <p:nvPicPr>
                      <p:cNvPr id="0" name="图片 35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6825" y="1846540"/>
                        <a:ext cx="813069" cy="39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26" name="Object 6"/>
          <p:cNvGraphicFramePr>
            <a:graphicFrameLocks noChangeAspect="1"/>
          </p:cNvGraphicFramePr>
          <p:nvPr/>
        </p:nvGraphicFramePr>
        <p:xfrm>
          <a:off x="4226614" y="1947334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" name="" r:id="rId5" imgW="241300" imgH="152400" progId="Equation.3">
                  <p:embed/>
                </p:oleObj>
              </mc:Choice>
              <mc:Fallback>
                <p:oleObj name="" r:id="rId5" imgW="241300" imgH="152400" progId="Equation.3">
                  <p:embed/>
                  <p:pic>
                    <p:nvPicPr>
                      <p:cNvPr id="0" name="图片 35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6614" y="1947334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27" name="Object 7"/>
          <p:cNvGraphicFramePr>
            <a:graphicFrameLocks noChangeAspect="1"/>
          </p:cNvGraphicFramePr>
          <p:nvPr/>
        </p:nvGraphicFramePr>
        <p:xfrm>
          <a:off x="4475238" y="1557598"/>
          <a:ext cx="774432" cy="83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" name="" r:id="rId7" imgW="774065" imgH="837565" progId="Equation.3">
                  <p:embed/>
                </p:oleObj>
              </mc:Choice>
              <mc:Fallback>
                <p:oleObj name="" r:id="rId7" imgW="774065" imgH="837565" progId="Equation.3">
                  <p:embed/>
                  <p:pic>
                    <p:nvPicPr>
                      <p:cNvPr id="0" name="图片 35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5238" y="1557598"/>
                        <a:ext cx="774432" cy="8382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8" name="Text Box 8"/>
          <p:cNvSpPr txBox="1"/>
          <p:nvPr/>
        </p:nvSpPr>
        <p:spPr>
          <a:xfrm>
            <a:off x="797950" y="2578974"/>
            <a:ext cx="518350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又由于一个数同时能被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整除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2729" name="Text Box 9"/>
          <p:cNvSpPr txBox="1"/>
          <p:nvPr/>
        </p:nvSpPr>
        <p:spPr>
          <a:xfrm>
            <a:off x="5997222" y="2565535"/>
            <a:ext cx="263779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就相当于能被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24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2730" name="Text Box 10"/>
          <p:cNvSpPr txBox="1"/>
          <p:nvPr/>
        </p:nvSpPr>
        <p:spPr>
          <a:xfrm>
            <a:off x="826508" y="3282849"/>
            <a:ext cx="97155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整除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2731" name="Text Box 11"/>
          <p:cNvSpPr txBox="1"/>
          <p:nvPr/>
        </p:nvSpPr>
        <p:spPr>
          <a:xfrm>
            <a:off x="1763889" y="3297969"/>
            <a:ext cx="971550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  <a:r>
              <a:rPr lang="en-US" altLang="zh-CN" sz="275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2732" name="Text Box 12"/>
          <p:cNvSpPr txBox="1"/>
          <p:nvPr/>
        </p:nvSpPr>
        <p:spPr>
          <a:xfrm>
            <a:off x="2760067" y="3269410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2733" name="Object 13"/>
          <p:cNvGraphicFramePr>
            <a:graphicFrameLocks noChangeAspect="1"/>
          </p:cNvGraphicFramePr>
          <p:nvPr/>
        </p:nvGraphicFramePr>
        <p:xfrm>
          <a:off x="3418585" y="3205574"/>
          <a:ext cx="2299775" cy="82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" name="" r:id="rId9" imgW="2298700" imgH="825500" progId="Equation.3">
                  <p:embed/>
                </p:oleObj>
              </mc:Choice>
              <mc:Fallback>
                <p:oleObj name="" r:id="rId9" imgW="2298700" imgH="825500" progId="Equation.3">
                  <p:embed/>
                  <p:pic>
                    <p:nvPicPr>
                      <p:cNvPr id="0" name="图片 35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8585" y="3205574"/>
                        <a:ext cx="2299775" cy="82482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34" name="Text Box 14"/>
          <p:cNvSpPr txBox="1"/>
          <p:nvPr/>
        </p:nvSpPr>
        <p:spPr>
          <a:xfrm>
            <a:off x="5867871" y="3286209"/>
            <a:ext cx="53276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2735" name="Object 15"/>
          <p:cNvGraphicFramePr>
            <a:graphicFrameLocks noChangeAspect="1"/>
          </p:cNvGraphicFramePr>
          <p:nvPr/>
        </p:nvGraphicFramePr>
        <p:xfrm>
          <a:off x="6360079" y="3422281"/>
          <a:ext cx="1066733" cy="39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" r:id="rId11" imgW="1066165" imgH="393700" progId="Equation.3">
                  <p:embed/>
                </p:oleObj>
              </mc:Choice>
              <mc:Fallback>
                <p:oleObj name="" r:id="rId11" imgW="1066165" imgH="393700" progId="Equation.3">
                  <p:embed/>
                  <p:pic>
                    <p:nvPicPr>
                      <p:cNvPr id="0" name="图片 35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60079" y="3422281"/>
                        <a:ext cx="1066733" cy="39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6" name="Object 16"/>
          <p:cNvGraphicFramePr>
            <a:graphicFrameLocks noChangeAspect="1"/>
          </p:cNvGraphicFramePr>
          <p:nvPr/>
        </p:nvGraphicFramePr>
        <p:xfrm>
          <a:off x="7455370" y="3544913"/>
          <a:ext cx="240225" cy="1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" name="" r:id="rId13" imgW="241300" imgH="152400" progId="Equation.3">
                  <p:embed/>
                </p:oleObj>
              </mc:Choice>
              <mc:Fallback>
                <p:oleObj name="" r:id="rId13" imgW="241300" imgH="152400" progId="Equation.3">
                  <p:embed/>
                  <p:pic>
                    <p:nvPicPr>
                      <p:cNvPr id="0" name="图片 35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5370" y="3544913"/>
                        <a:ext cx="240225" cy="1528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7" name="Object 17"/>
          <p:cNvGraphicFramePr>
            <a:graphicFrameLocks noChangeAspect="1"/>
          </p:cNvGraphicFramePr>
          <p:nvPr/>
        </p:nvGraphicFramePr>
        <p:xfrm>
          <a:off x="7685516" y="3192135"/>
          <a:ext cx="774431" cy="83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" r:id="rId14" imgW="774065" imgH="837565" progId="Equation.3">
                  <p:embed/>
                </p:oleObj>
              </mc:Choice>
              <mc:Fallback>
                <p:oleObj name="" r:id="rId14" imgW="774065" imgH="837565" progId="Equation.3">
                  <p:embed/>
                  <p:pic>
                    <p:nvPicPr>
                      <p:cNvPr id="0" name="图片 355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85516" y="3192135"/>
                        <a:ext cx="774431" cy="8382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38" name="Text Box 18"/>
          <p:cNvSpPr txBox="1"/>
          <p:nvPr/>
        </p:nvSpPr>
        <p:spPr>
          <a:xfrm>
            <a:off x="814749" y="4163114"/>
            <a:ext cx="2639695" cy="51308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5" rIns="91430" bIns="45715" anchor="t">
            <a:spAutoFit/>
          </a:bodyPr>
          <a:p>
            <a:pPr defTabSz="863600"/>
            <a:r>
              <a:rPr lang="zh-CN" altLang="en-US" sz="2750" b="1" dirty="0">
                <a:latin typeface="Times New Roman" panose="02020603050405020304" pitchFamily="18" charset="0"/>
                <a:ea typeface="楷体_GB2312" pitchFamily="49" charset="-122"/>
              </a:rPr>
              <a:t>于是所求概率为</a:t>
            </a:r>
            <a:endParaRPr lang="zh-CN" altLang="en-US" sz="275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2739" name="Object 19"/>
          <p:cNvGraphicFramePr>
            <a:graphicFrameLocks noChangeAspect="1"/>
          </p:cNvGraphicFramePr>
          <p:nvPr/>
        </p:nvGraphicFramePr>
        <p:xfrm>
          <a:off x="2474485" y="5134093"/>
          <a:ext cx="267103" cy="31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" name="" r:id="rId16" imgW="266065" imgH="316865" progId="Equation.3">
                  <p:embed/>
                </p:oleObj>
              </mc:Choice>
              <mc:Fallback>
                <p:oleObj name="" r:id="rId16" imgW="266065" imgH="316865" progId="Equation.3">
                  <p:embed/>
                  <p:pic>
                    <p:nvPicPr>
                      <p:cNvPr id="0" name="图片 356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74485" y="5134093"/>
                        <a:ext cx="267103" cy="3175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0" name="Object 20"/>
          <p:cNvGraphicFramePr>
            <a:graphicFrameLocks noChangeAspect="1"/>
          </p:cNvGraphicFramePr>
          <p:nvPr/>
        </p:nvGraphicFramePr>
        <p:xfrm>
          <a:off x="2741587" y="5221447"/>
          <a:ext cx="241905" cy="1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" name="" r:id="rId18" imgW="241300" imgH="152400" progId="Equation.3">
                  <p:embed/>
                </p:oleObj>
              </mc:Choice>
              <mc:Fallback>
                <p:oleObj name="" r:id="rId18" imgW="241300" imgH="152400" progId="Equation.3">
                  <p:embed/>
                  <p:pic>
                    <p:nvPicPr>
                      <p:cNvPr id="0" name="图片 35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1587" y="5221447"/>
                        <a:ext cx="241905" cy="1528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1" name="Object 21"/>
          <p:cNvGraphicFramePr>
            <a:graphicFrameLocks noChangeAspect="1"/>
          </p:cNvGraphicFramePr>
          <p:nvPr/>
        </p:nvGraphicFramePr>
        <p:xfrm>
          <a:off x="2983492" y="4831712"/>
          <a:ext cx="3757924" cy="90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" r:id="rId19" imgW="3759200" imgH="901700" progId="Equation.3">
                  <p:embed/>
                </p:oleObj>
              </mc:Choice>
              <mc:Fallback>
                <p:oleObj name="" r:id="rId19" imgW="3759200" imgH="901700" progId="Equation.3">
                  <p:embed/>
                  <p:pic>
                    <p:nvPicPr>
                      <p:cNvPr id="0" name="图片 355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83492" y="4831712"/>
                        <a:ext cx="3757924" cy="9021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2" name="Object 22"/>
          <p:cNvGraphicFramePr>
            <a:graphicFrameLocks noChangeAspect="1"/>
          </p:cNvGraphicFramePr>
          <p:nvPr/>
        </p:nvGraphicFramePr>
        <p:xfrm>
          <a:off x="6766614" y="5219768"/>
          <a:ext cx="241905" cy="15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" r:id="rId21" imgW="241300" imgH="152400" progId="Equation.3">
                  <p:embed/>
                </p:oleObj>
              </mc:Choice>
              <mc:Fallback>
                <p:oleObj name="" r:id="rId21" imgW="241300" imgH="152400" progId="Equation.3">
                  <p:embed/>
                  <p:pic>
                    <p:nvPicPr>
                      <p:cNvPr id="0" name="图片 35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6614" y="5219768"/>
                        <a:ext cx="241905" cy="15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3" name="Object 23"/>
          <p:cNvGraphicFramePr>
            <a:graphicFrameLocks noChangeAspect="1"/>
          </p:cNvGraphicFramePr>
          <p:nvPr/>
        </p:nvGraphicFramePr>
        <p:xfrm>
          <a:off x="7011878" y="4846831"/>
          <a:ext cx="356138" cy="82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" name="" r:id="rId22" imgW="355600" imgH="824865" progId="Equation.3">
                  <p:embed/>
                </p:oleObj>
              </mc:Choice>
              <mc:Fallback>
                <p:oleObj name="" r:id="rId22" imgW="355600" imgH="824865" progId="Equation.3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011878" y="4846831"/>
                        <a:ext cx="356138" cy="8248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5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5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5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/>
      <p:bldP spid="542724" grpId="0"/>
      <p:bldP spid="542728" grpId="0"/>
      <p:bldP spid="542729" grpId="0"/>
      <p:bldP spid="542730" grpId="0"/>
      <p:bldP spid="542731" grpId="0"/>
      <p:bldP spid="542732" grpId="0"/>
      <p:bldP spid="542734" grpId="0"/>
      <p:bldP spid="54273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文本框 58369"/>
          <p:cNvSpPr txBox="1"/>
          <p:nvPr/>
        </p:nvSpPr>
        <p:spPr>
          <a:xfrm>
            <a:off x="914400" y="762000"/>
            <a:ext cx="7696200" cy="1533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某接待站在某一周曾接待过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次来访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已知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所有这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12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次接待都是在周二和周四进行的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问是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否可以推断接待时间是有规定的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8371" name="文本框 58370"/>
          <p:cNvSpPr txBox="1"/>
          <p:nvPr/>
        </p:nvSpPr>
        <p:spPr>
          <a:xfrm>
            <a:off x="914400" y="2362200"/>
            <a:ext cx="74676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假设接待站的接待时间没有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规定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且各来访者在一周的任一天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中去接待站是等可能的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8375" name="矩形 58374"/>
          <p:cNvSpPr/>
          <p:nvPr/>
        </p:nvSpPr>
        <p:spPr>
          <a:xfrm>
            <a:off x="914400" y="2362200"/>
            <a:ext cx="5429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8377" name="图片 58376" descr="TR00505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2209800"/>
            <a:ext cx="1506538" cy="168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8" name="矩形 58377"/>
          <p:cNvSpPr/>
          <p:nvPr/>
        </p:nvSpPr>
        <p:spPr>
          <a:xfrm>
            <a:off x="914400" y="4724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周一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79" name="矩形 58378"/>
          <p:cNvSpPr/>
          <p:nvPr/>
        </p:nvSpPr>
        <p:spPr>
          <a:xfrm>
            <a:off x="2057400" y="4724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周二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80" name="矩形 58379"/>
          <p:cNvSpPr/>
          <p:nvPr/>
        </p:nvSpPr>
        <p:spPr>
          <a:xfrm>
            <a:off x="3200400" y="4724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周三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81" name="矩形 58380"/>
          <p:cNvSpPr/>
          <p:nvPr/>
        </p:nvSpPr>
        <p:spPr>
          <a:xfrm>
            <a:off x="4267200" y="4724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周四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82" name="矩形 58381"/>
          <p:cNvSpPr/>
          <p:nvPr/>
        </p:nvSpPr>
        <p:spPr>
          <a:xfrm>
            <a:off x="5334000" y="4724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周五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83" name="矩形 58382"/>
          <p:cNvSpPr/>
          <p:nvPr/>
        </p:nvSpPr>
        <p:spPr>
          <a:xfrm>
            <a:off x="6400800" y="4724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周六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84" name="矩形 58383"/>
          <p:cNvSpPr/>
          <p:nvPr/>
        </p:nvSpPr>
        <p:spPr>
          <a:xfrm>
            <a:off x="7467600" y="4724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周日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8409" name="对象 58408"/>
          <p:cNvGraphicFramePr/>
          <p:nvPr/>
        </p:nvGraphicFramePr>
        <p:xfrm>
          <a:off x="5461000" y="5629275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" imgW="862965" imgH="405765" progId="Equation.3">
                  <p:embed/>
                </p:oleObj>
              </mc:Choice>
              <mc:Fallback>
                <p:oleObj name="" r:id="rId2" imgW="862965" imgH="4057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61000" y="5629275"/>
                        <a:ext cx="863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14" name="组合 58413"/>
          <p:cNvGrpSpPr/>
          <p:nvPr/>
        </p:nvGrpSpPr>
        <p:grpSpPr>
          <a:xfrm>
            <a:off x="914400" y="4038600"/>
            <a:ext cx="6477000" cy="381000"/>
            <a:chOff x="576" y="2304"/>
            <a:chExt cx="4080" cy="240"/>
          </a:xfrm>
        </p:grpSpPr>
        <p:sp>
          <p:nvSpPr>
            <p:cNvPr id="58385" name="椭圆 58384"/>
            <p:cNvSpPr/>
            <p:nvPr/>
          </p:nvSpPr>
          <p:spPr>
            <a:xfrm>
              <a:off x="576" y="2304"/>
              <a:ext cx="384" cy="24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386" name="椭圆 58385"/>
            <p:cNvSpPr/>
            <p:nvPr/>
          </p:nvSpPr>
          <p:spPr>
            <a:xfrm>
              <a:off x="1200" y="2304"/>
              <a:ext cx="384" cy="24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387" name="椭圆 58386"/>
            <p:cNvSpPr/>
            <p:nvPr/>
          </p:nvSpPr>
          <p:spPr>
            <a:xfrm>
              <a:off x="1920" y="2304"/>
              <a:ext cx="384" cy="24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3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388" name="椭圆 58387"/>
            <p:cNvSpPr/>
            <p:nvPr/>
          </p:nvSpPr>
          <p:spPr>
            <a:xfrm>
              <a:off x="2688" y="2304"/>
              <a:ext cx="384" cy="24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4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390" name="椭圆 58389"/>
            <p:cNvSpPr/>
            <p:nvPr/>
          </p:nvSpPr>
          <p:spPr>
            <a:xfrm>
              <a:off x="4272" y="2304"/>
              <a:ext cx="384" cy="24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12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8412" name="对象 58411"/>
            <p:cNvGraphicFramePr/>
            <p:nvPr/>
          </p:nvGraphicFramePr>
          <p:xfrm>
            <a:off x="3456" y="2352"/>
            <a:ext cx="48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4" imgW="330200" imgH="101600" progId="Equation.3">
                    <p:embed/>
                  </p:oleObj>
                </mc:Choice>
                <mc:Fallback>
                  <p:oleObj name="" r:id="rId4" imgW="330200" imgH="1016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56" y="2352"/>
                          <a:ext cx="480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25" name="组合 58424"/>
          <p:cNvGrpSpPr/>
          <p:nvPr/>
        </p:nvGrpSpPr>
        <p:grpSpPr>
          <a:xfrm>
            <a:off x="914400" y="4037013"/>
            <a:ext cx="6477000" cy="381000"/>
            <a:chOff x="576" y="3840"/>
            <a:chExt cx="4080" cy="240"/>
          </a:xfrm>
        </p:grpSpPr>
        <p:sp>
          <p:nvSpPr>
            <p:cNvPr id="58416" name="椭圆 58415"/>
            <p:cNvSpPr/>
            <p:nvPr/>
          </p:nvSpPr>
          <p:spPr>
            <a:xfrm>
              <a:off x="576" y="3840"/>
              <a:ext cx="384" cy="240"/>
            </a:xfrm>
            <a:prstGeom prst="ellipse">
              <a:avLst/>
            </a:prstGeom>
            <a:solidFill>
              <a:srgbClr val="FFB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7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417" name="椭圆 58416"/>
            <p:cNvSpPr/>
            <p:nvPr/>
          </p:nvSpPr>
          <p:spPr>
            <a:xfrm>
              <a:off x="1200" y="3840"/>
              <a:ext cx="384" cy="240"/>
            </a:xfrm>
            <a:prstGeom prst="ellipse">
              <a:avLst/>
            </a:prstGeom>
            <a:solidFill>
              <a:srgbClr val="FFB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7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418" name="椭圆 58417"/>
            <p:cNvSpPr/>
            <p:nvPr/>
          </p:nvSpPr>
          <p:spPr>
            <a:xfrm>
              <a:off x="1920" y="3840"/>
              <a:ext cx="384" cy="240"/>
            </a:xfrm>
            <a:prstGeom prst="ellipse">
              <a:avLst/>
            </a:prstGeom>
            <a:solidFill>
              <a:srgbClr val="FFB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7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419" name="椭圆 58418"/>
            <p:cNvSpPr/>
            <p:nvPr/>
          </p:nvSpPr>
          <p:spPr>
            <a:xfrm>
              <a:off x="2688" y="3840"/>
              <a:ext cx="384" cy="240"/>
            </a:xfrm>
            <a:prstGeom prst="ellipse">
              <a:avLst/>
            </a:prstGeom>
            <a:solidFill>
              <a:srgbClr val="FFB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7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420" name="椭圆 58419"/>
            <p:cNvSpPr/>
            <p:nvPr/>
          </p:nvSpPr>
          <p:spPr>
            <a:xfrm>
              <a:off x="4272" y="3840"/>
              <a:ext cx="384" cy="240"/>
            </a:xfrm>
            <a:prstGeom prst="ellipse">
              <a:avLst/>
            </a:prstGeom>
            <a:solidFill>
              <a:srgbClr val="FFB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7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8421" name="对象 58420"/>
            <p:cNvGraphicFramePr/>
            <p:nvPr/>
          </p:nvGraphicFramePr>
          <p:xfrm>
            <a:off x="3456" y="3888"/>
            <a:ext cx="48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6" imgW="330200" imgH="101600" progId="Equation.3">
                    <p:embed/>
                  </p:oleObj>
                </mc:Choice>
                <mc:Fallback>
                  <p:oleObj name="" r:id="rId6" imgW="330200" imgH="1016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56" y="3888"/>
                          <a:ext cx="480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23" name="矩形 58422"/>
          <p:cNvSpPr/>
          <p:nvPr/>
        </p:nvSpPr>
        <p:spPr>
          <a:xfrm>
            <a:off x="533400" y="5553075"/>
            <a:ext cx="4913313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故一周内接待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12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次来访共有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5" grpId="0"/>
      <p:bldP spid="58378" grpId="0" bldLvl="0" animBg="1"/>
      <p:bldP spid="58379" grpId="0" bldLvl="0" animBg="1"/>
      <p:bldP spid="58380" grpId="0" bldLvl="0" animBg="1"/>
      <p:bldP spid="58381" grpId="0" bldLvl="0" animBg="1"/>
      <p:bldP spid="58382" grpId="0" bldLvl="0" animBg="1"/>
      <p:bldP spid="58383" grpId="0" bldLvl="0" animBg="1"/>
      <p:bldP spid="58384" grpId="0" bldLvl="0" animBg="1"/>
      <p:bldP spid="5842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9085" name="对象 129084"/>
          <p:cNvGraphicFramePr/>
          <p:nvPr/>
        </p:nvGraphicFramePr>
        <p:xfrm>
          <a:off x="7162800" y="26670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862965" imgH="405765" progId="Equation.3">
                  <p:embed/>
                </p:oleObj>
              </mc:Choice>
              <mc:Fallback>
                <p:oleObj name="" r:id="rId1" imgW="862965" imgH="40576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2800" y="2667000"/>
                        <a:ext cx="863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87" name="对象 129086"/>
          <p:cNvGraphicFramePr/>
          <p:nvPr/>
        </p:nvGraphicFramePr>
        <p:xfrm>
          <a:off x="2438400" y="3962400"/>
          <a:ext cx="106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066165" imgH="850265" progId="Equation.3">
                  <p:embed/>
                </p:oleObj>
              </mc:Choice>
              <mc:Fallback>
                <p:oleObj name="" r:id="rId3" imgW="1066165" imgH="8502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3962400"/>
                        <a:ext cx="1066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88" name="对象 129087"/>
          <p:cNvGraphicFramePr/>
          <p:nvPr/>
        </p:nvGraphicFramePr>
        <p:xfrm>
          <a:off x="3586163" y="4249738"/>
          <a:ext cx="27368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2005965" imgH="393700" progId="Equation.3">
                  <p:embed/>
                </p:oleObj>
              </mc:Choice>
              <mc:Fallback>
                <p:oleObj name="" r:id="rId5" imgW="2005965" imgH="393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6163" y="4249738"/>
                        <a:ext cx="2736850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89" name="矩形 129088"/>
          <p:cNvSpPr/>
          <p:nvPr/>
        </p:nvSpPr>
        <p:spPr>
          <a:xfrm>
            <a:off x="914400" y="4953000"/>
            <a:ext cx="75438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小概率事件在实际中几乎是不可能发生的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从而可知接待时间是有规定的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90" name="矩形 129089"/>
          <p:cNvSpPr/>
          <p:nvPr/>
        </p:nvSpPr>
        <p:spPr>
          <a:xfrm>
            <a:off x="914400" y="1676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周一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91" name="矩形 129090"/>
          <p:cNvSpPr/>
          <p:nvPr/>
        </p:nvSpPr>
        <p:spPr>
          <a:xfrm>
            <a:off x="1981200" y="1676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周二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92" name="矩形 129091"/>
          <p:cNvSpPr/>
          <p:nvPr/>
        </p:nvSpPr>
        <p:spPr>
          <a:xfrm>
            <a:off x="3048000" y="1676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周三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93" name="矩形 129092"/>
          <p:cNvSpPr/>
          <p:nvPr/>
        </p:nvSpPr>
        <p:spPr>
          <a:xfrm>
            <a:off x="4114800" y="1676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周四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94" name="矩形 129093"/>
          <p:cNvSpPr/>
          <p:nvPr/>
        </p:nvSpPr>
        <p:spPr>
          <a:xfrm>
            <a:off x="5181600" y="1676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周五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95" name="矩形 129094"/>
          <p:cNvSpPr/>
          <p:nvPr/>
        </p:nvSpPr>
        <p:spPr>
          <a:xfrm>
            <a:off x="6248400" y="1676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周六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96" name="矩形 129095"/>
          <p:cNvSpPr/>
          <p:nvPr/>
        </p:nvSpPr>
        <p:spPr>
          <a:xfrm>
            <a:off x="7315200" y="1676400"/>
            <a:ext cx="914400" cy="60960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周日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97" name="矩形 129096"/>
          <p:cNvSpPr/>
          <p:nvPr/>
        </p:nvSpPr>
        <p:spPr>
          <a:xfrm>
            <a:off x="1981200" y="1676400"/>
            <a:ext cx="914400" cy="60960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周二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98" name="矩形 129097"/>
          <p:cNvSpPr/>
          <p:nvPr/>
        </p:nvSpPr>
        <p:spPr>
          <a:xfrm>
            <a:off x="4114800" y="1676400"/>
            <a:ext cx="914400" cy="609600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0" hangingPunct="0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周四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29106" name="组合 129105"/>
          <p:cNvGrpSpPr/>
          <p:nvPr/>
        </p:nvGrpSpPr>
        <p:grpSpPr>
          <a:xfrm>
            <a:off x="1371600" y="914400"/>
            <a:ext cx="6477000" cy="381000"/>
            <a:chOff x="768" y="960"/>
            <a:chExt cx="4080" cy="240"/>
          </a:xfrm>
        </p:grpSpPr>
        <p:sp>
          <p:nvSpPr>
            <p:cNvPr id="129100" name="椭圆 129099"/>
            <p:cNvSpPr/>
            <p:nvPr/>
          </p:nvSpPr>
          <p:spPr>
            <a:xfrm>
              <a:off x="768" y="960"/>
              <a:ext cx="384" cy="24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9101" name="椭圆 129100"/>
            <p:cNvSpPr/>
            <p:nvPr/>
          </p:nvSpPr>
          <p:spPr>
            <a:xfrm>
              <a:off x="1392" y="960"/>
              <a:ext cx="384" cy="24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9102" name="椭圆 129101"/>
            <p:cNvSpPr/>
            <p:nvPr/>
          </p:nvSpPr>
          <p:spPr>
            <a:xfrm>
              <a:off x="2112" y="960"/>
              <a:ext cx="384" cy="24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3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9103" name="椭圆 129102"/>
            <p:cNvSpPr/>
            <p:nvPr/>
          </p:nvSpPr>
          <p:spPr>
            <a:xfrm>
              <a:off x="2880" y="960"/>
              <a:ext cx="384" cy="24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4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9104" name="椭圆 129103"/>
            <p:cNvSpPr/>
            <p:nvPr/>
          </p:nvSpPr>
          <p:spPr>
            <a:xfrm>
              <a:off x="4464" y="960"/>
              <a:ext cx="384" cy="24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12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9105" name="对象 129104"/>
            <p:cNvGraphicFramePr/>
            <p:nvPr/>
          </p:nvGraphicFramePr>
          <p:xfrm>
            <a:off x="3648" y="1008"/>
            <a:ext cx="48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7" imgW="330200" imgH="101600" progId="Equation.3">
                    <p:embed/>
                  </p:oleObj>
                </mc:Choice>
                <mc:Fallback>
                  <p:oleObj name="" r:id="rId7" imgW="330200" imgH="1016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48" y="1008"/>
                          <a:ext cx="480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116" name="组合 129115"/>
          <p:cNvGrpSpPr/>
          <p:nvPr/>
        </p:nvGrpSpPr>
        <p:grpSpPr>
          <a:xfrm>
            <a:off x="1371600" y="912813"/>
            <a:ext cx="6477000" cy="381000"/>
            <a:chOff x="864" y="192"/>
            <a:chExt cx="4080" cy="240"/>
          </a:xfrm>
        </p:grpSpPr>
        <p:sp>
          <p:nvSpPr>
            <p:cNvPr id="129108" name="椭圆 129107"/>
            <p:cNvSpPr/>
            <p:nvPr/>
          </p:nvSpPr>
          <p:spPr>
            <a:xfrm>
              <a:off x="864" y="192"/>
              <a:ext cx="384" cy="240"/>
            </a:xfrm>
            <a:prstGeom prst="ellipse">
              <a:avLst/>
            </a:prstGeom>
            <a:solidFill>
              <a:srgbClr val="FFB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9109" name="椭圆 129108"/>
            <p:cNvSpPr/>
            <p:nvPr/>
          </p:nvSpPr>
          <p:spPr>
            <a:xfrm>
              <a:off x="1488" y="192"/>
              <a:ext cx="384" cy="240"/>
            </a:xfrm>
            <a:prstGeom prst="ellipse">
              <a:avLst/>
            </a:prstGeom>
            <a:solidFill>
              <a:srgbClr val="FFB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9110" name="椭圆 129109"/>
            <p:cNvSpPr/>
            <p:nvPr/>
          </p:nvSpPr>
          <p:spPr>
            <a:xfrm>
              <a:off x="2208" y="192"/>
              <a:ext cx="384" cy="240"/>
            </a:xfrm>
            <a:prstGeom prst="ellipse">
              <a:avLst/>
            </a:prstGeom>
            <a:solidFill>
              <a:srgbClr val="FFB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9111" name="椭圆 129110"/>
            <p:cNvSpPr/>
            <p:nvPr/>
          </p:nvSpPr>
          <p:spPr>
            <a:xfrm>
              <a:off x="2976" y="192"/>
              <a:ext cx="384" cy="240"/>
            </a:xfrm>
            <a:prstGeom prst="ellipse">
              <a:avLst/>
            </a:prstGeom>
            <a:solidFill>
              <a:srgbClr val="FFB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9112" name="椭圆 129111"/>
            <p:cNvSpPr/>
            <p:nvPr/>
          </p:nvSpPr>
          <p:spPr>
            <a:xfrm>
              <a:off x="4560" y="192"/>
              <a:ext cx="384" cy="240"/>
            </a:xfrm>
            <a:prstGeom prst="ellipse">
              <a:avLst/>
            </a:prstGeom>
            <a:solidFill>
              <a:srgbClr val="FFB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9113" name="对象 129112"/>
            <p:cNvGraphicFramePr/>
            <p:nvPr/>
          </p:nvGraphicFramePr>
          <p:xfrm>
            <a:off x="3744" y="240"/>
            <a:ext cx="48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9" imgW="330200" imgH="101600" progId="Equation.3">
                    <p:embed/>
                  </p:oleObj>
                </mc:Choice>
                <mc:Fallback>
                  <p:oleObj name="" r:id="rId9" imgW="330200" imgH="1016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44" y="240"/>
                          <a:ext cx="480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114" name="矩形 129113"/>
          <p:cNvSpPr/>
          <p:nvPr/>
        </p:nvSpPr>
        <p:spPr>
          <a:xfrm>
            <a:off x="762000" y="2590800"/>
            <a:ext cx="64325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12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次接待都是在周二和周四进行的共有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115" name="矩形 129114"/>
          <p:cNvSpPr/>
          <p:nvPr/>
        </p:nvSpPr>
        <p:spPr>
          <a:xfrm>
            <a:off x="838200" y="3352800"/>
            <a:ext cx="70580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12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次接待都是在周二和周四进行的概率为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89" grpId="0"/>
      <p:bldP spid="129090" grpId="0" bldLvl="0" animBg="1"/>
      <p:bldP spid="129091" grpId="0" bldLvl="0" animBg="1"/>
      <p:bldP spid="129092" grpId="0" bldLvl="0" animBg="1"/>
      <p:bldP spid="129093" grpId="0" bldLvl="0" animBg="1"/>
      <p:bldP spid="129094" grpId="0" bldLvl="0" animBg="1"/>
      <p:bldP spid="129095" grpId="0" bldLvl="0" animBg="1"/>
      <p:bldP spid="129096" grpId="0" bldLvl="0" animBg="1"/>
      <p:bldP spid="129097" grpId="0" bldLvl="0" animBg="1"/>
      <p:bldP spid="129098" grpId="0" bldLvl="0" animBg="1"/>
      <p:bldP spid="129114" grpId="0"/>
      <p:bldP spid="12911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文本框 57345"/>
          <p:cNvSpPr txBox="1"/>
          <p:nvPr/>
        </p:nvSpPr>
        <p:spPr>
          <a:xfrm>
            <a:off x="914400" y="693738"/>
            <a:ext cx="7511415" cy="1641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假设每人的生日在一年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365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天中的任一天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是等可能的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即都等于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1/365 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求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64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个人中至少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人生日相同的概率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文本框 57348"/>
          <p:cNvSpPr txBox="1"/>
          <p:nvPr/>
        </p:nvSpPr>
        <p:spPr>
          <a:xfrm>
            <a:off x="1600200" y="2438400"/>
            <a:ext cx="5003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64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个人生日各不相同的概率为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350" name="对象 57349"/>
          <p:cNvGraphicFramePr/>
          <p:nvPr/>
        </p:nvGraphicFramePr>
        <p:xfrm>
          <a:off x="1695450" y="3200400"/>
          <a:ext cx="500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5003800" imgH="838200" progId="Equation.3">
                  <p:embed/>
                </p:oleObj>
              </mc:Choice>
              <mc:Fallback>
                <p:oleObj name="" r:id="rId1" imgW="5003800" imgH="838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5450" y="3200400"/>
                        <a:ext cx="5003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矩形 57350"/>
          <p:cNvSpPr/>
          <p:nvPr/>
        </p:nvSpPr>
        <p:spPr>
          <a:xfrm>
            <a:off x="1676400" y="4343400"/>
            <a:ext cx="716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64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个人中至少有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人生日相同的概率为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352" name="对象 57351"/>
          <p:cNvGraphicFramePr/>
          <p:nvPr/>
        </p:nvGraphicFramePr>
        <p:xfrm>
          <a:off x="1752600" y="5181600"/>
          <a:ext cx="530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5308600" imgH="838200" progId="Equation.3">
                  <p:embed/>
                </p:oleObj>
              </mc:Choice>
              <mc:Fallback>
                <p:oleObj name="" r:id="rId3" imgW="5308600" imgH="838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181600"/>
                        <a:ext cx="5308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对象 57352"/>
          <p:cNvGraphicFramePr/>
          <p:nvPr/>
        </p:nvGraphicFramePr>
        <p:xfrm>
          <a:off x="7086600" y="54102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1205230" imgH="317500" progId="Equation.3">
                  <p:embed/>
                </p:oleObj>
              </mc:Choice>
              <mc:Fallback>
                <p:oleObj name="" r:id="rId5" imgW="1205230" imgH="3175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600" y="5410200"/>
                        <a:ext cx="1206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矩形 57354"/>
          <p:cNvSpPr/>
          <p:nvPr/>
        </p:nvSpPr>
        <p:spPr>
          <a:xfrm>
            <a:off x="914400" y="2424113"/>
            <a:ext cx="542925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1" grpId="0"/>
      <p:bldP spid="5735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7490" name="对象 147489"/>
          <p:cNvGraphicFramePr/>
          <p:nvPr/>
        </p:nvGraphicFramePr>
        <p:xfrm>
          <a:off x="914400" y="1447800"/>
          <a:ext cx="753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7531100" imgH="939800" progId="Equation.3">
                  <p:embed/>
                </p:oleObj>
              </mc:Choice>
              <mc:Fallback>
                <p:oleObj name="" r:id="rId1" imgW="7531100" imgH="939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531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91" name="对象 147490"/>
          <p:cNvGraphicFramePr/>
          <p:nvPr/>
        </p:nvGraphicFramePr>
        <p:xfrm>
          <a:off x="1619250" y="2438400"/>
          <a:ext cx="485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4851400" imgH="838200" progId="Equation.3">
                  <p:embed/>
                </p:oleObj>
              </mc:Choice>
              <mc:Fallback>
                <p:oleObj name="" r:id="rId3" imgW="4851400" imgH="838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2438400"/>
                        <a:ext cx="4851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92" name="对象 147491"/>
          <p:cNvGraphicFramePr/>
          <p:nvPr/>
        </p:nvGraphicFramePr>
        <p:xfrm>
          <a:off x="863600" y="3562350"/>
          <a:ext cx="680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6804025" imgH="444500" progId="Equation.3">
                  <p:embed/>
                </p:oleObj>
              </mc:Choice>
              <mc:Fallback>
                <p:oleObj name="" r:id="rId5" imgW="6804025" imgH="444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600" y="3562350"/>
                        <a:ext cx="6807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93" name="对象 147492"/>
          <p:cNvGraphicFramePr/>
          <p:nvPr/>
        </p:nvGraphicFramePr>
        <p:xfrm>
          <a:off x="1543050" y="4343400"/>
          <a:ext cx="533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5334000" imgH="838200" progId="Equation.3">
                  <p:embed/>
                </p:oleObj>
              </mc:Choice>
              <mc:Fallback>
                <p:oleObj name="" r:id="rId7" imgW="5334000" imgH="838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3050" y="4343400"/>
                        <a:ext cx="5334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7" name="文本框 147496"/>
          <p:cNvSpPr txBox="1"/>
          <p:nvPr/>
        </p:nvSpPr>
        <p:spPr>
          <a:xfrm>
            <a:off x="838200" y="700088"/>
            <a:ext cx="2209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说明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Data\Microsoft\Templates\jy3.pot</Template>
  <TotalTime>0</TotalTime>
  <Words>10790</Words>
  <Application>WPS 演示</Application>
  <PresentationFormat>全屏显示(4:3)</PresentationFormat>
  <Paragraphs>1527</Paragraphs>
  <Slides>155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598</vt:i4>
      </vt:variant>
      <vt:variant>
        <vt:lpstr>幻灯片标题</vt:lpstr>
      </vt:variant>
      <vt:variant>
        <vt:i4>155</vt:i4>
      </vt:variant>
    </vt:vector>
  </HeadingPairs>
  <TitlesOfParts>
    <vt:vector size="775" baseType="lpstr">
      <vt:lpstr>Arial</vt:lpstr>
      <vt:lpstr>宋体</vt:lpstr>
      <vt:lpstr>Wingdings</vt:lpstr>
      <vt:lpstr>Times New Roman</vt:lpstr>
      <vt:lpstr>黑体</vt:lpstr>
      <vt:lpstr>方正姚体</vt:lpstr>
      <vt:lpstr>华文行楷</vt:lpstr>
      <vt:lpstr>微软雅黑</vt:lpstr>
      <vt:lpstr>楷体_GB2312</vt:lpstr>
      <vt:lpstr>新宋体</vt:lpstr>
      <vt:lpstr>Arial Unicode MS</vt:lpstr>
      <vt:lpstr>Wingdings 2</vt:lpstr>
      <vt:lpstr>Wingdings</vt:lpstr>
      <vt:lpstr>Symbol</vt:lpstr>
      <vt:lpstr>Tahoma</vt:lpstr>
      <vt:lpstr>华文宋体</vt:lpstr>
      <vt:lpstr>华文中宋</vt:lpstr>
      <vt:lpstr>Verdana</vt:lpstr>
      <vt:lpstr>华文彩云</vt:lpstr>
      <vt:lpstr>MS Outlook</vt:lpstr>
      <vt:lpstr>Symbol</vt:lpstr>
      <vt:lpstr>jy3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Equation.DSMT4</vt:lpstr>
      <vt:lpstr>Equation.DSMT4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概率论与数理统计</vt:lpstr>
      <vt:lpstr>           起 源与发展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序言</vt:lpstr>
      <vt:lpstr>PowerPoint 演示文稿</vt:lpstr>
      <vt:lpstr>PowerPoint 演示文稿</vt:lpstr>
      <vt:lpstr>PowerPoint 演示文稿</vt:lpstr>
      <vt:lpstr>PowerPoint 演示文稿</vt:lpstr>
      <vt:lpstr>第一节  随机试验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　样本空间、随机事件</vt:lpstr>
      <vt:lpstr>一、样本空间  样本点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二、随机事件的概念</vt:lpstr>
      <vt:lpstr>PowerPoint 演示文稿</vt:lpstr>
      <vt:lpstr>PowerPoint 演示文稿</vt:lpstr>
      <vt:lpstr>PowerPoint 演示文稿</vt:lpstr>
      <vt:lpstr>三、随机事件间的关系及运算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第三节   频率与概率</vt:lpstr>
      <vt:lpstr>PowerPoint 演示文稿</vt:lpstr>
      <vt:lpstr>一、频率的定义与性质     </vt:lpstr>
      <vt:lpstr>PowerPoint 演示文稿</vt:lpstr>
      <vt:lpstr>PowerPoint 演示文稿</vt:lpstr>
      <vt:lpstr>PowerPoint 演示文稿</vt:lpstr>
      <vt:lpstr>PowerPoint 演示文稿</vt:lpstr>
      <vt:lpstr>二、概率的定义与性质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柯尔莫哥洛夫资料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第五节  条件概率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二、乘法公式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三、全概率公式与贝叶斯公式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贝叶斯资料</vt:lpstr>
      <vt:lpstr>PowerPoint 演示文稿</vt:lpstr>
      <vt:lpstr>一、两事件的独立性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</vt:vector>
  </TitlesOfParts>
  <Company>txxy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第一节 随机试验</dc:title>
  <dc:creator>西安通信学院数学教研室</dc:creator>
  <cp:lastModifiedBy>gengen</cp:lastModifiedBy>
  <cp:revision>379</cp:revision>
  <dcterms:created xsi:type="dcterms:W3CDTF">2000-02-11T01:32:00Z</dcterms:created>
  <dcterms:modified xsi:type="dcterms:W3CDTF">2021-02-21T14:01:01Z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