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33"/>
  </p:notesMasterIdLst>
  <p:sldIdLst>
    <p:sldId id="2165" r:id="rId6"/>
    <p:sldId id="2166" r:id="rId7"/>
    <p:sldId id="1874" r:id="rId8"/>
    <p:sldId id="1983" r:id="rId9"/>
    <p:sldId id="1984" r:id="rId10"/>
    <p:sldId id="1985" r:id="rId11"/>
    <p:sldId id="1986" r:id="rId12"/>
    <p:sldId id="1878" r:id="rId13"/>
    <p:sldId id="1987" r:id="rId14"/>
    <p:sldId id="1988" r:id="rId15"/>
    <p:sldId id="1989" r:id="rId16"/>
    <p:sldId id="1990" r:id="rId17"/>
    <p:sldId id="1881" r:id="rId18"/>
    <p:sldId id="2046" r:id="rId19"/>
    <p:sldId id="2047" r:id="rId20"/>
    <p:sldId id="2048" r:id="rId21"/>
    <p:sldId id="1884" r:id="rId22"/>
    <p:sldId id="2032" r:id="rId23"/>
    <p:sldId id="2033" r:id="rId24"/>
    <p:sldId id="1885" r:id="rId25"/>
    <p:sldId id="1886" r:id="rId26"/>
    <p:sldId id="1991" r:id="rId27"/>
    <p:sldId id="1992" r:id="rId28"/>
    <p:sldId id="1993" r:id="rId29"/>
    <p:sldId id="2049" r:id="rId30"/>
    <p:sldId id="2011" r:id="rId31"/>
    <p:sldId id="2012" r:id="rId32"/>
    <p:sldId id="2013" r:id="rId33"/>
    <p:sldId id="1899" r:id="rId34"/>
    <p:sldId id="2050" r:id="rId35"/>
    <p:sldId id="2051" r:id="rId36"/>
    <p:sldId id="2052" r:id="rId37"/>
    <p:sldId id="2053" r:id="rId38"/>
    <p:sldId id="2054" r:id="rId39"/>
    <p:sldId id="2055" r:id="rId40"/>
    <p:sldId id="2056" r:id="rId41"/>
    <p:sldId id="2057" r:id="rId42"/>
    <p:sldId id="2058" r:id="rId43"/>
    <p:sldId id="2059" r:id="rId44"/>
    <p:sldId id="2060" r:id="rId45"/>
    <p:sldId id="2061" r:id="rId46"/>
    <p:sldId id="2062" r:id="rId47"/>
    <p:sldId id="2063" r:id="rId48"/>
    <p:sldId id="2064" r:id="rId49"/>
    <p:sldId id="2065" r:id="rId50"/>
    <p:sldId id="2066" r:id="rId51"/>
    <p:sldId id="2067" r:id="rId52"/>
    <p:sldId id="2068" r:id="rId53"/>
    <p:sldId id="2069" r:id="rId54"/>
    <p:sldId id="2070" r:id="rId55"/>
    <p:sldId id="2071" r:id="rId56"/>
    <p:sldId id="2072" r:id="rId57"/>
    <p:sldId id="2074" r:id="rId58"/>
    <p:sldId id="2075" r:id="rId59"/>
    <p:sldId id="2076" r:id="rId60"/>
    <p:sldId id="2077" r:id="rId61"/>
    <p:sldId id="2078" r:id="rId62"/>
    <p:sldId id="2079" r:id="rId63"/>
    <p:sldId id="2080" r:id="rId64"/>
    <p:sldId id="2081" r:id="rId65"/>
    <p:sldId id="2082" r:id="rId66"/>
    <p:sldId id="2083" r:id="rId67"/>
    <p:sldId id="2084" r:id="rId68"/>
    <p:sldId id="2085" r:id="rId69"/>
    <p:sldId id="2086" r:id="rId70"/>
    <p:sldId id="2087" r:id="rId71"/>
    <p:sldId id="2088" r:id="rId72"/>
    <p:sldId id="2089" r:id="rId73"/>
    <p:sldId id="2090" r:id="rId74"/>
    <p:sldId id="2091" r:id="rId75"/>
    <p:sldId id="2092" r:id="rId76"/>
    <p:sldId id="2093" r:id="rId77"/>
    <p:sldId id="2094" r:id="rId78"/>
    <p:sldId id="2095" r:id="rId79"/>
    <p:sldId id="2096" r:id="rId80"/>
    <p:sldId id="2097" r:id="rId81"/>
    <p:sldId id="2098" r:id="rId82"/>
    <p:sldId id="2099" r:id="rId83"/>
    <p:sldId id="2100" r:id="rId84"/>
    <p:sldId id="2101" r:id="rId85"/>
    <p:sldId id="2102" r:id="rId86"/>
    <p:sldId id="2103" r:id="rId87"/>
    <p:sldId id="2104" r:id="rId88"/>
    <p:sldId id="2105" r:id="rId89"/>
    <p:sldId id="2106" r:id="rId90"/>
    <p:sldId id="2107" r:id="rId91"/>
    <p:sldId id="2108" r:id="rId92"/>
    <p:sldId id="2109" r:id="rId93"/>
    <p:sldId id="2110" r:id="rId94"/>
    <p:sldId id="2111" r:id="rId95"/>
    <p:sldId id="2112" r:id="rId96"/>
    <p:sldId id="2113" r:id="rId97"/>
    <p:sldId id="2114" r:id="rId98"/>
    <p:sldId id="2115" r:id="rId99"/>
    <p:sldId id="2116" r:id="rId100"/>
    <p:sldId id="2117" r:id="rId101"/>
    <p:sldId id="2118" r:id="rId102"/>
    <p:sldId id="2119" r:id="rId103"/>
    <p:sldId id="2120" r:id="rId104"/>
    <p:sldId id="2121" r:id="rId105"/>
    <p:sldId id="2122" r:id="rId106"/>
    <p:sldId id="2129" r:id="rId107"/>
    <p:sldId id="2130" r:id="rId108"/>
    <p:sldId id="2131" r:id="rId109"/>
    <p:sldId id="2132" r:id="rId110"/>
    <p:sldId id="2133" r:id="rId111"/>
    <p:sldId id="2134" r:id="rId112"/>
    <p:sldId id="2135" r:id="rId113"/>
    <p:sldId id="2136" r:id="rId114"/>
    <p:sldId id="2139" r:id="rId115"/>
    <p:sldId id="2140" r:id="rId116"/>
    <p:sldId id="2141" r:id="rId117"/>
    <p:sldId id="2142" r:id="rId118"/>
    <p:sldId id="2143" r:id="rId119"/>
    <p:sldId id="2169" r:id="rId120"/>
    <p:sldId id="2170" r:id="rId121"/>
    <p:sldId id="2145" r:id="rId122"/>
    <p:sldId id="2146" r:id="rId123"/>
    <p:sldId id="2147" r:id="rId124"/>
    <p:sldId id="2149" r:id="rId125"/>
    <p:sldId id="2150" r:id="rId126"/>
    <p:sldId id="2151" r:id="rId127"/>
    <p:sldId id="2152" r:id="rId128"/>
    <p:sldId id="2153" r:id="rId129"/>
    <p:sldId id="2162" r:id="rId130"/>
    <p:sldId id="2163" r:id="rId131"/>
    <p:sldId id="2164" r:id="rId1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1" u="none" kern="1200" baseline="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4067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5520">
          <p15:clr>
            <a:srgbClr val="A4A3A4"/>
          </p15:clr>
        </p15:guide>
        <p15:guide id="6" pos="2901">
          <p15:clr>
            <a:srgbClr val="A4A3A4"/>
          </p15:clr>
        </p15:guide>
        <p15:guide id="7" pos="2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99"/>
    <a:srgbClr val="1C1C1C"/>
    <a:srgbClr val="000800"/>
    <a:srgbClr val="C02500"/>
    <a:srgbClr val="FF6743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192"/>
        <p:guide orient="horz" pos="4067"/>
        <p:guide orient="horz" pos="119"/>
        <p:guide orient="horz" pos="3840"/>
        <p:guide pos="5520"/>
        <p:guide pos="2901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presProps" Target="presProp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viewProps" Target="viewProps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0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5.wmf"/><Relationship Id="rId3" Type="http://schemas.openxmlformats.org/officeDocument/2006/relationships/image" Target="../media/image670.wmf"/><Relationship Id="rId7" Type="http://schemas.openxmlformats.org/officeDocument/2006/relationships/image" Target="../media/image674.wmf"/><Relationship Id="rId2" Type="http://schemas.openxmlformats.org/officeDocument/2006/relationships/image" Target="../media/image669.wmf"/><Relationship Id="rId1" Type="http://schemas.openxmlformats.org/officeDocument/2006/relationships/image" Target="../media/image668.emf"/><Relationship Id="rId6" Type="http://schemas.openxmlformats.org/officeDocument/2006/relationships/image" Target="../media/image673.wmf"/><Relationship Id="rId5" Type="http://schemas.openxmlformats.org/officeDocument/2006/relationships/image" Target="../media/image672.wmf"/><Relationship Id="rId10" Type="http://schemas.openxmlformats.org/officeDocument/2006/relationships/image" Target="../media/image677.wmf"/><Relationship Id="rId4" Type="http://schemas.openxmlformats.org/officeDocument/2006/relationships/image" Target="../media/image671.wmf"/><Relationship Id="rId9" Type="http://schemas.openxmlformats.org/officeDocument/2006/relationships/image" Target="../media/image676.w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emf"/><Relationship Id="rId2" Type="http://schemas.openxmlformats.org/officeDocument/2006/relationships/image" Target="../media/image679.wmf"/><Relationship Id="rId1" Type="http://schemas.openxmlformats.org/officeDocument/2006/relationships/image" Target="../media/image678.wmf"/><Relationship Id="rId4" Type="http://schemas.openxmlformats.org/officeDocument/2006/relationships/image" Target="../media/image681.e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4.wmf"/><Relationship Id="rId7" Type="http://schemas.openxmlformats.org/officeDocument/2006/relationships/image" Target="../media/image688.emf"/><Relationship Id="rId2" Type="http://schemas.openxmlformats.org/officeDocument/2006/relationships/image" Target="../media/image683.emf"/><Relationship Id="rId1" Type="http://schemas.openxmlformats.org/officeDocument/2006/relationships/image" Target="../media/image682.wmf"/><Relationship Id="rId6" Type="http://schemas.openxmlformats.org/officeDocument/2006/relationships/image" Target="../media/image687.emf"/><Relationship Id="rId5" Type="http://schemas.openxmlformats.org/officeDocument/2006/relationships/image" Target="../media/image686.wmf"/><Relationship Id="rId4" Type="http://schemas.openxmlformats.org/officeDocument/2006/relationships/image" Target="../media/image685.emf"/></Relationships>
</file>

<file path=ppt/drawings/_rels/vmlDrawing10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3.emf"/><Relationship Id="rId1" Type="http://schemas.openxmlformats.org/officeDocument/2006/relationships/image" Target="../media/image692.emf"/></Relationships>
</file>

<file path=ppt/drawings/_rels/vmlDrawing10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6.wmf"/><Relationship Id="rId2" Type="http://schemas.openxmlformats.org/officeDocument/2006/relationships/image" Target="../media/image695.wmf"/><Relationship Id="rId1" Type="http://schemas.openxmlformats.org/officeDocument/2006/relationships/image" Target="../media/image694.wmf"/><Relationship Id="rId4" Type="http://schemas.openxmlformats.org/officeDocument/2006/relationships/image" Target="../media/image697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wmf"/><Relationship Id="rId2" Type="http://schemas.openxmlformats.org/officeDocument/2006/relationships/image" Target="../media/image699.wmf"/><Relationship Id="rId1" Type="http://schemas.openxmlformats.org/officeDocument/2006/relationships/image" Target="../media/image698.wmf"/><Relationship Id="rId5" Type="http://schemas.openxmlformats.org/officeDocument/2006/relationships/image" Target="../media/image702.wmf"/><Relationship Id="rId4" Type="http://schemas.openxmlformats.org/officeDocument/2006/relationships/image" Target="../media/image701.w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e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9" Type="http://schemas.openxmlformats.org/officeDocument/2006/relationships/image" Target="../media/image10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18" Type="http://schemas.openxmlformats.org/officeDocument/2006/relationships/image" Target="../media/image14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17" Type="http://schemas.openxmlformats.org/officeDocument/2006/relationships/image" Target="../media/image139.wmf"/><Relationship Id="rId2" Type="http://schemas.openxmlformats.org/officeDocument/2006/relationships/image" Target="../media/image124.wmf"/><Relationship Id="rId16" Type="http://schemas.openxmlformats.org/officeDocument/2006/relationships/image" Target="../media/image138.wmf"/><Relationship Id="rId1" Type="http://schemas.openxmlformats.org/officeDocument/2006/relationships/image" Target="../media/image123.e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19" Type="http://schemas.openxmlformats.org/officeDocument/2006/relationships/image" Target="../media/image141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54.wmf"/><Relationship Id="rId7" Type="http://schemas.openxmlformats.org/officeDocument/2006/relationships/image" Target="../media/image146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55.wmf"/><Relationship Id="rId9" Type="http://schemas.openxmlformats.org/officeDocument/2006/relationships/image" Target="../media/image14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5.emf"/><Relationship Id="rId18" Type="http://schemas.openxmlformats.org/officeDocument/2006/relationships/image" Target="../media/image169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4.emf"/><Relationship Id="rId17" Type="http://schemas.openxmlformats.org/officeDocument/2006/relationships/image" Target="../media/image63.wmf"/><Relationship Id="rId2" Type="http://schemas.openxmlformats.org/officeDocument/2006/relationships/image" Target="../media/image55.wmf"/><Relationship Id="rId16" Type="http://schemas.openxmlformats.org/officeDocument/2006/relationships/image" Target="../media/image168.wmf"/><Relationship Id="rId1" Type="http://schemas.openxmlformats.org/officeDocument/2006/relationships/image" Target="../media/image54.wmf"/><Relationship Id="rId6" Type="http://schemas.openxmlformats.org/officeDocument/2006/relationships/image" Target="../media/image159.wmf"/><Relationship Id="rId11" Type="http://schemas.openxmlformats.org/officeDocument/2006/relationships/image" Target="../media/image163.emf"/><Relationship Id="rId5" Type="http://schemas.openxmlformats.org/officeDocument/2006/relationships/image" Target="../media/image158.wmf"/><Relationship Id="rId15" Type="http://schemas.openxmlformats.org/officeDocument/2006/relationships/image" Target="../media/image167.wmf"/><Relationship Id="rId10" Type="http://schemas.openxmlformats.org/officeDocument/2006/relationships/image" Target="../media/image162.emf"/><Relationship Id="rId19" Type="http://schemas.openxmlformats.org/officeDocument/2006/relationships/image" Target="../media/image170.wmf"/><Relationship Id="rId4" Type="http://schemas.openxmlformats.org/officeDocument/2006/relationships/image" Target="../media/image157.wmf"/><Relationship Id="rId9" Type="http://schemas.openxmlformats.org/officeDocument/2006/relationships/image" Target="../media/image161.emf"/><Relationship Id="rId14" Type="http://schemas.openxmlformats.org/officeDocument/2006/relationships/image" Target="../media/image166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180.wmf"/><Relationship Id="rId18" Type="http://schemas.openxmlformats.org/officeDocument/2006/relationships/image" Target="../media/image185.wmf"/><Relationship Id="rId3" Type="http://schemas.openxmlformats.org/officeDocument/2006/relationships/image" Target="../media/image173.wmf"/><Relationship Id="rId21" Type="http://schemas.openxmlformats.org/officeDocument/2006/relationships/image" Target="../media/image188.wmf"/><Relationship Id="rId7" Type="http://schemas.openxmlformats.org/officeDocument/2006/relationships/image" Target="../media/image64.wmf"/><Relationship Id="rId12" Type="http://schemas.openxmlformats.org/officeDocument/2006/relationships/image" Target="../media/image179.wmf"/><Relationship Id="rId17" Type="http://schemas.openxmlformats.org/officeDocument/2006/relationships/image" Target="../media/image184.wmf"/><Relationship Id="rId2" Type="http://schemas.openxmlformats.org/officeDocument/2006/relationships/image" Target="../media/image172.wmf"/><Relationship Id="rId16" Type="http://schemas.openxmlformats.org/officeDocument/2006/relationships/image" Target="../media/image183.wmf"/><Relationship Id="rId20" Type="http://schemas.openxmlformats.org/officeDocument/2006/relationships/image" Target="../media/image187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2.wmf"/><Relationship Id="rId10" Type="http://schemas.openxmlformats.org/officeDocument/2006/relationships/image" Target="../media/image177.wmf"/><Relationship Id="rId19" Type="http://schemas.openxmlformats.org/officeDocument/2006/relationships/image" Target="../media/image186.wmf"/><Relationship Id="rId4" Type="http://schemas.openxmlformats.org/officeDocument/2006/relationships/image" Target="../media/image174.wmf"/><Relationship Id="rId9" Type="http://schemas.openxmlformats.org/officeDocument/2006/relationships/image" Target="../media/image55.wmf"/><Relationship Id="rId14" Type="http://schemas.openxmlformats.org/officeDocument/2006/relationships/image" Target="../media/image181.wmf"/><Relationship Id="rId22" Type="http://schemas.openxmlformats.org/officeDocument/2006/relationships/image" Target="../media/image18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wmf"/><Relationship Id="rId1" Type="http://schemas.openxmlformats.org/officeDocument/2006/relationships/image" Target="../media/image190.emf"/><Relationship Id="rId6" Type="http://schemas.openxmlformats.org/officeDocument/2006/relationships/image" Target="../media/image195.w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4" Type="http://schemas.openxmlformats.org/officeDocument/2006/relationships/image" Target="../media/image20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12" Type="http://schemas.openxmlformats.org/officeDocument/2006/relationships/image" Target="../media/image215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4.wmf"/><Relationship Id="rId5" Type="http://schemas.openxmlformats.org/officeDocument/2006/relationships/image" Target="../media/image209.wmf"/><Relationship Id="rId10" Type="http://schemas.openxmlformats.org/officeDocument/2006/relationships/image" Target="../media/image213.wmf"/><Relationship Id="rId4" Type="http://schemas.openxmlformats.org/officeDocument/2006/relationships/image" Target="../media/image208.wmf"/><Relationship Id="rId9" Type="http://schemas.openxmlformats.org/officeDocument/2006/relationships/image" Target="../media/image10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18.wmf"/><Relationship Id="rId7" Type="http://schemas.openxmlformats.org/officeDocument/2006/relationships/image" Target="../media/image106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9" Type="http://schemas.openxmlformats.org/officeDocument/2006/relationships/image" Target="../media/image21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4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13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106.wmf"/><Relationship Id="rId5" Type="http://schemas.openxmlformats.org/officeDocument/2006/relationships/image" Target="../media/image223.wmf"/><Relationship Id="rId10" Type="http://schemas.openxmlformats.org/officeDocument/2006/relationships/image" Target="../media/image212.wmf"/><Relationship Id="rId4" Type="http://schemas.openxmlformats.org/officeDocument/2006/relationships/image" Target="../media/image222.wmf"/><Relationship Id="rId9" Type="http://schemas.openxmlformats.org/officeDocument/2006/relationships/image" Target="../media/image21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3" Type="http://schemas.openxmlformats.org/officeDocument/2006/relationships/image" Target="../media/image234.wmf"/><Relationship Id="rId7" Type="http://schemas.openxmlformats.org/officeDocument/2006/relationships/image" Target="../media/image240.wmf"/><Relationship Id="rId2" Type="http://schemas.openxmlformats.org/officeDocument/2006/relationships/image" Target="../media/image233.wmf"/><Relationship Id="rId1" Type="http://schemas.openxmlformats.org/officeDocument/2006/relationships/image" Target="../media/image239.wmf"/><Relationship Id="rId6" Type="http://schemas.openxmlformats.org/officeDocument/2006/relationships/image" Target="../media/image236.wmf"/><Relationship Id="rId5" Type="http://schemas.openxmlformats.org/officeDocument/2006/relationships/image" Target="../media/image232.wmf"/><Relationship Id="rId4" Type="http://schemas.openxmlformats.org/officeDocument/2006/relationships/image" Target="../media/image235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34.wmf"/><Relationship Id="rId7" Type="http://schemas.openxmlformats.org/officeDocument/2006/relationships/image" Target="../media/image244.wmf"/><Relationship Id="rId2" Type="http://schemas.openxmlformats.org/officeDocument/2006/relationships/image" Target="../media/image232.wmf"/><Relationship Id="rId1" Type="http://schemas.openxmlformats.org/officeDocument/2006/relationships/image" Target="../media/image242.wmf"/><Relationship Id="rId6" Type="http://schemas.openxmlformats.org/officeDocument/2006/relationships/image" Target="../media/image243.wmf"/><Relationship Id="rId5" Type="http://schemas.openxmlformats.org/officeDocument/2006/relationships/image" Target="../media/image235.wmf"/><Relationship Id="rId4" Type="http://schemas.openxmlformats.org/officeDocument/2006/relationships/image" Target="../media/image23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emf"/><Relationship Id="rId7" Type="http://schemas.openxmlformats.org/officeDocument/2006/relationships/image" Target="../media/image253.wmf"/><Relationship Id="rId2" Type="http://schemas.openxmlformats.org/officeDocument/2006/relationships/image" Target="../media/image248.emf"/><Relationship Id="rId1" Type="http://schemas.openxmlformats.org/officeDocument/2006/relationships/image" Target="../media/image247.emf"/><Relationship Id="rId6" Type="http://schemas.openxmlformats.org/officeDocument/2006/relationships/image" Target="../media/image252.emf"/><Relationship Id="rId5" Type="http://schemas.openxmlformats.org/officeDocument/2006/relationships/image" Target="../media/image251.emf"/><Relationship Id="rId4" Type="http://schemas.openxmlformats.org/officeDocument/2006/relationships/image" Target="../media/image250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60.w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5" Type="http://schemas.openxmlformats.org/officeDocument/2006/relationships/image" Target="../media/image273.wmf"/><Relationship Id="rId4" Type="http://schemas.openxmlformats.org/officeDocument/2006/relationships/image" Target="../media/image26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5" Type="http://schemas.openxmlformats.org/officeDocument/2006/relationships/image" Target="../media/image283.emf"/><Relationship Id="rId4" Type="http://schemas.openxmlformats.org/officeDocument/2006/relationships/image" Target="../media/image28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6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6" Type="http://schemas.openxmlformats.org/officeDocument/2006/relationships/image" Target="../media/image139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5" Type="http://schemas.openxmlformats.org/officeDocument/2006/relationships/image" Target="../media/image13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Relationship Id="rId14" Type="http://schemas.openxmlformats.org/officeDocument/2006/relationships/image" Target="../media/image137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4" Type="http://schemas.openxmlformats.org/officeDocument/2006/relationships/image" Target="../media/image287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wmf"/><Relationship Id="rId1" Type="http://schemas.openxmlformats.org/officeDocument/2006/relationships/image" Target="../media/image296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10.wmf"/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12" Type="http://schemas.openxmlformats.org/officeDocument/2006/relationships/image" Target="../media/image309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wmf"/><Relationship Id="rId15" Type="http://schemas.openxmlformats.org/officeDocument/2006/relationships/image" Target="../media/image312.wmf"/><Relationship Id="rId10" Type="http://schemas.openxmlformats.org/officeDocument/2006/relationships/image" Target="../media/image307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Relationship Id="rId14" Type="http://schemas.openxmlformats.org/officeDocument/2006/relationships/image" Target="../media/image31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wmf"/><Relationship Id="rId2" Type="http://schemas.openxmlformats.org/officeDocument/2006/relationships/image" Target="../media/image314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5" Type="http://schemas.openxmlformats.org/officeDocument/2006/relationships/image" Target="../media/image317.wmf"/><Relationship Id="rId4" Type="http://schemas.openxmlformats.org/officeDocument/2006/relationships/image" Target="../media/image31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9" Type="http://schemas.openxmlformats.org/officeDocument/2006/relationships/image" Target="../media/image327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9" Type="http://schemas.openxmlformats.org/officeDocument/2006/relationships/image" Target="../media/image336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6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emf"/><Relationship Id="rId1" Type="http://schemas.openxmlformats.org/officeDocument/2006/relationships/image" Target="../media/image348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12" Type="http://schemas.openxmlformats.org/officeDocument/2006/relationships/image" Target="../media/image361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11" Type="http://schemas.openxmlformats.org/officeDocument/2006/relationships/image" Target="../media/image360.wmf"/><Relationship Id="rId5" Type="http://schemas.openxmlformats.org/officeDocument/2006/relationships/image" Target="../media/image354.wmf"/><Relationship Id="rId10" Type="http://schemas.openxmlformats.org/officeDocument/2006/relationships/image" Target="../media/image359.wmf"/><Relationship Id="rId4" Type="http://schemas.openxmlformats.org/officeDocument/2006/relationships/image" Target="../media/image353.wmf"/><Relationship Id="rId9" Type="http://schemas.openxmlformats.org/officeDocument/2006/relationships/image" Target="../media/image358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image" Target="../media/image374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0" Type="http://schemas.openxmlformats.org/officeDocument/2006/relationships/image" Target="../media/image371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Relationship Id="rId14" Type="http://schemas.openxmlformats.org/officeDocument/2006/relationships/image" Target="../media/image375.w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image" Target="../media/image378.wmf"/><Relationship Id="rId7" Type="http://schemas.openxmlformats.org/officeDocument/2006/relationships/image" Target="../media/image382.wmf"/><Relationship Id="rId2" Type="http://schemas.openxmlformats.org/officeDocument/2006/relationships/image" Target="../media/image377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5" Type="http://schemas.openxmlformats.org/officeDocument/2006/relationships/image" Target="../media/image380.wmf"/><Relationship Id="rId10" Type="http://schemas.openxmlformats.org/officeDocument/2006/relationships/image" Target="../media/image385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5" Type="http://schemas.openxmlformats.org/officeDocument/2006/relationships/image" Target="../media/image390.wmf"/><Relationship Id="rId10" Type="http://schemas.openxmlformats.org/officeDocument/2006/relationships/image" Target="../media/image393.wmf"/><Relationship Id="rId4" Type="http://schemas.openxmlformats.org/officeDocument/2006/relationships/image" Target="../media/image389.wmf"/><Relationship Id="rId9" Type="http://schemas.openxmlformats.org/officeDocument/2006/relationships/image" Target="../media/image380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3" Type="http://schemas.openxmlformats.org/officeDocument/2006/relationships/image" Target="../media/image396.wmf"/><Relationship Id="rId7" Type="http://schemas.openxmlformats.org/officeDocument/2006/relationships/image" Target="../media/image400.wmf"/><Relationship Id="rId2" Type="http://schemas.openxmlformats.org/officeDocument/2006/relationships/image" Target="../media/image395.wmf"/><Relationship Id="rId1" Type="http://schemas.openxmlformats.org/officeDocument/2006/relationships/image" Target="../media/image394.wmf"/><Relationship Id="rId6" Type="http://schemas.openxmlformats.org/officeDocument/2006/relationships/image" Target="../media/image399.wmf"/><Relationship Id="rId5" Type="http://schemas.openxmlformats.org/officeDocument/2006/relationships/image" Target="../media/image398.wmf"/><Relationship Id="rId4" Type="http://schemas.openxmlformats.org/officeDocument/2006/relationships/image" Target="../media/image39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wmf"/><Relationship Id="rId2" Type="http://schemas.openxmlformats.org/officeDocument/2006/relationships/image" Target="../media/image403.wmf"/><Relationship Id="rId1" Type="http://schemas.openxmlformats.org/officeDocument/2006/relationships/image" Target="../media/image402.wmf"/><Relationship Id="rId6" Type="http://schemas.openxmlformats.org/officeDocument/2006/relationships/image" Target="../media/image407.wmf"/><Relationship Id="rId5" Type="http://schemas.openxmlformats.org/officeDocument/2006/relationships/image" Target="../media/image406.wmf"/><Relationship Id="rId4" Type="http://schemas.openxmlformats.org/officeDocument/2006/relationships/image" Target="../media/image40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5" Type="http://schemas.openxmlformats.org/officeDocument/2006/relationships/image" Target="../media/image411.wmf"/><Relationship Id="rId4" Type="http://schemas.openxmlformats.org/officeDocument/2006/relationships/image" Target="../media/image328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wmf"/><Relationship Id="rId2" Type="http://schemas.openxmlformats.org/officeDocument/2006/relationships/image" Target="../media/image421.wmf"/><Relationship Id="rId1" Type="http://schemas.openxmlformats.org/officeDocument/2006/relationships/image" Target="../media/image420.wmf"/><Relationship Id="rId5" Type="http://schemas.openxmlformats.org/officeDocument/2006/relationships/image" Target="../media/image424.wmf"/><Relationship Id="rId4" Type="http://schemas.openxmlformats.org/officeDocument/2006/relationships/image" Target="../media/image423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7.wmf"/><Relationship Id="rId2" Type="http://schemas.openxmlformats.org/officeDocument/2006/relationships/image" Target="../media/image426.wmf"/><Relationship Id="rId1" Type="http://schemas.openxmlformats.org/officeDocument/2006/relationships/image" Target="../media/image425.wmf"/><Relationship Id="rId4" Type="http://schemas.openxmlformats.org/officeDocument/2006/relationships/image" Target="../media/image428.wmf"/></Relationships>
</file>

<file path=ppt/drawings/_rels/vmlDrawing7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13" Type="http://schemas.openxmlformats.org/officeDocument/2006/relationships/image" Target="../media/image441.wmf"/><Relationship Id="rId18" Type="http://schemas.openxmlformats.org/officeDocument/2006/relationships/image" Target="../media/image446.wmf"/><Relationship Id="rId3" Type="http://schemas.openxmlformats.org/officeDocument/2006/relationships/image" Target="../media/image431.wmf"/><Relationship Id="rId21" Type="http://schemas.openxmlformats.org/officeDocument/2006/relationships/image" Target="../media/image449.wmf"/><Relationship Id="rId7" Type="http://schemas.openxmlformats.org/officeDocument/2006/relationships/image" Target="../media/image435.wmf"/><Relationship Id="rId12" Type="http://schemas.openxmlformats.org/officeDocument/2006/relationships/image" Target="../media/image440.wmf"/><Relationship Id="rId17" Type="http://schemas.openxmlformats.org/officeDocument/2006/relationships/image" Target="../media/image445.wmf"/><Relationship Id="rId2" Type="http://schemas.openxmlformats.org/officeDocument/2006/relationships/image" Target="../media/image430.wmf"/><Relationship Id="rId16" Type="http://schemas.openxmlformats.org/officeDocument/2006/relationships/image" Target="../media/image444.wmf"/><Relationship Id="rId20" Type="http://schemas.openxmlformats.org/officeDocument/2006/relationships/image" Target="../media/image448.wmf"/><Relationship Id="rId1" Type="http://schemas.openxmlformats.org/officeDocument/2006/relationships/image" Target="../media/image429.wmf"/><Relationship Id="rId6" Type="http://schemas.openxmlformats.org/officeDocument/2006/relationships/image" Target="../media/image434.wmf"/><Relationship Id="rId11" Type="http://schemas.openxmlformats.org/officeDocument/2006/relationships/image" Target="../media/image439.wmf"/><Relationship Id="rId5" Type="http://schemas.openxmlformats.org/officeDocument/2006/relationships/image" Target="../media/image433.wmf"/><Relationship Id="rId15" Type="http://schemas.openxmlformats.org/officeDocument/2006/relationships/image" Target="../media/image443.wmf"/><Relationship Id="rId10" Type="http://schemas.openxmlformats.org/officeDocument/2006/relationships/image" Target="../media/image438.wmf"/><Relationship Id="rId19" Type="http://schemas.openxmlformats.org/officeDocument/2006/relationships/image" Target="../media/image447.wmf"/><Relationship Id="rId4" Type="http://schemas.openxmlformats.org/officeDocument/2006/relationships/image" Target="../media/image432.wmf"/><Relationship Id="rId9" Type="http://schemas.openxmlformats.org/officeDocument/2006/relationships/image" Target="../media/image437.wmf"/><Relationship Id="rId14" Type="http://schemas.openxmlformats.org/officeDocument/2006/relationships/image" Target="../media/image442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2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Relationship Id="rId4" Type="http://schemas.openxmlformats.org/officeDocument/2006/relationships/image" Target="../media/image459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7.wmf"/><Relationship Id="rId13" Type="http://schemas.openxmlformats.org/officeDocument/2006/relationships/image" Target="../media/image472.wmf"/><Relationship Id="rId3" Type="http://schemas.openxmlformats.org/officeDocument/2006/relationships/image" Target="../media/image462.wmf"/><Relationship Id="rId7" Type="http://schemas.openxmlformats.org/officeDocument/2006/relationships/image" Target="../media/image466.wmf"/><Relationship Id="rId12" Type="http://schemas.openxmlformats.org/officeDocument/2006/relationships/image" Target="../media/image471.wmf"/><Relationship Id="rId2" Type="http://schemas.openxmlformats.org/officeDocument/2006/relationships/image" Target="../media/image461.wmf"/><Relationship Id="rId1" Type="http://schemas.openxmlformats.org/officeDocument/2006/relationships/image" Target="../media/image460.wmf"/><Relationship Id="rId6" Type="http://schemas.openxmlformats.org/officeDocument/2006/relationships/image" Target="../media/image465.wmf"/><Relationship Id="rId11" Type="http://schemas.openxmlformats.org/officeDocument/2006/relationships/image" Target="../media/image470.wmf"/><Relationship Id="rId5" Type="http://schemas.openxmlformats.org/officeDocument/2006/relationships/image" Target="../media/image464.wmf"/><Relationship Id="rId15" Type="http://schemas.openxmlformats.org/officeDocument/2006/relationships/image" Target="../media/image474.wmf"/><Relationship Id="rId10" Type="http://schemas.openxmlformats.org/officeDocument/2006/relationships/image" Target="../media/image469.wmf"/><Relationship Id="rId4" Type="http://schemas.openxmlformats.org/officeDocument/2006/relationships/image" Target="../media/image463.wmf"/><Relationship Id="rId9" Type="http://schemas.openxmlformats.org/officeDocument/2006/relationships/image" Target="../media/image468.wmf"/><Relationship Id="rId14" Type="http://schemas.openxmlformats.org/officeDocument/2006/relationships/image" Target="../media/image473.wmf"/></Relationships>
</file>

<file path=ppt/drawings/_rels/vmlDrawing7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13" Type="http://schemas.openxmlformats.org/officeDocument/2006/relationships/image" Target="../media/image486.wmf"/><Relationship Id="rId3" Type="http://schemas.openxmlformats.org/officeDocument/2006/relationships/image" Target="../media/image477.wmf"/><Relationship Id="rId7" Type="http://schemas.openxmlformats.org/officeDocument/2006/relationships/image" Target="../media/image481.wmf"/><Relationship Id="rId12" Type="http://schemas.openxmlformats.org/officeDocument/2006/relationships/image" Target="../media/image485.wmf"/><Relationship Id="rId2" Type="http://schemas.openxmlformats.org/officeDocument/2006/relationships/image" Target="../media/image476.wmf"/><Relationship Id="rId16" Type="http://schemas.openxmlformats.org/officeDocument/2006/relationships/image" Target="../media/image489.wmf"/><Relationship Id="rId1" Type="http://schemas.openxmlformats.org/officeDocument/2006/relationships/image" Target="../media/image475.wmf"/><Relationship Id="rId6" Type="http://schemas.openxmlformats.org/officeDocument/2006/relationships/image" Target="../media/image480.wmf"/><Relationship Id="rId11" Type="http://schemas.openxmlformats.org/officeDocument/2006/relationships/image" Target="../media/image484.wmf"/><Relationship Id="rId5" Type="http://schemas.openxmlformats.org/officeDocument/2006/relationships/image" Target="../media/image479.wmf"/><Relationship Id="rId15" Type="http://schemas.openxmlformats.org/officeDocument/2006/relationships/image" Target="../media/image488.wmf"/><Relationship Id="rId10" Type="http://schemas.openxmlformats.org/officeDocument/2006/relationships/image" Target="../media/image466.wmf"/><Relationship Id="rId4" Type="http://schemas.openxmlformats.org/officeDocument/2006/relationships/image" Target="../media/image478.wmf"/><Relationship Id="rId9" Type="http://schemas.openxmlformats.org/officeDocument/2006/relationships/image" Target="../media/image483.wmf"/><Relationship Id="rId14" Type="http://schemas.openxmlformats.org/officeDocument/2006/relationships/image" Target="../media/image487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7.wmf"/><Relationship Id="rId3" Type="http://schemas.openxmlformats.org/officeDocument/2006/relationships/image" Target="../media/image492.wmf"/><Relationship Id="rId7" Type="http://schemas.openxmlformats.org/officeDocument/2006/relationships/image" Target="../media/image496.wmf"/><Relationship Id="rId2" Type="http://schemas.openxmlformats.org/officeDocument/2006/relationships/image" Target="../media/image491.wmf"/><Relationship Id="rId1" Type="http://schemas.openxmlformats.org/officeDocument/2006/relationships/image" Target="../media/image490.wmf"/><Relationship Id="rId6" Type="http://schemas.openxmlformats.org/officeDocument/2006/relationships/image" Target="../media/image495.wmf"/><Relationship Id="rId5" Type="http://schemas.openxmlformats.org/officeDocument/2006/relationships/image" Target="../media/image494.wmf"/><Relationship Id="rId10" Type="http://schemas.openxmlformats.org/officeDocument/2006/relationships/image" Target="../media/image499.wmf"/><Relationship Id="rId4" Type="http://schemas.openxmlformats.org/officeDocument/2006/relationships/image" Target="../media/image493.wmf"/><Relationship Id="rId9" Type="http://schemas.openxmlformats.org/officeDocument/2006/relationships/image" Target="../media/image498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6.wmf"/><Relationship Id="rId2" Type="http://schemas.openxmlformats.org/officeDocument/2006/relationships/image" Target="../media/image505.wmf"/><Relationship Id="rId1" Type="http://schemas.openxmlformats.org/officeDocument/2006/relationships/image" Target="../media/image504.wmf"/></Relationships>
</file>

<file path=ppt/drawings/_rels/vmlDrawing8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3.wmf"/><Relationship Id="rId13" Type="http://schemas.openxmlformats.org/officeDocument/2006/relationships/image" Target="../media/image518.wmf"/><Relationship Id="rId3" Type="http://schemas.openxmlformats.org/officeDocument/2006/relationships/image" Target="../media/image508.wmf"/><Relationship Id="rId7" Type="http://schemas.openxmlformats.org/officeDocument/2006/relationships/image" Target="../media/image512.wmf"/><Relationship Id="rId12" Type="http://schemas.openxmlformats.org/officeDocument/2006/relationships/image" Target="../media/image517.wmf"/><Relationship Id="rId17" Type="http://schemas.openxmlformats.org/officeDocument/2006/relationships/image" Target="../media/image522.wmf"/><Relationship Id="rId2" Type="http://schemas.openxmlformats.org/officeDocument/2006/relationships/image" Target="../media/image504.wmf"/><Relationship Id="rId16" Type="http://schemas.openxmlformats.org/officeDocument/2006/relationships/image" Target="../media/image521.wmf"/><Relationship Id="rId1" Type="http://schemas.openxmlformats.org/officeDocument/2006/relationships/image" Target="../media/image507.wmf"/><Relationship Id="rId6" Type="http://schemas.openxmlformats.org/officeDocument/2006/relationships/image" Target="../media/image511.wmf"/><Relationship Id="rId11" Type="http://schemas.openxmlformats.org/officeDocument/2006/relationships/image" Target="../media/image516.wmf"/><Relationship Id="rId5" Type="http://schemas.openxmlformats.org/officeDocument/2006/relationships/image" Target="../media/image510.wmf"/><Relationship Id="rId15" Type="http://schemas.openxmlformats.org/officeDocument/2006/relationships/image" Target="../media/image520.wmf"/><Relationship Id="rId10" Type="http://schemas.openxmlformats.org/officeDocument/2006/relationships/image" Target="../media/image515.wmf"/><Relationship Id="rId4" Type="http://schemas.openxmlformats.org/officeDocument/2006/relationships/image" Target="../media/image509.wmf"/><Relationship Id="rId9" Type="http://schemas.openxmlformats.org/officeDocument/2006/relationships/image" Target="../media/image514.wmf"/><Relationship Id="rId14" Type="http://schemas.openxmlformats.org/officeDocument/2006/relationships/image" Target="../media/image519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5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8.wmf"/><Relationship Id="rId2" Type="http://schemas.openxmlformats.org/officeDocument/2006/relationships/image" Target="../media/image527.wmf"/><Relationship Id="rId1" Type="http://schemas.openxmlformats.org/officeDocument/2006/relationships/image" Target="../media/image526.wmf"/><Relationship Id="rId6" Type="http://schemas.openxmlformats.org/officeDocument/2006/relationships/image" Target="../media/image531.wmf"/><Relationship Id="rId5" Type="http://schemas.openxmlformats.org/officeDocument/2006/relationships/image" Target="../media/image530.wmf"/><Relationship Id="rId4" Type="http://schemas.openxmlformats.org/officeDocument/2006/relationships/image" Target="../media/image529.w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4.wmf"/><Relationship Id="rId2" Type="http://schemas.openxmlformats.org/officeDocument/2006/relationships/image" Target="../media/image533.wmf"/><Relationship Id="rId1" Type="http://schemas.openxmlformats.org/officeDocument/2006/relationships/image" Target="../media/image532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3" Type="http://schemas.openxmlformats.org/officeDocument/2006/relationships/image" Target="../media/image536.wmf"/><Relationship Id="rId7" Type="http://schemas.openxmlformats.org/officeDocument/2006/relationships/image" Target="../media/image540.wmf"/><Relationship Id="rId12" Type="http://schemas.openxmlformats.org/officeDocument/2006/relationships/image" Target="../media/image545.wmf"/><Relationship Id="rId2" Type="http://schemas.openxmlformats.org/officeDocument/2006/relationships/image" Target="../media/image425.wmf"/><Relationship Id="rId1" Type="http://schemas.openxmlformats.org/officeDocument/2006/relationships/image" Target="../media/image535.wmf"/><Relationship Id="rId6" Type="http://schemas.openxmlformats.org/officeDocument/2006/relationships/image" Target="../media/image539.wmf"/><Relationship Id="rId11" Type="http://schemas.openxmlformats.org/officeDocument/2006/relationships/image" Target="../media/image544.wmf"/><Relationship Id="rId5" Type="http://schemas.openxmlformats.org/officeDocument/2006/relationships/image" Target="../media/image538.wmf"/><Relationship Id="rId10" Type="http://schemas.openxmlformats.org/officeDocument/2006/relationships/image" Target="../media/image543.wmf"/><Relationship Id="rId4" Type="http://schemas.openxmlformats.org/officeDocument/2006/relationships/image" Target="../media/image537.wmf"/><Relationship Id="rId9" Type="http://schemas.openxmlformats.org/officeDocument/2006/relationships/image" Target="../media/image542.w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wmf"/><Relationship Id="rId3" Type="http://schemas.openxmlformats.org/officeDocument/2006/relationships/image" Target="../media/image549.wmf"/><Relationship Id="rId7" Type="http://schemas.openxmlformats.org/officeDocument/2006/relationships/image" Target="../media/image553.wmf"/><Relationship Id="rId2" Type="http://schemas.openxmlformats.org/officeDocument/2006/relationships/image" Target="../media/image548.wmf"/><Relationship Id="rId1" Type="http://schemas.openxmlformats.org/officeDocument/2006/relationships/image" Target="../media/image547.wmf"/><Relationship Id="rId6" Type="http://schemas.openxmlformats.org/officeDocument/2006/relationships/image" Target="../media/image552.wmf"/><Relationship Id="rId5" Type="http://schemas.openxmlformats.org/officeDocument/2006/relationships/image" Target="../media/image551.wmf"/><Relationship Id="rId10" Type="http://schemas.openxmlformats.org/officeDocument/2006/relationships/image" Target="../media/image556.wmf"/><Relationship Id="rId4" Type="http://schemas.openxmlformats.org/officeDocument/2006/relationships/image" Target="../media/image550.wmf"/><Relationship Id="rId9" Type="http://schemas.openxmlformats.org/officeDocument/2006/relationships/image" Target="../media/image555.w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wmf"/><Relationship Id="rId3" Type="http://schemas.openxmlformats.org/officeDocument/2006/relationships/image" Target="../media/image482.wmf"/><Relationship Id="rId7" Type="http://schemas.openxmlformats.org/officeDocument/2006/relationships/image" Target="../media/image485.wmf"/><Relationship Id="rId2" Type="http://schemas.openxmlformats.org/officeDocument/2006/relationships/image" Target="../media/image557.wmf"/><Relationship Id="rId1" Type="http://schemas.openxmlformats.org/officeDocument/2006/relationships/image" Target="../media/image556.wmf"/><Relationship Id="rId6" Type="http://schemas.openxmlformats.org/officeDocument/2006/relationships/image" Target="../media/image484.wmf"/><Relationship Id="rId11" Type="http://schemas.openxmlformats.org/officeDocument/2006/relationships/image" Target="../media/image489.wmf"/><Relationship Id="rId5" Type="http://schemas.openxmlformats.org/officeDocument/2006/relationships/image" Target="../media/image466.wmf"/><Relationship Id="rId10" Type="http://schemas.openxmlformats.org/officeDocument/2006/relationships/image" Target="../media/image488.wmf"/><Relationship Id="rId4" Type="http://schemas.openxmlformats.org/officeDocument/2006/relationships/image" Target="../media/image483.wmf"/><Relationship Id="rId9" Type="http://schemas.openxmlformats.org/officeDocument/2006/relationships/image" Target="../media/image487.wmf"/></Relationships>
</file>

<file path=ppt/drawings/_rels/vmlDrawing8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5.wmf"/><Relationship Id="rId13" Type="http://schemas.openxmlformats.org/officeDocument/2006/relationships/image" Target="../media/image570.wmf"/><Relationship Id="rId18" Type="http://schemas.openxmlformats.org/officeDocument/2006/relationships/image" Target="../media/image575.wmf"/><Relationship Id="rId26" Type="http://schemas.openxmlformats.org/officeDocument/2006/relationships/image" Target="../media/image583.wmf"/><Relationship Id="rId3" Type="http://schemas.openxmlformats.org/officeDocument/2006/relationships/image" Target="../media/image560.wmf"/><Relationship Id="rId21" Type="http://schemas.openxmlformats.org/officeDocument/2006/relationships/image" Target="../media/image578.wmf"/><Relationship Id="rId7" Type="http://schemas.openxmlformats.org/officeDocument/2006/relationships/image" Target="../media/image564.wmf"/><Relationship Id="rId12" Type="http://schemas.openxmlformats.org/officeDocument/2006/relationships/image" Target="../media/image569.wmf"/><Relationship Id="rId17" Type="http://schemas.openxmlformats.org/officeDocument/2006/relationships/image" Target="../media/image574.wmf"/><Relationship Id="rId25" Type="http://schemas.openxmlformats.org/officeDocument/2006/relationships/image" Target="../media/image582.wmf"/><Relationship Id="rId2" Type="http://schemas.openxmlformats.org/officeDocument/2006/relationships/image" Target="../media/image559.wmf"/><Relationship Id="rId16" Type="http://schemas.openxmlformats.org/officeDocument/2006/relationships/image" Target="../media/image573.wmf"/><Relationship Id="rId20" Type="http://schemas.openxmlformats.org/officeDocument/2006/relationships/image" Target="../media/image577.wmf"/><Relationship Id="rId1" Type="http://schemas.openxmlformats.org/officeDocument/2006/relationships/image" Target="../media/image558.wmf"/><Relationship Id="rId6" Type="http://schemas.openxmlformats.org/officeDocument/2006/relationships/image" Target="../media/image563.wmf"/><Relationship Id="rId11" Type="http://schemas.openxmlformats.org/officeDocument/2006/relationships/image" Target="../media/image568.wmf"/><Relationship Id="rId24" Type="http://schemas.openxmlformats.org/officeDocument/2006/relationships/image" Target="../media/image581.wmf"/><Relationship Id="rId5" Type="http://schemas.openxmlformats.org/officeDocument/2006/relationships/image" Target="../media/image562.wmf"/><Relationship Id="rId15" Type="http://schemas.openxmlformats.org/officeDocument/2006/relationships/image" Target="../media/image572.wmf"/><Relationship Id="rId23" Type="http://schemas.openxmlformats.org/officeDocument/2006/relationships/image" Target="../media/image580.wmf"/><Relationship Id="rId10" Type="http://schemas.openxmlformats.org/officeDocument/2006/relationships/image" Target="../media/image567.wmf"/><Relationship Id="rId19" Type="http://schemas.openxmlformats.org/officeDocument/2006/relationships/image" Target="../media/image576.wmf"/><Relationship Id="rId4" Type="http://schemas.openxmlformats.org/officeDocument/2006/relationships/image" Target="../media/image561.wmf"/><Relationship Id="rId9" Type="http://schemas.openxmlformats.org/officeDocument/2006/relationships/image" Target="../media/image566.wmf"/><Relationship Id="rId14" Type="http://schemas.openxmlformats.org/officeDocument/2006/relationships/image" Target="../media/image571.wmf"/><Relationship Id="rId22" Type="http://schemas.openxmlformats.org/officeDocument/2006/relationships/image" Target="../media/image579.w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1.wmf"/><Relationship Id="rId13" Type="http://schemas.openxmlformats.org/officeDocument/2006/relationships/image" Target="../media/image596.wmf"/><Relationship Id="rId3" Type="http://schemas.openxmlformats.org/officeDocument/2006/relationships/image" Target="../media/image586.wmf"/><Relationship Id="rId7" Type="http://schemas.openxmlformats.org/officeDocument/2006/relationships/image" Target="../media/image590.wmf"/><Relationship Id="rId12" Type="http://schemas.openxmlformats.org/officeDocument/2006/relationships/image" Target="../media/image595.wmf"/><Relationship Id="rId2" Type="http://schemas.openxmlformats.org/officeDocument/2006/relationships/image" Target="../media/image585.wmf"/><Relationship Id="rId1" Type="http://schemas.openxmlformats.org/officeDocument/2006/relationships/image" Target="../media/image584.wmf"/><Relationship Id="rId6" Type="http://schemas.openxmlformats.org/officeDocument/2006/relationships/image" Target="../media/image589.wmf"/><Relationship Id="rId11" Type="http://schemas.openxmlformats.org/officeDocument/2006/relationships/image" Target="../media/image594.wmf"/><Relationship Id="rId5" Type="http://schemas.openxmlformats.org/officeDocument/2006/relationships/image" Target="../media/image588.wmf"/><Relationship Id="rId10" Type="http://schemas.openxmlformats.org/officeDocument/2006/relationships/image" Target="../media/image593.wmf"/><Relationship Id="rId4" Type="http://schemas.openxmlformats.org/officeDocument/2006/relationships/image" Target="../media/image587.wmf"/><Relationship Id="rId9" Type="http://schemas.openxmlformats.org/officeDocument/2006/relationships/image" Target="../media/image59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wmf"/><Relationship Id="rId13" Type="http://schemas.openxmlformats.org/officeDocument/2006/relationships/image" Target="../media/image609.wmf"/><Relationship Id="rId18" Type="http://schemas.openxmlformats.org/officeDocument/2006/relationships/image" Target="../media/image592.wmf"/><Relationship Id="rId3" Type="http://schemas.openxmlformats.org/officeDocument/2006/relationships/image" Target="../media/image599.wmf"/><Relationship Id="rId21" Type="http://schemas.openxmlformats.org/officeDocument/2006/relationships/image" Target="../media/image595.wmf"/><Relationship Id="rId7" Type="http://schemas.openxmlformats.org/officeDocument/2006/relationships/image" Target="../media/image603.wmf"/><Relationship Id="rId12" Type="http://schemas.openxmlformats.org/officeDocument/2006/relationships/image" Target="../media/image608.wmf"/><Relationship Id="rId17" Type="http://schemas.openxmlformats.org/officeDocument/2006/relationships/image" Target="../media/image591.wmf"/><Relationship Id="rId2" Type="http://schemas.openxmlformats.org/officeDocument/2006/relationships/image" Target="../media/image598.wmf"/><Relationship Id="rId16" Type="http://schemas.openxmlformats.org/officeDocument/2006/relationships/image" Target="../media/image590.wmf"/><Relationship Id="rId20" Type="http://schemas.openxmlformats.org/officeDocument/2006/relationships/image" Target="../media/image594.wmf"/><Relationship Id="rId1" Type="http://schemas.openxmlformats.org/officeDocument/2006/relationships/image" Target="../media/image597.wmf"/><Relationship Id="rId6" Type="http://schemas.openxmlformats.org/officeDocument/2006/relationships/image" Target="../media/image602.wmf"/><Relationship Id="rId11" Type="http://schemas.openxmlformats.org/officeDocument/2006/relationships/image" Target="../media/image607.wmf"/><Relationship Id="rId5" Type="http://schemas.openxmlformats.org/officeDocument/2006/relationships/image" Target="../media/image601.wmf"/><Relationship Id="rId15" Type="http://schemas.openxmlformats.org/officeDocument/2006/relationships/image" Target="../media/image611.wmf"/><Relationship Id="rId10" Type="http://schemas.openxmlformats.org/officeDocument/2006/relationships/image" Target="../media/image606.wmf"/><Relationship Id="rId19" Type="http://schemas.openxmlformats.org/officeDocument/2006/relationships/image" Target="../media/image593.wmf"/><Relationship Id="rId4" Type="http://schemas.openxmlformats.org/officeDocument/2006/relationships/image" Target="../media/image600.wmf"/><Relationship Id="rId9" Type="http://schemas.openxmlformats.org/officeDocument/2006/relationships/image" Target="../media/image605.wmf"/><Relationship Id="rId14" Type="http://schemas.openxmlformats.org/officeDocument/2006/relationships/image" Target="../media/image610.wmf"/></Relationships>
</file>

<file path=ppt/drawings/_rels/vmlDrawing9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9.emf"/><Relationship Id="rId3" Type="http://schemas.openxmlformats.org/officeDocument/2006/relationships/image" Target="../media/image614.wmf"/><Relationship Id="rId7" Type="http://schemas.openxmlformats.org/officeDocument/2006/relationships/image" Target="../media/image618.emf"/><Relationship Id="rId2" Type="http://schemas.openxmlformats.org/officeDocument/2006/relationships/image" Target="../media/image613.wmf"/><Relationship Id="rId1" Type="http://schemas.openxmlformats.org/officeDocument/2006/relationships/image" Target="../media/image612.wmf"/><Relationship Id="rId6" Type="http://schemas.openxmlformats.org/officeDocument/2006/relationships/image" Target="../media/image617.wmf"/><Relationship Id="rId5" Type="http://schemas.openxmlformats.org/officeDocument/2006/relationships/image" Target="../media/image616.emf"/><Relationship Id="rId4" Type="http://schemas.openxmlformats.org/officeDocument/2006/relationships/image" Target="../media/image615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2.wmf"/><Relationship Id="rId7" Type="http://schemas.openxmlformats.org/officeDocument/2006/relationships/image" Target="../media/image235.wmf"/><Relationship Id="rId2" Type="http://schemas.openxmlformats.org/officeDocument/2006/relationships/image" Target="../media/image621.wmf"/><Relationship Id="rId1" Type="http://schemas.openxmlformats.org/officeDocument/2006/relationships/image" Target="../media/image620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623.w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626.wmf"/><Relationship Id="rId7" Type="http://schemas.openxmlformats.org/officeDocument/2006/relationships/image" Target="../media/image233.wmf"/><Relationship Id="rId2" Type="http://schemas.openxmlformats.org/officeDocument/2006/relationships/image" Target="../media/image625.wmf"/><Relationship Id="rId1" Type="http://schemas.openxmlformats.org/officeDocument/2006/relationships/image" Target="../media/image624.wmf"/><Relationship Id="rId6" Type="http://schemas.openxmlformats.org/officeDocument/2006/relationships/image" Target="../media/image623.wmf"/><Relationship Id="rId5" Type="http://schemas.openxmlformats.org/officeDocument/2006/relationships/image" Target="../media/image628.wmf"/><Relationship Id="rId10" Type="http://schemas.openxmlformats.org/officeDocument/2006/relationships/image" Target="../media/image629.wmf"/><Relationship Id="rId4" Type="http://schemas.openxmlformats.org/officeDocument/2006/relationships/image" Target="../media/image627.wmf"/><Relationship Id="rId9" Type="http://schemas.openxmlformats.org/officeDocument/2006/relationships/image" Target="../media/image235.wmf"/></Relationships>
</file>

<file path=ppt/drawings/_rels/vmlDrawing9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2.wmf"/><Relationship Id="rId2" Type="http://schemas.openxmlformats.org/officeDocument/2006/relationships/image" Target="../media/image631.wmf"/><Relationship Id="rId1" Type="http://schemas.openxmlformats.org/officeDocument/2006/relationships/image" Target="../media/image630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6.wmf"/><Relationship Id="rId2" Type="http://schemas.openxmlformats.org/officeDocument/2006/relationships/image" Target="../media/image635.wmf"/><Relationship Id="rId1" Type="http://schemas.openxmlformats.org/officeDocument/2006/relationships/image" Target="../media/image634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9.wmf"/><Relationship Id="rId2" Type="http://schemas.openxmlformats.org/officeDocument/2006/relationships/image" Target="../media/image638.wmf"/><Relationship Id="rId1" Type="http://schemas.openxmlformats.org/officeDocument/2006/relationships/image" Target="../media/image637.wmf"/><Relationship Id="rId4" Type="http://schemas.openxmlformats.org/officeDocument/2006/relationships/image" Target="../media/image640.wmf"/></Relationships>
</file>

<file path=ppt/drawings/_rels/vmlDrawing9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8.wmf"/><Relationship Id="rId13" Type="http://schemas.openxmlformats.org/officeDocument/2006/relationships/image" Target="../media/image653.wmf"/><Relationship Id="rId18" Type="http://schemas.openxmlformats.org/officeDocument/2006/relationships/image" Target="../media/image658.wmf"/><Relationship Id="rId3" Type="http://schemas.openxmlformats.org/officeDocument/2006/relationships/image" Target="../media/image643.wmf"/><Relationship Id="rId7" Type="http://schemas.openxmlformats.org/officeDocument/2006/relationships/image" Target="../media/image647.wmf"/><Relationship Id="rId12" Type="http://schemas.openxmlformats.org/officeDocument/2006/relationships/image" Target="../media/image652.wmf"/><Relationship Id="rId17" Type="http://schemas.openxmlformats.org/officeDocument/2006/relationships/image" Target="../media/image657.wmf"/><Relationship Id="rId2" Type="http://schemas.openxmlformats.org/officeDocument/2006/relationships/image" Target="../media/image642.wmf"/><Relationship Id="rId16" Type="http://schemas.openxmlformats.org/officeDocument/2006/relationships/image" Target="../media/image656.wmf"/><Relationship Id="rId20" Type="http://schemas.openxmlformats.org/officeDocument/2006/relationships/image" Target="../media/image635.wmf"/><Relationship Id="rId1" Type="http://schemas.openxmlformats.org/officeDocument/2006/relationships/image" Target="../media/image641.wmf"/><Relationship Id="rId6" Type="http://schemas.openxmlformats.org/officeDocument/2006/relationships/image" Target="../media/image646.wmf"/><Relationship Id="rId11" Type="http://schemas.openxmlformats.org/officeDocument/2006/relationships/image" Target="../media/image651.wmf"/><Relationship Id="rId5" Type="http://schemas.openxmlformats.org/officeDocument/2006/relationships/image" Target="../media/image645.wmf"/><Relationship Id="rId15" Type="http://schemas.openxmlformats.org/officeDocument/2006/relationships/image" Target="../media/image655.wmf"/><Relationship Id="rId10" Type="http://schemas.openxmlformats.org/officeDocument/2006/relationships/image" Target="../media/image650.wmf"/><Relationship Id="rId19" Type="http://schemas.openxmlformats.org/officeDocument/2006/relationships/image" Target="../media/image659.wmf"/><Relationship Id="rId4" Type="http://schemas.openxmlformats.org/officeDocument/2006/relationships/image" Target="../media/image644.wmf"/><Relationship Id="rId9" Type="http://schemas.openxmlformats.org/officeDocument/2006/relationships/image" Target="../media/image649.wmf"/><Relationship Id="rId14" Type="http://schemas.openxmlformats.org/officeDocument/2006/relationships/image" Target="../media/image654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wmf"/><Relationship Id="rId2" Type="http://schemas.openxmlformats.org/officeDocument/2006/relationships/image" Target="../media/image660.wmf"/><Relationship Id="rId1" Type="http://schemas.openxmlformats.org/officeDocument/2006/relationships/image" Target="../media/image638.wmf"/><Relationship Id="rId4" Type="http://schemas.openxmlformats.org/officeDocument/2006/relationships/image" Target="../media/image662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4.wmf"/><Relationship Id="rId2" Type="http://schemas.openxmlformats.org/officeDocument/2006/relationships/image" Target="../media/image663.wmf"/><Relationship Id="rId1" Type="http://schemas.openxmlformats.org/officeDocument/2006/relationships/image" Target="../media/image661.wmf"/><Relationship Id="rId6" Type="http://schemas.openxmlformats.org/officeDocument/2006/relationships/image" Target="../media/image667.wmf"/><Relationship Id="rId5" Type="http://schemas.openxmlformats.org/officeDocument/2006/relationships/image" Target="../media/image666.wmf"/><Relationship Id="rId4" Type="http://schemas.openxmlformats.org/officeDocument/2006/relationships/image" Target="../media/image6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细黑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细黑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i="0" strike="noStrike" noProof="1" dirty="0">
                <a:latin typeface="Arial" panose="020B0604020202020204" pitchFamily="34" charset="0"/>
                <a:ea typeface="华文细黑" pitchFamily="2" charset="-122"/>
                <a:cs typeface="+mn-cs"/>
              </a:rPr>
              <a:t>‹#›</a:t>
            </a:fld>
            <a:endParaRPr lang="en-US" altLang="zh-CN" sz="1200" i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404813"/>
            <a:ext cx="2051844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36584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404813"/>
            <a:ext cx="2051050" cy="5903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6003925" cy="5903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86538" y="365125"/>
            <a:ext cx="198596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4275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1028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1029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图片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051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2052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5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076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solidFill>
                  <a:srgbClr val="000000"/>
                </a:solidFill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000000"/>
        </a:buClr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图片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0" y="981075"/>
            <a:ext cx="9144000" cy="5543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4100" name="Rectangle 31"/>
          <p:cNvSpPr>
            <a:spLocks noGrp="1"/>
          </p:cNvSpPr>
          <p:nvPr>
            <p:ph type="body"/>
          </p:nvPr>
        </p:nvSpPr>
        <p:spPr>
          <a:xfrm>
            <a:off x="468313" y="1125538"/>
            <a:ext cx="8207375" cy="5183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</p:txBody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468313" y="404813"/>
            <a:ext cx="8207375" cy="574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2" name="Rectangle 6"/>
          <p:cNvSpPr/>
          <p:nvPr/>
        </p:nvSpPr>
        <p:spPr>
          <a:xfrm>
            <a:off x="3851275" y="6524625"/>
            <a:ext cx="1439863" cy="1968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0" algn="ctr" eaLnBrk="0" hangingPunct="0"/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Page 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  <a:sym typeface="MS UI Gothic" panose="020B0600070205080204" pitchFamily="34" charset="-128"/>
              </a:rPr>
              <a:t></a:t>
            </a:r>
            <a:r>
              <a:rPr lang="de-DE" altLang="en-US" sz="1000" b="1" dirty="0">
                <a:latin typeface="Arial" panose="020B0604020202020204" pitchFamily="34" charset="0"/>
                <a:ea typeface="华文细黑" pitchFamily="2" charset="-122"/>
              </a:rPr>
              <a:t> </a:t>
            </a:r>
            <a:fld id="{9A0DB2DC-4C9A-4742-B13C-FB6460FD3503}" type="slidenum">
              <a:rPr lang="zh-CN" altLang="en-US" sz="1000" b="1" dirty="0">
                <a:latin typeface="Arial" panose="020B0604020202020204" pitchFamily="34" charset="0"/>
                <a:ea typeface="华文细黑" pitchFamily="2" charset="-122"/>
              </a:rPr>
              <a:t>‹#›</a:t>
            </a:fld>
            <a:endParaRPr lang="zh-CN" altLang="en-US" sz="1000" b="1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88065"/>
          <p:cNvSpPr>
            <a:spLocks noGrp="1"/>
          </p:cNvSpPr>
          <p:nvPr>
            <p:ph type="title"/>
          </p:nvPr>
        </p:nvSpPr>
        <p:spPr>
          <a:xfrm>
            <a:off x="800100" y="4953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8067" name="动作按钮: 自定义 88066">
            <a:hlinkClick r:id="" action="ppaction://hlinkshowjump?jump=previousslide"/>
          </p:cNvPr>
          <p:cNvSpPr/>
          <p:nvPr/>
        </p:nvSpPr>
        <p:spPr>
          <a:xfrm>
            <a:off x="68580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68" name="动作按钮: 自定义 88067">
            <a:hlinkClick r:id="" action="ppaction://hlinkshowjump?jump=nextslide"/>
          </p:cNvPr>
          <p:cNvSpPr/>
          <p:nvPr/>
        </p:nvSpPr>
        <p:spPr>
          <a:xfrm>
            <a:off x="7543800" y="6121400"/>
            <a:ext cx="457200" cy="4572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69" name="动作按钮: 自定义 88068">
            <a:hlinkClick r:id="" action="ppaction://hlinkshowjump?jump=firstslide"/>
          </p:cNvPr>
          <p:cNvSpPr/>
          <p:nvPr/>
        </p:nvSpPr>
        <p:spPr>
          <a:xfrm>
            <a:off x="8267700" y="6172200"/>
            <a:ext cx="457200" cy="3810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8.wmf"/><Relationship Id="rId13" Type="http://schemas.openxmlformats.org/officeDocument/2006/relationships/oleObject" Target="../embeddings/oleObject617.bin"/><Relationship Id="rId3" Type="http://schemas.openxmlformats.org/officeDocument/2006/relationships/oleObject" Target="../embeddings/oleObject612.bin"/><Relationship Id="rId7" Type="http://schemas.openxmlformats.org/officeDocument/2006/relationships/oleObject" Target="../embeddings/oleObject614.bin"/><Relationship Id="rId12" Type="http://schemas.openxmlformats.org/officeDocument/2006/relationships/image" Target="../media/image530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527.wmf"/><Relationship Id="rId11" Type="http://schemas.openxmlformats.org/officeDocument/2006/relationships/oleObject" Target="../embeddings/oleObject616.bin"/><Relationship Id="rId5" Type="http://schemas.openxmlformats.org/officeDocument/2006/relationships/oleObject" Target="../embeddings/oleObject613.bin"/><Relationship Id="rId10" Type="http://schemas.openxmlformats.org/officeDocument/2006/relationships/image" Target="../media/image529.wmf"/><Relationship Id="rId4" Type="http://schemas.openxmlformats.org/officeDocument/2006/relationships/image" Target="../media/image526.wmf"/><Relationship Id="rId9" Type="http://schemas.openxmlformats.org/officeDocument/2006/relationships/oleObject" Target="../embeddings/oleObject615.bin"/><Relationship Id="rId14" Type="http://schemas.openxmlformats.org/officeDocument/2006/relationships/image" Target="../media/image531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wmf"/><Relationship Id="rId3" Type="http://schemas.openxmlformats.org/officeDocument/2006/relationships/oleObject" Target="../embeddings/oleObject618.bin"/><Relationship Id="rId7" Type="http://schemas.openxmlformats.org/officeDocument/2006/relationships/oleObject" Target="../embeddings/oleObject62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533.wmf"/><Relationship Id="rId5" Type="http://schemas.openxmlformats.org/officeDocument/2006/relationships/oleObject" Target="../embeddings/oleObject619.bin"/><Relationship Id="rId4" Type="http://schemas.openxmlformats.org/officeDocument/2006/relationships/image" Target="../media/image532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wmf"/><Relationship Id="rId13" Type="http://schemas.openxmlformats.org/officeDocument/2006/relationships/oleObject" Target="../embeddings/oleObject626.bin"/><Relationship Id="rId18" Type="http://schemas.openxmlformats.org/officeDocument/2006/relationships/image" Target="../media/image541.wmf"/><Relationship Id="rId26" Type="http://schemas.openxmlformats.org/officeDocument/2006/relationships/image" Target="../media/image545.wmf"/><Relationship Id="rId3" Type="http://schemas.openxmlformats.org/officeDocument/2006/relationships/oleObject" Target="../embeddings/oleObject621.bin"/><Relationship Id="rId21" Type="http://schemas.openxmlformats.org/officeDocument/2006/relationships/oleObject" Target="../embeddings/oleObject630.bin"/><Relationship Id="rId7" Type="http://schemas.openxmlformats.org/officeDocument/2006/relationships/oleObject" Target="../embeddings/oleObject623.bin"/><Relationship Id="rId12" Type="http://schemas.openxmlformats.org/officeDocument/2006/relationships/image" Target="../media/image538.wmf"/><Relationship Id="rId17" Type="http://schemas.openxmlformats.org/officeDocument/2006/relationships/oleObject" Target="../embeddings/oleObject628.bin"/><Relationship Id="rId25" Type="http://schemas.openxmlformats.org/officeDocument/2006/relationships/oleObject" Target="../embeddings/oleObject63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40.wmf"/><Relationship Id="rId20" Type="http://schemas.openxmlformats.org/officeDocument/2006/relationships/image" Target="../media/image542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625.bin"/><Relationship Id="rId24" Type="http://schemas.openxmlformats.org/officeDocument/2006/relationships/image" Target="../media/image544.wmf"/><Relationship Id="rId5" Type="http://schemas.openxmlformats.org/officeDocument/2006/relationships/oleObject" Target="../embeddings/oleObject622.bin"/><Relationship Id="rId15" Type="http://schemas.openxmlformats.org/officeDocument/2006/relationships/oleObject" Target="../embeddings/oleObject627.bin"/><Relationship Id="rId23" Type="http://schemas.openxmlformats.org/officeDocument/2006/relationships/oleObject" Target="../embeddings/oleObject631.bin"/><Relationship Id="rId10" Type="http://schemas.openxmlformats.org/officeDocument/2006/relationships/image" Target="../media/image537.wmf"/><Relationship Id="rId19" Type="http://schemas.openxmlformats.org/officeDocument/2006/relationships/oleObject" Target="../embeddings/oleObject629.bin"/><Relationship Id="rId4" Type="http://schemas.openxmlformats.org/officeDocument/2006/relationships/image" Target="../media/image535.wmf"/><Relationship Id="rId9" Type="http://schemas.openxmlformats.org/officeDocument/2006/relationships/oleObject" Target="../embeddings/oleObject624.bin"/><Relationship Id="rId14" Type="http://schemas.openxmlformats.org/officeDocument/2006/relationships/image" Target="../media/image539.wmf"/><Relationship Id="rId22" Type="http://schemas.openxmlformats.org/officeDocument/2006/relationships/image" Target="../media/image543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6.wmf"/><Relationship Id="rId1" Type="http://schemas.openxmlformats.org/officeDocument/2006/relationships/slideLayout" Target="../slideLayouts/slideLayout51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13" Type="http://schemas.openxmlformats.org/officeDocument/2006/relationships/oleObject" Target="../embeddings/oleObject638.bin"/><Relationship Id="rId18" Type="http://schemas.openxmlformats.org/officeDocument/2006/relationships/image" Target="../media/image554.wmf"/><Relationship Id="rId3" Type="http://schemas.openxmlformats.org/officeDocument/2006/relationships/oleObject" Target="../embeddings/oleObject633.bin"/><Relationship Id="rId21" Type="http://schemas.openxmlformats.org/officeDocument/2006/relationships/oleObject" Target="../embeddings/oleObject642.bin"/><Relationship Id="rId7" Type="http://schemas.openxmlformats.org/officeDocument/2006/relationships/oleObject" Target="../embeddings/oleObject635.bin"/><Relationship Id="rId12" Type="http://schemas.openxmlformats.org/officeDocument/2006/relationships/image" Target="../media/image551.wmf"/><Relationship Id="rId17" Type="http://schemas.openxmlformats.org/officeDocument/2006/relationships/oleObject" Target="../embeddings/oleObject640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53.wmf"/><Relationship Id="rId20" Type="http://schemas.openxmlformats.org/officeDocument/2006/relationships/image" Target="../media/image555.w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548.wmf"/><Relationship Id="rId11" Type="http://schemas.openxmlformats.org/officeDocument/2006/relationships/oleObject" Target="../embeddings/oleObject637.bin"/><Relationship Id="rId5" Type="http://schemas.openxmlformats.org/officeDocument/2006/relationships/oleObject" Target="../embeddings/oleObject634.bin"/><Relationship Id="rId15" Type="http://schemas.openxmlformats.org/officeDocument/2006/relationships/oleObject" Target="../embeddings/oleObject639.bin"/><Relationship Id="rId10" Type="http://schemas.openxmlformats.org/officeDocument/2006/relationships/image" Target="../media/image550.wmf"/><Relationship Id="rId19" Type="http://schemas.openxmlformats.org/officeDocument/2006/relationships/oleObject" Target="../embeddings/oleObject641.bin"/><Relationship Id="rId4" Type="http://schemas.openxmlformats.org/officeDocument/2006/relationships/image" Target="../media/image547.wmf"/><Relationship Id="rId9" Type="http://schemas.openxmlformats.org/officeDocument/2006/relationships/oleObject" Target="../embeddings/oleObject636.bin"/><Relationship Id="rId14" Type="http://schemas.openxmlformats.org/officeDocument/2006/relationships/image" Target="../media/image552.wmf"/><Relationship Id="rId22" Type="http://schemas.openxmlformats.org/officeDocument/2006/relationships/image" Target="../media/image556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13" Type="http://schemas.openxmlformats.org/officeDocument/2006/relationships/oleObject" Target="../embeddings/oleObject648.bin"/><Relationship Id="rId18" Type="http://schemas.openxmlformats.org/officeDocument/2006/relationships/image" Target="../media/image486.wmf"/><Relationship Id="rId3" Type="http://schemas.openxmlformats.org/officeDocument/2006/relationships/oleObject" Target="../embeddings/oleObject643.bin"/><Relationship Id="rId21" Type="http://schemas.openxmlformats.org/officeDocument/2006/relationships/oleObject" Target="../embeddings/oleObject652.bin"/><Relationship Id="rId7" Type="http://schemas.openxmlformats.org/officeDocument/2006/relationships/oleObject" Target="../embeddings/oleObject645.bin"/><Relationship Id="rId12" Type="http://schemas.openxmlformats.org/officeDocument/2006/relationships/image" Target="../media/image466.wmf"/><Relationship Id="rId17" Type="http://schemas.openxmlformats.org/officeDocument/2006/relationships/oleObject" Target="../embeddings/oleObject650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85.wmf"/><Relationship Id="rId20" Type="http://schemas.openxmlformats.org/officeDocument/2006/relationships/image" Target="../media/image487.wmf"/><Relationship Id="rId1" Type="http://schemas.openxmlformats.org/officeDocument/2006/relationships/vmlDrawing" Target="../drawings/vmlDrawing87.vml"/><Relationship Id="rId6" Type="http://schemas.openxmlformats.org/officeDocument/2006/relationships/image" Target="../media/image557.wmf"/><Relationship Id="rId11" Type="http://schemas.openxmlformats.org/officeDocument/2006/relationships/oleObject" Target="../embeddings/oleObject647.bin"/><Relationship Id="rId24" Type="http://schemas.openxmlformats.org/officeDocument/2006/relationships/image" Target="../media/image489.wmf"/><Relationship Id="rId5" Type="http://schemas.openxmlformats.org/officeDocument/2006/relationships/oleObject" Target="../embeddings/oleObject644.bin"/><Relationship Id="rId15" Type="http://schemas.openxmlformats.org/officeDocument/2006/relationships/oleObject" Target="../embeddings/oleObject649.bin"/><Relationship Id="rId23" Type="http://schemas.openxmlformats.org/officeDocument/2006/relationships/oleObject" Target="../embeddings/oleObject653.bin"/><Relationship Id="rId10" Type="http://schemas.openxmlformats.org/officeDocument/2006/relationships/image" Target="../media/image483.wmf"/><Relationship Id="rId19" Type="http://schemas.openxmlformats.org/officeDocument/2006/relationships/oleObject" Target="../embeddings/oleObject651.bin"/><Relationship Id="rId4" Type="http://schemas.openxmlformats.org/officeDocument/2006/relationships/image" Target="../media/image556.wmf"/><Relationship Id="rId9" Type="http://schemas.openxmlformats.org/officeDocument/2006/relationships/oleObject" Target="../embeddings/oleObject646.bin"/><Relationship Id="rId14" Type="http://schemas.openxmlformats.org/officeDocument/2006/relationships/image" Target="../media/image484.wmf"/><Relationship Id="rId22" Type="http://schemas.openxmlformats.org/officeDocument/2006/relationships/image" Target="../media/image488.wmf"/></Relationships>
</file>

<file path=ppt/slides/_rels/slide10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9.bin"/><Relationship Id="rId18" Type="http://schemas.openxmlformats.org/officeDocument/2006/relationships/image" Target="../media/image565.wmf"/><Relationship Id="rId26" Type="http://schemas.openxmlformats.org/officeDocument/2006/relationships/oleObject" Target="../embeddings/oleObject666.bin"/><Relationship Id="rId39" Type="http://schemas.openxmlformats.org/officeDocument/2006/relationships/oleObject" Target="../embeddings/oleObject673.bin"/><Relationship Id="rId21" Type="http://schemas.openxmlformats.org/officeDocument/2006/relationships/oleObject" Target="../embeddings/oleObject663.bin"/><Relationship Id="rId34" Type="http://schemas.openxmlformats.org/officeDocument/2006/relationships/oleObject" Target="../embeddings/oleObject670.bin"/><Relationship Id="rId42" Type="http://schemas.openxmlformats.org/officeDocument/2006/relationships/image" Target="../media/image576.wmf"/><Relationship Id="rId47" Type="http://schemas.openxmlformats.org/officeDocument/2006/relationships/oleObject" Target="../embeddings/oleObject677.bin"/><Relationship Id="rId50" Type="http://schemas.openxmlformats.org/officeDocument/2006/relationships/image" Target="../media/image580.wmf"/><Relationship Id="rId55" Type="http://schemas.openxmlformats.org/officeDocument/2006/relationships/oleObject" Target="../embeddings/oleObject681.bin"/><Relationship Id="rId7" Type="http://schemas.openxmlformats.org/officeDocument/2006/relationships/oleObject" Target="../embeddings/oleObject65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64.wmf"/><Relationship Id="rId29" Type="http://schemas.openxmlformats.org/officeDocument/2006/relationships/image" Target="../media/image570.wmf"/><Relationship Id="rId11" Type="http://schemas.openxmlformats.org/officeDocument/2006/relationships/oleObject" Target="../embeddings/oleObject658.bin"/><Relationship Id="rId24" Type="http://schemas.openxmlformats.org/officeDocument/2006/relationships/oleObject" Target="../embeddings/oleObject665.bin"/><Relationship Id="rId32" Type="http://schemas.openxmlformats.org/officeDocument/2006/relationships/oleObject" Target="../embeddings/oleObject669.bin"/><Relationship Id="rId37" Type="http://schemas.openxmlformats.org/officeDocument/2006/relationships/oleObject" Target="../embeddings/oleObject672.bin"/><Relationship Id="rId40" Type="http://schemas.openxmlformats.org/officeDocument/2006/relationships/image" Target="../media/image575.wmf"/><Relationship Id="rId45" Type="http://schemas.openxmlformats.org/officeDocument/2006/relationships/oleObject" Target="../embeddings/oleObject676.bin"/><Relationship Id="rId53" Type="http://schemas.openxmlformats.org/officeDocument/2006/relationships/oleObject" Target="../embeddings/oleObject680.bin"/><Relationship Id="rId5" Type="http://schemas.openxmlformats.org/officeDocument/2006/relationships/oleObject" Target="../embeddings/oleObject655.bin"/><Relationship Id="rId19" Type="http://schemas.openxmlformats.org/officeDocument/2006/relationships/oleObject" Target="../embeddings/oleObject662.bin"/><Relationship Id="rId4" Type="http://schemas.openxmlformats.org/officeDocument/2006/relationships/image" Target="../media/image558.wmf"/><Relationship Id="rId9" Type="http://schemas.openxmlformats.org/officeDocument/2006/relationships/oleObject" Target="../embeddings/oleObject657.bin"/><Relationship Id="rId14" Type="http://schemas.openxmlformats.org/officeDocument/2006/relationships/image" Target="../media/image563.wmf"/><Relationship Id="rId22" Type="http://schemas.openxmlformats.org/officeDocument/2006/relationships/image" Target="../media/image567.wmf"/><Relationship Id="rId27" Type="http://schemas.openxmlformats.org/officeDocument/2006/relationships/image" Target="../media/image569.wmf"/><Relationship Id="rId30" Type="http://schemas.openxmlformats.org/officeDocument/2006/relationships/oleObject" Target="../embeddings/oleObject668.bin"/><Relationship Id="rId35" Type="http://schemas.openxmlformats.org/officeDocument/2006/relationships/image" Target="../media/image573.wmf"/><Relationship Id="rId43" Type="http://schemas.openxmlformats.org/officeDocument/2006/relationships/oleObject" Target="../embeddings/oleObject675.bin"/><Relationship Id="rId48" Type="http://schemas.openxmlformats.org/officeDocument/2006/relationships/image" Target="../media/image579.wmf"/><Relationship Id="rId56" Type="http://schemas.openxmlformats.org/officeDocument/2006/relationships/image" Target="../media/image583.wmf"/><Relationship Id="rId8" Type="http://schemas.openxmlformats.org/officeDocument/2006/relationships/image" Target="../media/image560.wmf"/><Relationship Id="rId51" Type="http://schemas.openxmlformats.org/officeDocument/2006/relationships/oleObject" Target="../embeddings/oleObject679.bin"/><Relationship Id="rId3" Type="http://schemas.openxmlformats.org/officeDocument/2006/relationships/oleObject" Target="../embeddings/oleObject654.bin"/><Relationship Id="rId12" Type="http://schemas.openxmlformats.org/officeDocument/2006/relationships/image" Target="../media/image562.wmf"/><Relationship Id="rId17" Type="http://schemas.openxmlformats.org/officeDocument/2006/relationships/oleObject" Target="../embeddings/oleObject661.bin"/><Relationship Id="rId25" Type="http://schemas.openxmlformats.org/officeDocument/2006/relationships/image" Target="../media/image568.wmf"/><Relationship Id="rId33" Type="http://schemas.openxmlformats.org/officeDocument/2006/relationships/image" Target="../media/image572.wmf"/><Relationship Id="rId38" Type="http://schemas.openxmlformats.org/officeDocument/2006/relationships/image" Target="../media/image574.wmf"/><Relationship Id="rId46" Type="http://schemas.openxmlformats.org/officeDocument/2006/relationships/image" Target="../media/image578.wmf"/><Relationship Id="rId20" Type="http://schemas.openxmlformats.org/officeDocument/2006/relationships/image" Target="../media/image566.wmf"/><Relationship Id="rId41" Type="http://schemas.openxmlformats.org/officeDocument/2006/relationships/oleObject" Target="../embeddings/oleObject674.bin"/><Relationship Id="rId54" Type="http://schemas.openxmlformats.org/officeDocument/2006/relationships/image" Target="../media/image582.wmf"/><Relationship Id="rId1" Type="http://schemas.openxmlformats.org/officeDocument/2006/relationships/vmlDrawing" Target="../drawings/vmlDrawing88.vml"/><Relationship Id="rId6" Type="http://schemas.openxmlformats.org/officeDocument/2006/relationships/image" Target="../media/image559.wmf"/><Relationship Id="rId15" Type="http://schemas.openxmlformats.org/officeDocument/2006/relationships/oleObject" Target="../embeddings/oleObject660.bin"/><Relationship Id="rId23" Type="http://schemas.openxmlformats.org/officeDocument/2006/relationships/oleObject" Target="../embeddings/oleObject664.bin"/><Relationship Id="rId28" Type="http://schemas.openxmlformats.org/officeDocument/2006/relationships/oleObject" Target="../embeddings/oleObject667.bin"/><Relationship Id="rId36" Type="http://schemas.openxmlformats.org/officeDocument/2006/relationships/oleObject" Target="../embeddings/oleObject671.bin"/><Relationship Id="rId49" Type="http://schemas.openxmlformats.org/officeDocument/2006/relationships/oleObject" Target="../embeddings/oleObject678.bin"/><Relationship Id="rId57" Type="http://schemas.openxmlformats.org/officeDocument/2006/relationships/oleObject" Target="../embeddings/oleObject682.bin"/><Relationship Id="rId10" Type="http://schemas.openxmlformats.org/officeDocument/2006/relationships/image" Target="../media/image561.wmf"/><Relationship Id="rId31" Type="http://schemas.openxmlformats.org/officeDocument/2006/relationships/image" Target="../media/image571.wmf"/><Relationship Id="rId44" Type="http://schemas.openxmlformats.org/officeDocument/2006/relationships/image" Target="../media/image577.wmf"/><Relationship Id="rId52" Type="http://schemas.openxmlformats.org/officeDocument/2006/relationships/image" Target="../media/image581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6.wmf"/><Relationship Id="rId13" Type="http://schemas.openxmlformats.org/officeDocument/2006/relationships/oleObject" Target="../embeddings/oleObject688.bin"/><Relationship Id="rId18" Type="http://schemas.openxmlformats.org/officeDocument/2006/relationships/image" Target="../media/image591.wmf"/><Relationship Id="rId26" Type="http://schemas.openxmlformats.org/officeDocument/2006/relationships/image" Target="../media/image595.wmf"/><Relationship Id="rId3" Type="http://schemas.openxmlformats.org/officeDocument/2006/relationships/oleObject" Target="../embeddings/oleObject683.bin"/><Relationship Id="rId21" Type="http://schemas.openxmlformats.org/officeDocument/2006/relationships/oleObject" Target="../embeddings/oleObject692.bin"/><Relationship Id="rId7" Type="http://schemas.openxmlformats.org/officeDocument/2006/relationships/oleObject" Target="../embeddings/oleObject685.bin"/><Relationship Id="rId12" Type="http://schemas.openxmlformats.org/officeDocument/2006/relationships/image" Target="../media/image588.wmf"/><Relationship Id="rId17" Type="http://schemas.openxmlformats.org/officeDocument/2006/relationships/oleObject" Target="../embeddings/oleObject690.bin"/><Relationship Id="rId25" Type="http://schemas.openxmlformats.org/officeDocument/2006/relationships/oleObject" Target="../embeddings/oleObject69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90.wmf"/><Relationship Id="rId20" Type="http://schemas.openxmlformats.org/officeDocument/2006/relationships/image" Target="../media/image592.wmf"/><Relationship Id="rId29" Type="http://schemas.openxmlformats.org/officeDocument/2006/relationships/oleObject" Target="../embeddings/oleObject697.bin"/><Relationship Id="rId1" Type="http://schemas.openxmlformats.org/officeDocument/2006/relationships/vmlDrawing" Target="../drawings/vmlDrawing89.vml"/><Relationship Id="rId6" Type="http://schemas.openxmlformats.org/officeDocument/2006/relationships/image" Target="../media/image585.wmf"/><Relationship Id="rId11" Type="http://schemas.openxmlformats.org/officeDocument/2006/relationships/oleObject" Target="../embeddings/oleObject687.bin"/><Relationship Id="rId24" Type="http://schemas.openxmlformats.org/officeDocument/2006/relationships/image" Target="../media/image594.wmf"/><Relationship Id="rId5" Type="http://schemas.openxmlformats.org/officeDocument/2006/relationships/oleObject" Target="../embeddings/oleObject684.bin"/><Relationship Id="rId15" Type="http://schemas.openxmlformats.org/officeDocument/2006/relationships/oleObject" Target="../embeddings/oleObject689.bin"/><Relationship Id="rId23" Type="http://schemas.openxmlformats.org/officeDocument/2006/relationships/oleObject" Target="../embeddings/oleObject693.bin"/><Relationship Id="rId28" Type="http://schemas.openxmlformats.org/officeDocument/2006/relationships/oleObject" Target="../embeddings/oleObject696.bin"/><Relationship Id="rId10" Type="http://schemas.openxmlformats.org/officeDocument/2006/relationships/image" Target="../media/image587.wmf"/><Relationship Id="rId19" Type="http://schemas.openxmlformats.org/officeDocument/2006/relationships/oleObject" Target="../embeddings/oleObject691.bin"/><Relationship Id="rId4" Type="http://schemas.openxmlformats.org/officeDocument/2006/relationships/image" Target="../media/image584.wmf"/><Relationship Id="rId9" Type="http://schemas.openxmlformats.org/officeDocument/2006/relationships/oleObject" Target="../embeddings/oleObject686.bin"/><Relationship Id="rId14" Type="http://schemas.openxmlformats.org/officeDocument/2006/relationships/image" Target="../media/image589.wmf"/><Relationship Id="rId22" Type="http://schemas.openxmlformats.org/officeDocument/2006/relationships/image" Target="../media/image593.wmf"/><Relationship Id="rId27" Type="http://schemas.openxmlformats.org/officeDocument/2006/relationships/oleObject" Target="../embeddings/oleObject695.bin"/><Relationship Id="rId30" Type="http://schemas.openxmlformats.org/officeDocument/2006/relationships/image" Target="../media/image596.wmf"/></Relationships>
</file>

<file path=ppt/slides/_rels/slide10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3.bin"/><Relationship Id="rId18" Type="http://schemas.openxmlformats.org/officeDocument/2006/relationships/image" Target="../media/image604.wmf"/><Relationship Id="rId26" Type="http://schemas.openxmlformats.org/officeDocument/2006/relationships/image" Target="../media/image608.wmf"/><Relationship Id="rId39" Type="http://schemas.openxmlformats.org/officeDocument/2006/relationships/oleObject" Target="../embeddings/oleObject716.bin"/><Relationship Id="rId21" Type="http://schemas.openxmlformats.org/officeDocument/2006/relationships/oleObject" Target="../embeddings/oleObject707.bin"/><Relationship Id="rId34" Type="http://schemas.openxmlformats.org/officeDocument/2006/relationships/image" Target="../media/image590.wmf"/><Relationship Id="rId42" Type="http://schemas.openxmlformats.org/officeDocument/2006/relationships/image" Target="../media/image594.wmf"/><Relationship Id="rId7" Type="http://schemas.openxmlformats.org/officeDocument/2006/relationships/oleObject" Target="../embeddings/oleObject700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03.wmf"/><Relationship Id="rId29" Type="http://schemas.openxmlformats.org/officeDocument/2006/relationships/oleObject" Target="../embeddings/oleObject711.bin"/><Relationship Id="rId1" Type="http://schemas.openxmlformats.org/officeDocument/2006/relationships/vmlDrawing" Target="../drawings/vmlDrawing90.vml"/><Relationship Id="rId6" Type="http://schemas.openxmlformats.org/officeDocument/2006/relationships/image" Target="../media/image598.wmf"/><Relationship Id="rId11" Type="http://schemas.openxmlformats.org/officeDocument/2006/relationships/oleObject" Target="../embeddings/oleObject702.bin"/><Relationship Id="rId24" Type="http://schemas.openxmlformats.org/officeDocument/2006/relationships/image" Target="../media/image607.wmf"/><Relationship Id="rId32" Type="http://schemas.openxmlformats.org/officeDocument/2006/relationships/image" Target="../media/image611.wmf"/><Relationship Id="rId37" Type="http://schemas.openxmlformats.org/officeDocument/2006/relationships/oleObject" Target="../embeddings/oleObject715.bin"/><Relationship Id="rId40" Type="http://schemas.openxmlformats.org/officeDocument/2006/relationships/image" Target="../media/image593.wmf"/><Relationship Id="rId45" Type="http://schemas.openxmlformats.org/officeDocument/2006/relationships/oleObject" Target="../embeddings/oleObject719.bin"/><Relationship Id="rId5" Type="http://schemas.openxmlformats.org/officeDocument/2006/relationships/oleObject" Target="../embeddings/oleObject699.bin"/><Relationship Id="rId15" Type="http://schemas.openxmlformats.org/officeDocument/2006/relationships/oleObject" Target="../embeddings/oleObject704.bin"/><Relationship Id="rId23" Type="http://schemas.openxmlformats.org/officeDocument/2006/relationships/oleObject" Target="../embeddings/oleObject708.bin"/><Relationship Id="rId28" Type="http://schemas.openxmlformats.org/officeDocument/2006/relationships/image" Target="../media/image609.wmf"/><Relationship Id="rId36" Type="http://schemas.openxmlformats.org/officeDocument/2006/relationships/image" Target="../media/image591.wmf"/><Relationship Id="rId10" Type="http://schemas.openxmlformats.org/officeDocument/2006/relationships/image" Target="../media/image600.wmf"/><Relationship Id="rId19" Type="http://schemas.openxmlformats.org/officeDocument/2006/relationships/oleObject" Target="../embeddings/oleObject706.bin"/><Relationship Id="rId31" Type="http://schemas.openxmlformats.org/officeDocument/2006/relationships/oleObject" Target="../embeddings/oleObject712.bin"/><Relationship Id="rId44" Type="http://schemas.openxmlformats.org/officeDocument/2006/relationships/image" Target="../media/image595.wmf"/><Relationship Id="rId4" Type="http://schemas.openxmlformats.org/officeDocument/2006/relationships/image" Target="../media/image597.wmf"/><Relationship Id="rId9" Type="http://schemas.openxmlformats.org/officeDocument/2006/relationships/oleObject" Target="../embeddings/oleObject701.bin"/><Relationship Id="rId14" Type="http://schemas.openxmlformats.org/officeDocument/2006/relationships/image" Target="../media/image602.wmf"/><Relationship Id="rId22" Type="http://schemas.openxmlformats.org/officeDocument/2006/relationships/image" Target="../media/image606.wmf"/><Relationship Id="rId27" Type="http://schemas.openxmlformats.org/officeDocument/2006/relationships/oleObject" Target="../embeddings/oleObject710.bin"/><Relationship Id="rId30" Type="http://schemas.openxmlformats.org/officeDocument/2006/relationships/image" Target="../media/image610.wmf"/><Relationship Id="rId35" Type="http://schemas.openxmlformats.org/officeDocument/2006/relationships/oleObject" Target="../embeddings/oleObject714.bin"/><Relationship Id="rId43" Type="http://schemas.openxmlformats.org/officeDocument/2006/relationships/oleObject" Target="../embeddings/oleObject718.bin"/><Relationship Id="rId8" Type="http://schemas.openxmlformats.org/officeDocument/2006/relationships/image" Target="../media/image599.wmf"/><Relationship Id="rId3" Type="http://schemas.openxmlformats.org/officeDocument/2006/relationships/oleObject" Target="../embeddings/oleObject698.bin"/><Relationship Id="rId12" Type="http://schemas.openxmlformats.org/officeDocument/2006/relationships/image" Target="../media/image601.wmf"/><Relationship Id="rId17" Type="http://schemas.openxmlformats.org/officeDocument/2006/relationships/oleObject" Target="../embeddings/oleObject705.bin"/><Relationship Id="rId25" Type="http://schemas.openxmlformats.org/officeDocument/2006/relationships/oleObject" Target="../embeddings/oleObject709.bin"/><Relationship Id="rId33" Type="http://schemas.openxmlformats.org/officeDocument/2006/relationships/oleObject" Target="../embeddings/oleObject713.bin"/><Relationship Id="rId38" Type="http://schemas.openxmlformats.org/officeDocument/2006/relationships/image" Target="../media/image592.wmf"/><Relationship Id="rId46" Type="http://schemas.openxmlformats.org/officeDocument/2006/relationships/oleObject" Target="../embeddings/oleObject720.bin"/><Relationship Id="rId20" Type="http://schemas.openxmlformats.org/officeDocument/2006/relationships/image" Target="../media/image605.wmf"/><Relationship Id="rId41" Type="http://schemas.openxmlformats.org/officeDocument/2006/relationships/oleObject" Target="../embeddings/oleObject71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4.wmf"/><Relationship Id="rId13" Type="http://schemas.openxmlformats.org/officeDocument/2006/relationships/oleObject" Target="../embeddings/oleObject726.bin"/><Relationship Id="rId18" Type="http://schemas.openxmlformats.org/officeDocument/2006/relationships/image" Target="../media/image619.emf"/><Relationship Id="rId3" Type="http://schemas.openxmlformats.org/officeDocument/2006/relationships/oleObject" Target="../embeddings/oleObject721.bin"/><Relationship Id="rId7" Type="http://schemas.openxmlformats.org/officeDocument/2006/relationships/oleObject" Target="../embeddings/oleObject723.bin"/><Relationship Id="rId12" Type="http://schemas.openxmlformats.org/officeDocument/2006/relationships/image" Target="../media/image616.emf"/><Relationship Id="rId17" Type="http://schemas.openxmlformats.org/officeDocument/2006/relationships/oleObject" Target="../embeddings/oleObject72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18.e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613.wmf"/><Relationship Id="rId11" Type="http://schemas.openxmlformats.org/officeDocument/2006/relationships/oleObject" Target="../embeddings/oleObject725.bin"/><Relationship Id="rId5" Type="http://schemas.openxmlformats.org/officeDocument/2006/relationships/oleObject" Target="../embeddings/oleObject722.bin"/><Relationship Id="rId15" Type="http://schemas.openxmlformats.org/officeDocument/2006/relationships/oleObject" Target="../embeddings/oleObject727.bin"/><Relationship Id="rId10" Type="http://schemas.openxmlformats.org/officeDocument/2006/relationships/image" Target="../media/image615.emf"/><Relationship Id="rId4" Type="http://schemas.openxmlformats.org/officeDocument/2006/relationships/image" Target="../media/image612.wmf"/><Relationship Id="rId9" Type="http://schemas.openxmlformats.org/officeDocument/2006/relationships/oleObject" Target="../embeddings/oleObject724.bin"/><Relationship Id="rId14" Type="http://schemas.openxmlformats.org/officeDocument/2006/relationships/image" Target="../media/image617.wmf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2.wmf"/><Relationship Id="rId13" Type="http://schemas.openxmlformats.org/officeDocument/2006/relationships/oleObject" Target="../embeddings/oleObject734.bin"/><Relationship Id="rId3" Type="http://schemas.openxmlformats.org/officeDocument/2006/relationships/oleObject" Target="../embeddings/oleObject729.bin"/><Relationship Id="rId7" Type="http://schemas.openxmlformats.org/officeDocument/2006/relationships/oleObject" Target="../embeddings/oleObject731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35.wmf"/><Relationship Id="rId1" Type="http://schemas.openxmlformats.org/officeDocument/2006/relationships/vmlDrawing" Target="../drawings/vmlDrawing92.vml"/><Relationship Id="rId6" Type="http://schemas.openxmlformats.org/officeDocument/2006/relationships/image" Target="../media/image621.wmf"/><Relationship Id="rId11" Type="http://schemas.openxmlformats.org/officeDocument/2006/relationships/oleObject" Target="../embeddings/oleObject733.bin"/><Relationship Id="rId5" Type="http://schemas.openxmlformats.org/officeDocument/2006/relationships/oleObject" Target="../embeddings/oleObject730.bin"/><Relationship Id="rId15" Type="http://schemas.openxmlformats.org/officeDocument/2006/relationships/oleObject" Target="../embeddings/oleObject735.bin"/><Relationship Id="rId10" Type="http://schemas.openxmlformats.org/officeDocument/2006/relationships/image" Target="../media/image623.wmf"/><Relationship Id="rId4" Type="http://schemas.openxmlformats.org/officeDocument/2006/relationships/image" Target="../media/image620.wmf"/><Relationship Id="rId9" Type="http://schemas.openxmlformats.org/officeDocument/2006/relationships/oleObject" Target="../embeddings/oleObject732.bin"/><Relationship Id="rId14" Type="http://schemas.openxmlformats.org/officeDocument/2006/relationships/image" Target="../media/image234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6.wmf"/><Relationship Id="rId13" Type="http://schemas.openxmlformats.org/officeDocument/2006/relationships/oleObject" Target="../embeddings/oleObject741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736.bin"/><Relationship Id="rId21" Type="http://schemas.openxmlformats.org/officeDocument/2006/relationships/oleObject" Target="../embeddings/oleObject745.bin"/><Relationship Id="rId7" Type="http://schemas.openxmlformats.org/officeDocument/2006/relationships/oleObject" Target="../embeddings/oleObject738.bin"/><Relationship Id="rId12" Type="http://schemas.openxmlformats.org/officeDocument/2006/relationships/image" Target="../media/image628.wmf"/><Relationship Id="rId17" Type="http://schemas.openxmlformats.org/officeDocument/2006/relationships/oleObject" Target="../embeddings/oleObject743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33.wmf"/><Relationship Id="rId20" Type="http://schemas.openxmlformats.org/officeDocument/2006/relationships/image" Target="../media/image235.w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625.wmf"/><Relationship Id="rId11" Type="http://schemas.openxmlformats.org/officeDocument/2006/relationships/oleObject" Target="../embeddings/oleObject740.bin"/><Relationship Id="rId5" Type="http://schemas.openxmlformats.org/officeDocument/2006/relationships/oleObject" Target="../embeddings/oleObject737.bin"/><Relationship Id="rId15" Type="http://schemas.openxmlformats.org/officeDocument/2006/relationships/oleObject" Target="../embeddings/oleObject742.bin"/><Relationship Id="rId10" Type="http://schemas.openxmlformats.org/officeDocument/2006/relationships/image" Target="../media/image627.wmf"/><Relationship Id="rId19" Type="http://schemas.openxmlformats.org/officeDocument/2006/relationships/oleObject" Target="../embeddings/oleObject744.bin"/><Relationship Id="rId4" Type="http://schemas.openxmlformats.org/officeDocument/2006/relationships/image" Target="../media/image624.wmf"/><Relationship Id="rId9" Type="http://schemas.openxmlformats.org/officeDocument/2006/relationships/oleObject" Target="../embeddings/oleObject739.bin"/><Relationship Id="rId14" Type="http://schemas.openxmlformats.org/officeDocument/2006/relationships/image" Target="../media/image623.wmf"/><Relationship Id="rId22" Type="http://schemas.openxmlformats.org/officeDocument/2006/relationships/image" Target="../media/image629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8.bin"/><Relationship Id="rId3" Type="http://schemas.openxmlformats.org/officeDocument/2006/relationships/oleObject" Target="../embeddings/oleObject746.bin"/><Relationship Id="rId7" Type="http://schemas.openxmlformats.org/officeDocument/2006/relationships/image" Target="../media/image633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631.wmf"/><Relationship Id="rId5" Type="http://schemas.openxmlformats.org/officeDocument/2006/relationships/oleObject" Target="../embeddings/oleObject747.bin"/><Relationship Id="rId4" Type="http://schemas.openxmlformats.org/officeDocument/2006/relationships/image" Target="../media/image630.wmf"/><Relationship Id="rId9" Type="http://schemas.openxmlformats.org/officeDocument/2006/relationships/image" Target="../media/image632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1.bin"/><Relationship Id="rId3" Type="http://schemas.openxmlformats.org/officeDocument/2006/relationships/oleObject" Target="../embeddings/oleObject749.bin"/><Relationship Id="rId7" Type="http://schemas.openxmlformats.org/officeDocument/2006/relationships/image" Target="../media/image633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635.wmf"/><Relationship Id="rId5" Type="http://schemas.openxmlformats.org/officeDocument/2006/relationships/oleObject" Target="../embeddings/oleObject750.bin"/><Relationship Id="rId4" Type="http://schemas.openxmlformats.org/officeDocument/2006/relationships/image" Target="../media/image634.wmf"/><Relationship Id="rId9" Type="http://schemas.openxmlformats.org/officeDocument/2006/relationships/image" Target="../media/image636.wmf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9.wmf"/><Relationship Id="rId3" Type="http://schemas.openxmlformats.org/officeDocument/2006/relationships/oleObject" Target="../embeddings/oleObject752.bin"/><Relationship Id="rId7" Type="http://schemas.openxmlformats.org/officeDocument/2006/relationships/oleObject" Target="../embeddings/oleObject75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638.wmf"/><Relationship Id="rId5" Type="http://schemas.openxmlformats.org/officeDocument/2006/relationships/oleObject" Target="../embeddings/oleObject753.bin"/><Relationship Id="rId10" Type="http://schemas.openxmlformats.org/officeDocument/2006/relationships/image" Target="../media/image640.wmf"/><Relationship Id="rId4" Type="http://schemas.openxmlformats.org/officeDocument/2006/relationships/image" Target="../media/image637.wmf"/><Relationship Id="rId9" Type="http://schemas.openxmlformats.org/officeDocument/2006/relationships/oleObject" Target="../embeddings/oleObject755.bin"/></Relationships>
</file>

<file path=ppt/slides/_rels/slide1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1.bin"/><Relationship Id="rId18" Type="http://schemas.openxmlformats.org/officeDocument/2006/relationships/image" Target="../media/image648.wmf"/><Relationship Id="rId26" Type="http://schemas.openxmlformats.org/officeDocument/2006/relationships/oleObject" Target="../embeddings/oleObject769.bin"/><Relationship Id="rId39" Type="http://schemas.openxmlformats.org/officeDocument/2006/relationships/image" Target="../media/image657.wmf"/><Relationship Id="rId21" Type="http://schemas.openxmlformats.org/officeDocument/2006/relationships/oleObject" Target="../embeddings/oleObject766.bin"/><Relationship Id="rId34" Type="http://schemas.openxmlformats.org/officeDocument/2006/relationships/oleObject" Target="../embeddings/oleObject773.bin"/><Relationship Id="rId42" Type="http://schemas.openxmlformats.org/officeDocument/2006/relationships/oleObject" Target="../embeddings/oleObject777.bin"/><Relationship Id="rId7" Type="http://schemas.openxmlformats.org/officeDocument/2006/relationships/oleObject" Target="../embeddings/oleObject75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47.wmf"/><Relationship Id="rId29" Type="http://schemas.openxmlformats.org/officeDocument/2006/relationships/image" Target="../media/image652.wmf"/><Relationship Id="rId1" Type="http://schemas.openxmlformats.org/officeDocument/2006/relationships/vmlDrawing" Target="../drawings/vmlDrawing97.vml"/><Relationship Id="rId6" Type="http://schemas.openxmlformats.org/officeDocument/2006/relationships/image" Target="../media/image642.wmf"/><Relationship Id="rId11" Type="http://schemas.openxmlformats.org/officeDocument/2006/relationships/oleObject" Target="../embeddings/oleObject760.bin"/><Relationship Id="rId24" Type="http://schemas.openxmlformats.org/officeDocument/2006/relationships/oleObject" Target="../embeddings/oleObject768.bin"/><Relationship Id="rId32" Type="http://schemas.openxmlformats.org/officeDocument/2006/relationships/oleObject" Target="../embeddings/oleObject772.bin"/><Relationship Id="rId37" Type="http://schemas.openxmlformats.org/officeDocument/2006/relationships/image" Target="../media/image656.wmf"/><Relationship Id="rId40" Type="http://schemas.openxmlformats.org/officeDocument/2006/relationships/oleObject" Target="../embeddings/oleObject776.bin"/><Relationship Id="rId45" Type="http://schemas.openxmlformats.org/officeDocument/2006/relationships/image" Target="../media/image635.wmf"/><Relationship Id="rId5" Type="http://schemas.openxmlformats.org/officeDocument/2006/relationships/oleObject" Target="../embeddings/oleObject757.bin"/><Relationship Id="rId15" Type="http://schemas.openxmlformats.org/officeDocument/2006/relationships/oleObject" Target="../embeddings/oleObject762.bin"/><Relationship Id="rId23" Type="http://schemas.openxmlformats.org/officeDocument/2006/relationships/image" Target="../media/image649.wmf"/><Relationship Id="rId28" Type="http://schemas.openxmlformats.org/officeDocument/2006/relationships/oleObject" Target="../embeddings/oleObject770.bin"/><Relationship Id="rId36" Type="http://schemas.openxmlformats.org/officeDocument/2006/relationships/oleObject" Target="../embeddings/oleObject774.bin"/><Relationship Id="rId10" Type="http://schemas.openxmlformats.org/officeDocument/2006/relationships/image" Target="../media/image644.wmf"/><Relationship Id="rId19" Type="http://schemas.openxmlformats.org/officeDocument/2006/relationships/oleObject" Target="../embeddings/oleObject764.bin"/><Relationship Id="rId31" Type="http://schemas.openxmlformats.org/officeDocument/2006/relationships/image" Target="../media/image653.wmf"/><Relationship Id="rId44" Type="http://schemas.openxmlformats.org/officeDocument/2006/relationships/oleObject" Target="../embeddings/oleObject778.bin"/><Relationship Id="rId4" Type="http://schemas.openxmlformats.org/officeDocument/2006/relationships/image" Target="../media/image641.wmf"/><Relationship Id="rId9" Type="http://schemas.openxmlformats.org/officeDocument/2006/relationships/oleObject" Target="../embeddings/oleObject759.bin"/><Relationship Id="rId14" Type="http://schemas.openxmlformats.org/officeDocument/2006/relationships/image" Target="../media/image646.wmf"/><Relationship Id="rId22" Type="http://schemas.openxmlformats.org/officeDocument/2006/relationships/oleObject" Target="../embeddings/oleObject767.bin"/><Relationship Id="rId27" Type="http://schemas.openxmlformats.org/officeDocument/2006/relationships/image" Target="../media/image651.wmf"/><Relationship Id="rId30" Type="http://schemas.openxmlformats.org/officeDocument/2006/relationships/oleObject" Target="../embeddings/oleObject771.bin"/><Relationship Id="rId35" Type="http://schemas.openxmlformats.org/officeDocument/2006/relationships/image" Target="../media/image655.wmf"/><Relationship Id="rId43" Type="http://schemas.openxmlformats.org/officeDocument/2006/relationships/image" Target="../media/image659.wmf"/><Relationship Id="rId8" Type="http://schemas.openxmlformats.org/officeDocument/2006/relationships/image" Target="../media/image643.wmf"/><Relationship Id="rId3" Type="http://schemas.openxmlformats.org/officeDocument/2006/relationships/oleObject" Target="../embeddings/oleObject756.bin"/><Relationship Id="rId12" Type="http://schemas.openxmlformats.org/officeDocument/2006/relationships/image" Target="../media/image645.wmf"/><Relationship Id="rId17" Type="http://schemas.openxmlformats.org/officeDocument/2006/relationships/oleObject" Target="../embeddings/oleObject763.bin"/><Relationship Id="rId25" Type="http://schemas.openxmlformats.org/officeDocument/2006/relationships/image" Target="../media/image650.wmf"/><Relationship Id="rId33" Type="http://schemas.openxmlformats.org/officeDocument/2006/relationships/image" Target="../media/image654.wmf"/><Relationship Id="rId38" Type="http://schemas.openxmlformats.org/officeDocument/2006/relationships/oleObject" Target="../embeddings/oleObject775.bin"/><Relationship Id="rId20" Type="http://schemas.openxmlformats.org/officeDocument/2006/relationships/oleObject" Target="../embeddings/oleObject765.bin"/><Relationship Id="rId41" Type="http://schemas.openxmlformats.org/officeDocument/2006/relationships/image" Target="../media/image658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wmf"/><Relationship Id="rId3" Type="http://schemas.openxmlformats.org/officeDocument/2006/relationships/oleObject" Target="../embeddings/oleObject779.bin"/><Relationship Id="rId7" Type="http://schemas.openxmlformats.org/officeDocument/2006/relationships/oleObject" Target="../embeddings/oleObject78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660.wmf"/><Relationship Id="rId5" Type="http://schemas.openxmlformats.org/officeDocument/2006/relationships/oleObject" Target="../embeddings/oleObject780.bin"/><Relationship Id="rId10" Type="http://schemas.openxmlformats.org/officeDocument/2006/relationships/image" Target="../media/image662.wmf"/><Relationship Id="rId4" Type="http://schemas.openxmlformats.org/officeDocument/2006/relationships/image" Target="../media/image638.wmf"/><Relationship Id="rId9" Type="http://schemas.openxmlformats.org/officeDocument/2006/relationships/oleObject" Target="../embeddings/oleObject782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4.wmf"/><Relationship Id="rId13" Type="http://schemas.openxmlformats.org/officeDocument/2006/relationships/oleObject" Target="../embeddings/oleObject788.bin"/><Relationship Id="rId3" Type="http://schemas.openxmlformats.org/officeDocument/2006/relationships/oleObject" Target="../embeddings/oleObject783.bin"/><Relationship Id="rId7" Type="http://schemas.openxmlformats.org/officeDocument/2006/relationships/oleObject" Target="../embeddings/oleObject785.bin"/><Relationship Id="rId12" Type="http://schemas.openxmlformats.org/officeDocument/2006/relationships/image" Target="../media/image666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663.wmf"/><Relationship Id="rId11" Type="http://schemas.openxmlformats.org/officeDocument/2006/relationships/oleObject" Target="../embeddings/oleObject787.bin"/><Relationship Id="rId5" Type="http://schemas.openxmlformats.org/officeDocument/2006/relationships/oleObject" Target="../embeddings/oleObject784.bin"/><Relationship Id="rId10" Type="http://schemas.openxmlformats.org/officeDocument/2006/relationships/image" Target="../media/image665.wmf"/><Relationship Id="rId4" Type="http://schemas.openxmlformats.org/officeDocument/2006/relationships/image" Target="../media/image661.wmf"/><Relationship Id="rId9" Type="http://schemas.openxmlformats.org/officeDocument/2006/relationships/oleObject" Target="../embeddings/oleObject786.bin"/><Relationship Id="rId14" Type="http://schemas.openxmlformats.org/officeDocument/2006/relationships/image" Target="../media/image667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emf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wmf"/><Relationship Id="rId13" Type="http://schemas.openxmlformats.org/officeDocument/2006/relationships/oleObject" Target="../embeddings/oleObject794.bin"/><Relationship Id="rId18" Type="http://schemas.openxmlformats.org/officeDocument/2006/relationships/image" Target="../media/image675.wmf"/><Relationship Id="rId3" Type="http://schemas.openxmlformats.org/officeDocument/2006/relationships/oleObject" Target="../embeddings/oleObject789.bin"/><Relationship Id="rId21" Type="http://schemas.openxmlformats.org/officeDocument/2006/relationships/oleObject" Target="../embeddings/oleObject798.bin"/><Relationship Id="rId7" Type="http://schemas.openxmlformats.org/officeDocument/2006/relationships/oleObject" Target="../embeddings/oleObject791.bin"/><Relationship Id="rId12" Type="http://schemas.openxmlformats.org/officeDocument/2006/relationships/image" Target="../media/image672.wmf"/><Relationship Id="rId17" Type="http://schemas.openxmlformats.org/officeDocument/2006/relationships/oleObject" Target="../embeddings/oleObject79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74.wmf"/><Relationship Id="rId20" Type="http://schemas.openxmlformats.org/officeDocument/2006/relationships/image" Target="../media/image676.wmf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669.wmf"/><Relationship Id="rId11" Type="http://schemas.openxmlformats.org/officeDocument/2006/relationships/oleObject" Target="../embeddings/oleObject793.bin"/><Relationship Id="rId5" Type="http://schemas.openxmlformats.org/officeDocument/2006/relationships/oleObject" Target="../embeddings/oleObject790.bin"/><Relationship Id="rId15" Type="http://schemas.openxmlformats.org/officeDocument/2006/relationships/oleObject" Target="../embeddings/oleObject795.bin"/><Relationship Id="rId10" Type="http://schemas.openxmlformats.org/officeDocument/2006/relationships/image" Target="../media/image671.wmf"/><Relationship Id="rId19" Type="http://schemas.openxmlformats.org/officeDocument/2006/relationships/oleObject" Target="../embeddings/oleObject797.bin"/><Relationship Id="rId4" Type="http://schemas.openxmlformats.org/officeDocument/2006/relationships/image" Target="../media/image668.emf"/><Relationship Id="rId9" Type="http://schemas.openxmlformats.org/officeDocument/2006/relationships/oleObject" Target="../embeddings/oleObject792.bin"/><Relationship Id="rId14" Type="http://schemas.openxmlformats.org/officeDocument/2006/relationships/image" Target="../media/image673.wmf"/><Relationship Id="rId22" Type="http://schemas.openxmlformats.org/officeDocument/2006/relationships/image" Target="../media/image677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emf"/><Relationship Id="rId3" Type="http://schemas.openxmlformats.org/officeDocument/2006/relationships/oleObject" Target="../embeddings/oleObject799.bin"/><Relationship Id="rId7" Type="http://schemas.openxmlformats.org/officeDocument/2006/relationships/oleObject" Target="../embeddings/oleObject80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679.wmf"/><Relationship Id="rId5" Type="http://schemas.openxmlformats.org/officeDocument/2006/relationships/oleObject" Target="../embeddings/oleObject800.bin"/><Relationship Id="rId10" Type="http://schemas.openxmlformats.org/officeDocument/2006/relationships/image" Target="../media/image681.emf"/><Relationship Id="rId4" Type="http://schemas.openxmlformats.org/officeDocument/2006/relationships/image" Target="../media/image678.wmf"/><Relationship Id="rId9" Type="http://schemas.openxmlformats.org/officeDocument/2006/relationships/oleObject" Target="../embeddings/oleObject802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4.wmf"/><Relationship Id="rId13" Type="http://schemas.openxmlformats.org/officeDocument/2006/relationships/oleObject" Target="../embeddings/oleObject808.bin"/><Relationship Id="rId3" Type="http://schemas.openxmlformats.org/officeDocument/2006/relationships/oleObject" Target="../embeddings/oleObject803.bin"/><Relationship Id="rId7" Type="http://schemas.openxmlformats.org/officeDocument/2006/relationships/oleObject" Target="../embeddings/oleObject805.bin"/><Relationship Id="rId12" Type="http://schemas.openxmlformats.org/officeDocument/2006/relationships/image" Target="../media/image686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88.emf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683.emf"/><Relationship Id="rId11" Type="http://schemas.openxmlformats.org/officeDocument/2006/relationships/oleObject" Target="../embeddings/oleObject807.bin"/><Relationship Id="rId5" Type="http://schemas.openxmlformats.org/officeDocument/2006/relationships/oleObject" Target="../embeddings/oleObject804.bin"/><Relationship Id="rId15" Type="http://schemas.openxmlformats.org/officeDocument/2006/relationships/oleObject" Target="../embeddings/oleObject809.bin"/><Relationship Id="rId10" Type="http://schemas.openxmlformats.org/officeDocument/2006/relationships/image" Target="../media/image685.emf"/><Relationship Id="rId4" Type="http://schemas.openxmlformats.org/officeDocument/2006/relationships/image" Target="../media/image682.wmf"/><Relationship Id="rId9" Type="http://schemas.openxmlformats.org/officeDocument/2006/relationships/oleObject" Target="../embeddings/oleObject806.bin"/><Relationship Id="rId14" Type="http://schemas.openxmlformats.org/officeDocument/2006/relationships/image" Target="../media/image687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jpeg"/><Relationship Id="rId2" Type="http://schemas.openxmlformats.org/officeDocument/2006/relationships/image" Target="../media/image689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91.jpe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0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693.emf"/><Relationship Id="rId5" Type="http://schemas.openxmlformats.org/officeDocument/2006/relationships/oleObject" Target="../embeddings/oleObject811.bin"/><Relationship Id="rId4" Type="http://schemas.openxmlformats.org/officeDocument/2006/relationships/image" Target="../media/image692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6.wmf"/><Relationship Id="rId3" Type="http://schemas.openxmlformats.org/officeDocument/2006/relationships/oleObject" Target="../embeddings/oleObject812.bin"/><Relationship Id="rId7" Type="http://schemas.openxmlformats.org/officeDocument/2006/relationships/oleObject" Target="../embeddings/oleObject81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695.wmf"/><Relationship Id="rId5" Type="http://schemas.openxmlformats.org/officeDocument/2006/relationships/oleObject" Target="../embeddings/oleObject813.bin"/><Relationship Id="rId10" Type="http://schemas.openxmlformats.org/officeDocument/2006/relationships/image" Target="../media/image697.wmf"/><Relationship Id="rId4" Type="http://schemas.openxmlformats.org/officeDocument/2006/relationships/image" Target="../media/image694.wmf"/><Relationship Id="rId9" Type="http://schemas.openxmlformats.org/officeDocument/2006/relationships/oleObject" Target="../embeddings/oleObject815.bin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wmf"/><Relationship Id="rId3" Type="http://schemas.openxmlformats.org/officeDocument/2006/relationships/oleObject" Target="../embeddings/oleObject816.bin"/><Relationship Id="rId7" Type="http://schemas.openxmlformats.org/officeDocument/2006/relationships/oleObject" Target="../embeddings/oleObject818.bin"/><Relationship Id="rId12" Type="http://schemas.openxmlformats.org/officeDocument/2006/relationships/image" Target="../media/image702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699.wmf"/><Relationship Id="rId11" Type="http://schemas.openxmlformats.org/officeDocument/2006/relationships/oleObject" Target="../embeddings/oleObject820.bin"/><Relationship Id="rId5" Type="http://schemas.openxmlformats.org/officeDocument/2006/relationships/oleObject" Target="../embeddings/oleObject817.bin"/><Relationship Id="rId10" Type="http://schemas.openxmlformats.org/officeDocument/2006/relationships/image" Target="../media/image701.wmf"/><Relationship Id="rId4" Type="http://schemas.openxmlformats.org/officeDocument/2006/relationships/image" Target="../media/image698.wmf"/><Relationship Id="rId9" Type="http://schemas.openxmlformats.org/officeDocument/2006/relationships/oleObject" Target="../embeddings/oleObject819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06.vml"/><Relationship Id="rId4" Type="http://schemas.openxmlformats.org/officeDocument/2006/relationships/image" Target="../media/image70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9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4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file:///C:\Documents%20and%20Settings\Administrator\Local%20Settings\Temp\360zip$Temp\360$1\&#27010;&#29575;&#31532;&#19977;&#31456;\&#27010;&#29575;&#31532;&#19977;&#31456;\&#27010;&#29575;3-1.ppt" TargetMode="Externa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5.w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108.wmf"/><Relationship Id="rId7" Type="http://schemas.openxmlformats.org/officeDocument/2006/relationships/oleObject" Target="../embeddings/oleObject99.bin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wmf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105.wmf"/><Relationship Id="rId10" Type="http://schemas.openxmlformats.org/officeDocument/2006/relationships/image" Target="../media/image103.wmf"/><Relationship Id="rId19" Type="http://schemas.openxmlformats.org/officeDocument/2006/relationships/image" Target="../media/image107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2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21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0.e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9" Type="http://schemas.openxmlformats.org/officeDocument/2006/relationships/oleObject" Target="../embeddings/oleObject137.bin"/><Relationship Id="rId21" Type="http://schemas.openxmlformats.org/officeDocument/2006/relationships/oleObject" Target="../embeddings/oleObject128.bin"/><Relationship Id="rId34" Type="http://schemas.openxmlformats.org/officeDocument/2006/relationships/image" Target="../media/image138.wmf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4.bin"/><Relationship Id="rId38" Type="http://schemas.openxmlformats.org/officeDocument/2006/relationships/image" Target="../media/image140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33.wmf"/><Relationship Id="rId32" Type="http://schemas.openxmlformats.org/officeDocument/2006/relationships/image" Target="../media/image137.wmf"/><Relationship Id="rId37" Type="http://schemas.openxmlformats.org/officeDocument/2006/relationships/oleObject" Target="../embeddings/oleObject136.bin"/><Relationship Id="rId40" Type="http://schemas.openxmlformats.org/officeDocument/2006/relationships/image" Target="../media/image141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35.wmf"/><Relationship Id="rId36" Type="http://schemas.openxmlformats.org/officeDocument/2006/relationships/image" Target="../media/image139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36.wmf"/><Relationship Id="rId35" Type="http://schemas.openxmlformats.org/officeDocument/2006/relationships/oleObject" Target="../embeddings/oleObject135.bin"/><Relationship Id="rId8" Type="http://schemas.openxmlformats.org/officeDocument/2006/relationships/image" Target="../media/image125.wmf"/><Relationship Id="rId3" Type="http://schemas.openxmlformats.org/officeDocument/2006/relationships/oleObject" Target="../embeddings/oleObject11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3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5.wmf"/><Relationship Id="rId26" Type="http://schemas.openxmlformats.org/officeDocument/2006/relationships/image" Target="../media/image164.emf"/><Relationship Id="rId39" Type="http://schemas.openxmlformats.org/officeDocument/2006/relationships/oleObject" Target="../embeddings/oleObject175.bin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68.wmf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38" Type="http://schemas.openxmlformats.org/officeDocument/2006/relationships/image" Target="../media/image169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60.wmf"/><Relationship Id="rId20" Type="http://schemas.openxmlformats.org/officeDocument/2006/relationships/image" Target="../media/image161.e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3.emf"/><Relationship Id="rId32" Type="http://schemas.openxmlformats.org/officeDocument/2006/relationships/image" Target="../media/image167.wmf"/><Relationship Id="rId37" Type="http://schemas.openxmlformats.org/officeDocument/2006/relationships/oleObject" Target="../embeddings/oleObject174.bin"/><Relationship Id="rId40" Type="http://schemas.openxmlformats.org/officeDocument/2006/relationships/image" Target="../media/image170.w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65.emf"/><Relationship Id="rId36" Type="http://schemas.openxmlformats.org/officeDocument/2006/relationships/image" Target="../media/image63.w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wmf"/><Relationship Id="rId22" Type="http://schemas.openxmlformats.org/officeDocument/2006/relationships/image" Target="../media/image162.e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66.emf"/><Relationship Id="rId35" Type="http://schemas.openxmlformats.org/officeDocument/2006/relationships/oleObject" Target="../embeddings/oleObject173.bin"/><Relationship Id="rId8" Type="http://schemas.openxmlformats.org/officeDocument/2006/relationships/image" Target="../media/image156.wmf"/><Relationship Id="rId3" Type="http://schemas.openxmlformats.org/officeDocument/2006/relationships/oleObject" Target="../embeddings/oleObject157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1.bin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9.bin"/><Relationship Id="rId39" Type="http://schemas.openxmlformats.org/officeDocument/2006/relationships/oleObject" Target="../embeddings/oleObject198.bin"/><Relationship Id="rId21" Type="http://schemas.openxmlformats.org/officeDocument/2006/relationships/image" Target="../media/image54.wmf"/><Relationship Id="rId34" Type="http://schemas.openxmlformats.org/officeDocument/2006/relationships/oleObject" Target="../embeddings/oleObject194.bin"/><Relationship Id="rId42" Type="http://schemas.openxmlformats.org/officeDocument/2006/relationships/oleObject" Target="../embeddings/oleObject200.bin"/><Relationship Id="rId47" Type="http://schemas.openxmlformats.org/officeDocument/2006/relationships/oleObject" Target="../embeddings/oleObject203.bin"/><Relationship Id="rId50" Type="http://schemas.openxmlformats.org/officeDocument/2006/relationships/oleObject" Target="../embeddings/oleObject205.bin"/><Relationship Id="rId55" Type="http://schemas.openxmlformats.org/officeDocument/2006/relationships/oleObject" Target="../embeddings/oleObject209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183.bin"/><Relationship Id="rId29" Type="http://schemas.openxmlformats.org/officeDocument/2006/relationships/image" Target="../media/image179.wmf"/><Relationship Id="rId11" Type="http://schemas.openxmlformats.org/officeDocument/2006/relationships/oleObject" Target="../embeddings/oleObject180.bin"/><Relationship Id="rId24" Type="http://schemas.openxmlformats.org/officeDocument/2006/relationships/oleObject" Target="../embeddings/oleObject188.bin"/><Relationship Id="rId32" Type="http://schemas.openxmlformats.org/officeDocument/2006/relationships/image" Target="../media/image180.wmf"/><Relationship Id="rId37" Type="http://schemas.openxmlformats.org/officeDocument/2006/relationships/image" Target="../media/image181.wmf"/><Relationship Id="rId40" Type="http://schemas.openxmlformats.org/officeDocument/2006/relationships/image" Target="../media/image182.wmf"/><Relationship Id="rId45" Type="http://schemas.openxmlformats.org/officeDocument/2006/relationships/image" Target="../media/image184.wmf"/><Relationship Id="rId53" Type="http://schemas.openxmlformats.org/officeDocument/2006/relationships/oleObject" Target="../embeddings/oleObject208.bin"/><Relationship Id="rId58" Type="http://schemas.openxmlformats.org/officeDocument/2006/relationships/image" Target="../media/image188.wmf"/><Relationship Id="rId5" Type="http://schemas.openxmlformats.org/officeDocument/2006/relationships/oleObject" Target="../embeddings/oleObject177.bin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6.wmf"/><Relationship Id="rId22" Type="http://schemas.openxmlformats.org/officeDocument/2006/relationships/oleObject" Target="../embeddings/oleObject187.bin"/><Relationship Id="rId27" Type="http://schemas.openxmlformats.org/officeDocument/2006/relationships/image" Target="../media/image178.wmf"/><Relationship Id="rId30" Type="http://schemas.openxmlformats.org/officeDocument/2006/relationships/oleObject" Target="../embeddings/oleObject191.bin"/><Relationship Id="rId35" Type="http://schemas.openxmlformats.org/officeDocument/2006/relationships/oleObject" Target="../embeddings/oleObject195.bin"/><Relationship Id="rId43" Type="http://schemas.openxmlformats.org/officeDocument/2006/relationships/image" Target="../media/image183.wmf"/><Relationship Id="rId48" Type="http://schemas.openxmlformats.org/officeDocument/2006/relationships/oleObject" Target="../embeddings/oleObject204.bin"/><Relationship Id="rId56" Type="http://schemas.openxmlformats.org/officeDocument/2006/relationships/image" Target="../media/image187.wmf"/><Relationship Id="rId8" Type="http://schemas.openxmlformats.org/officeDocument/2006/relationships/image" Target="../media/image173.wmf"/><Relationship Id="rId51" Type="http://schemas.openxmlformats.org/officeDocument/2006/relationships/oleObject" Target="../embeddings/oleObject206.bin"/><Relationship Id="rId3" Type="http://schemas.openxmlformats.org/officeDocument/2006/relationships/oleObject" Target="../embeddings/oleObject176.bin"/><Relationship Id="rId12" Type="http://schemas.openxmlformats.org/officeDocument/2006/relationships/image" Target="../media/image175.wmf"/><Relationship Id="rId17" Type="http://schemas.openxmlformats.org/officeDocument/2006/relationships/image" Target="../media/image64.wmf"/><Relationship Id="rId25" Type="http://schemas.openxmlformats.org/officeDocument/2006/relationships/image" Target="../media/image177.wmf"/><Relationship Id="rId33" Type="http://schemas.openxmlformats.org/officeDocument/2006/relationships/oleObject" Target="../embeddings/oleObject193.bin"/><Relationship Id="rId38" Type="http://schemas.openxmlformats.org/officeDocument/2006/relationships/oleObject" Target="../embeddings/oleObject197.bin"/><Relationship Id="rId46" Type="http://schemas.openxmlformats.org/officeDocument/2006/relationships/oleObject" Target="../embeddings/oleObject202.bin"/><Relationship Id="rId59" Type="http://schemas.openxmlformats.org/officeDocument/2006/relationships/oleObject" Target="../embeddings/oleObject211.bin"/><Relationship Id="rId20" Type="http://schemas.openxmlformats.org/officeDocument/2006/relationships/oleObject" Target="../embeddings/oleObject186.bin"/><Relationship Id="rId41" Type="http://schemas.openxmlformats.org/officeDocument/2006/relationships/oleObject" Target="../embeddings/oleObject199.bin"/><Relationship Id="rId54" Type="http://schemas.openxmlformats.org/officeDocument/2006/relationships/image" Target="../media/image18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2.wmf"/><Relationship Id="rId15" Type="http://schemas.openxmlformats.org/officeDocument/2006/relationships/oleObject" Target="../embeddings/oleObject182.bin"/><Relationship Id="rId23" Type="http://schemas.openxmlformats.org/officeDocument/2006/relationships/image" Target="../media/image55.wmf"/><Relationship Id="rId28" Type="http://schemas.openxmlformats.org/officeDocument/2006/relationships/oleObject" Target="../embeddings/oleObject190.bin"/><Relationship Id="rId36" Type="http://schemas.openxmlformats.org/officeDocument/2006/relationships/oleObject" Target="../embeddings/oleObject196.bin"/><Relationship Id="rId49" Type="http://schemas.openxmlformats.org/officeDocument/2006/relationships/image" Target="../media/image185.wmf"/><Relationship Id="rId57" Type="http://schemas.openxmlformats.org/officeDocument/2006/relationships/oleObject" Target="../embeddings/oleObject210.bin"/><Relationship Id="rId10" Type="http://schemas.openxmlformats.org/officeDocument/2006/relationships/image" Target="../media/image174.wmf"/><Relationship Id="rId31" Type="http://schemas.openxmlformats.org/officeDocument/2006/relationships/oleObject" Target="../embeddings/oleObject192.bin"/><Relationship Id="rId44" Type="http://schemas.openxmlformats.org/officeDocument/2006/relationships/oleObject" Target="../embeddings/oleObject201.bin"/><Relationship Id="rId52" Type="http://schemas.openxmlformats.org/officeDocument/2006/relationships/oleObject" Target="../embeddings/oleObject207.bin"/><Relationship Id="rId60" Type="http://schemas.openxmlformats.org/officeDocument/2006/relationships/image" Target="../media/image18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197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19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96.e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3.bin"/><Relationship Id="rId15" Type="http://schemas.openxmlformats.org/officeDocument/2006/relationships/oleObject" Target="../embeddings/oleObject218.bin"/><Relationship Id="rId10" Type="http://schemas.openxmlformats.org/officeDocument/2006/relationships/image" Target="../media/image193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215.bin"/><Relationship Id="rId14" Type="http://schemas.openxmlformats.org/officeDocument/2006/relationships/image" Target="../media/image19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2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0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32.bin"/><Relationship Id="rId18" Type="http://schemas.openxmlformats.org/officeDocument/2006/relationships/image" Target="../media/image212.wmf"/><Relationship Id="rId26" Type="http://schemas.openxmlformats.org/officeDocument/2006/relationships/image" Target="../media/image215.wmf"/><Relationship Id="rId3" Type="http://schemas.openxmlformats.org/officeDocument/2006/relationships/oleObject" Target="../embeddings/oleObject227.bin"/><Relationship Id="rId21" Type="http://schemas.openxmlformats.org/officeDocument/2006/relationships/oleObject" Target="../embeddings/oleObject236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34.bin"/><Relationship Id="rId25" Type="http://schemas.openxmlformats.org/officeDocument/2006/relationships/oleObject" Target="../embeddings/oleObject23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11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31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23" Type="http://schemas.openxmlformats.org/officeDocument/2006/relationships/oleObject" Target="../embeddings/oleObject237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35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10.wmf"/><Relationship Id="rId22" Type="http://schemas.openxmlformats.org/officeDocument/2006/relationships/image" Target="../media/image21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13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11.wmf"/><Relationship Id="rId17" Type="http://schemas.openxmlformats.org/officeDocument/2006/relationships/oleObject" Target="../embeddings/oleObject24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06.wmf"/><Relationship Id="rId20" Type="http://schemas.openxmlformats.org/officeDocument/2006/relationships/image" Target="../media/image21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10.wmf"/><Relationship Id="rId19" Type="http://schemas.openxmlformats.org/officeDocument/2006/relationships/oleObject" Target="../embeddings/oleObject247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12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10.wmf"/><Relationship Id="rId26" Type="http://schemas.openxmlformats.org/officeDocument/2006/relationships/image" Target="../media/image213.w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55.bin"/><Relationship Id="rId25" Type="http://schemas.openxmlformats.org/officeDocument/2006/relationships/oleObject" Target="../embeddings/oleObject259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25.w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106.w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14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24.wmf"/><Relationship Id="rId22" Type="http://schemas.openxmlformats.org/officeDocument/2006/relationships/image" Target="../media/image212.wmf"/><Relationship Id="rId27" Type="http://schemas.openxmlformats.org/officeDocument/2006/relationships/oleObject" Target="../embeddings/oleObject260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226.emf"/><Relationship Id="rId4" Type="http://schemas.openxmlformats.org/officeDocument/2006/relationships/oleObject" Target="../embeddings/oleObject26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227.emf"/><Relationship Id="rId4" Type="http://schemas.openxmlformats.org/officeDocument/2006/relationships/oleObject" Target="../embeddings/oleObject26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2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70.bin"/><Relationship Id="rId18" Type="http://schemas.openxmlformats.org/officeDocument/2006/relationships/oleObject" Target="../embeddings/oleObject273.bin"/><Relationship Id="rId3" Type="http://schemas.openxmlformats.org/officeDocument/2006/relationships/oleObject" Target="../embeddings/oleObject265.bin"/><Relationship Id="rId21" Type="http://schemas.openxmlformats.org/officeDocument/2006/relationships/image" Target="../media/image238.wmf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36.wmf"/><Relationship Id="rId20" Type="http://schemas.openxmlformats.org/officeDocument/2006/relationships/oleObject" Target="../embeddings/oleObject274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33.wmf"/><Relationship Id="rId19" Type="http://schemas.openxmlformats.org/officeDocument/2006/relationships/image" Target="../media/image237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3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80.bin"/><Relationship Id="rId18" Type="http://schemas.openxmlformats.org/officeDocument/2006/relationships/oleObject" Target="../embeddings/oleObject283.bin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12" Type="http://schemas.openxmlformats.org/officeDocument/2006/relationships/image" Target="../media/image232.wmf"/><Relationship Id="rId17" Type="http://schemas.openxmlformats.org/officeDocument/2006/relationships/image" Target="../media/image240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82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3.wmf"/><Relationship Id="rId11" Type="http://schemas.openxmlformats.org/officeDocument/2006/relationships/oleObject" Target="../embeddings/oleObject279.bin"/><Relationship Id="rId5" Type="http://schemas.openxmlformats.org/officeDocument/2006/relationships/oleObject" Target="../embeddings/oleObject276.bin"/><Relationship Id="rId15" Type="http://schemas.openxmlformats.org/officeDocument/2006/relationships/oleObject" Target="../embeddings/oleObject281.bin"/><Relationship Id="rId10" Type="http://schemas.openxmlformats.org/officeDocument/2006/relationships/image" Target="../media/image235.wmf"/><Relationship Id="rId19" Type="http://schemas.openxmlformats.org/officeDocument/2006/relationships/image" Target="../media/image241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23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oleObject" Target="../embeddings/oleObject289.bin"/><Relationship Id="rId18" Type="http://schemas.openxmlformats.org/officeDocument/2006/relationships/oleObject" Target="../embeddings/oleObject292.bin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35.wmf"/><Relationship Id="rId17" Type="http://schemas.openxmlformats.org/officeDocument/2006/relationships/image" Target="../media/image244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291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image" Target="../media/image243.wmf"/><Relationship Id="rId10" Type="http://schemas.openxmlformats.org/officeDocument/2006/relationships/image" Target="../media/image236.wmf"/><Relationship Id="rId19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87.bin"/><Relationship Id="rId14" Type="http://schemas.openxmlformats.org/officeDocument/2006/relationships/oleObject" Target="../embeddings/oleObject29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3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24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251.e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53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8.e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5" Type="http://schemas.openxmlformats.org/officeDocument/2006/relationships/oleObject" Target="../embeddings/oleObject300.bin"/><Relationship Id="rId10" Type="http://schemas.openxmlformats.org/officeDocument/2006/relationships/image" Target="../media/image250.emf"/><Relationship Id="rId4" Type="http://schemas.openxmlformats.org/officeDocument/2006/relationships/image" Target="../media/image247.e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252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58.e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6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59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262.jpeg"/><Relationship Id="rId4" Type="http://schemas.openxmlformats.org/officeDocument/2006/relationships/image" Target="../media/image261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oleObject" Target="../embeddings/oleObject314.bin"/><Relationship Id="rId3" Type="http://schemas.openxmlformats.org/officeDocument/2006/relationships/image" Target="../media/image269.png"/><Relationship Id="rId7" Type="http://schemas.openxmlformats.org/officeDocument/2006/relationships/image" Target="../media/image264.wmf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68.wmf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10.bin"/><Relationship Id="rId11" Type="http://schemas.openxmlformats.org/officeDocument/2006/relationships/oleObject" Target="../embeddings/oleObject313.bin"/><Relationship Id="rId5" Type="http://schemas.openxmlformats.org/officeDocument/2006/relationships/image" Target="../media/image263.wmf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265.wmf"/><Relationship Id="rId4" Type="http://schemas.openxmlformats.org/officeDocument/2006/relationships/oleObject" Target="../embeddings/oleObject309.bin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67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73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268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31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78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2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83.e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80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29.bin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6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331.bin"/><Relationship Id="rId21" Type="http://schemas.openxmlformats.org/officeDocument/2006/relationships/oleObject" Target="../embeddings/oleObject340.bin"/><Relationship Id="rId34" Type="http://schemas.openxmlformats.org/officeDocument/2006/relationships/image" Target="../media/image139.wmf"/><Relationship Id="rId7" Type="http://schemas.openxmlformats.org/officeDocument/2006/relationships/oleObject" Target="../embeddings/oleObject333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338.bin"/><Relationship Id="rId25" Type="http://schemas.openxmlformats.org/officeDocument/2006/relationships/oleObject" Target="../embeddings/oleObject342.bin"/><Relationship Id="rId33" Type="http://schemas.openxmlformats.org/officeDocument/2006/relationships/oleObject" Target="../embeddings/oleObject346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29" Type="http://schemas.openxmlformats.org/officeDocument/2006/relationships/oleObject" Target="../embeddings/oleObject344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335.bin"/><Relationship Id="rId24" Type="http://schemas.openxmlformats.org/officeDocument/2006/relationships/image" Target="../media/image134.wmf"/><Relationship Id="rId32" Type="http://schemas.openxmlformats.org/officeDocument/2006/relationships/image" Target="../media/image138.wmf"/><Relationship Id="rId5" Type="http://schemas.openxmlformats.org/officeDocument/2006/relationships/oleObject" Target="../embeddings/oleObject332.bin"/><Relationship Id="rId15" Type="http://schemas.openxmlformats.org/officeDocument/2006/relationships/oleObject" Target="../embeddings/oleObject337.bin"/><Relationship Id="rId23" Type="http://schemas.openxmlformats.org/officeDocument/2006/relationships/oleObject" Target="../embeddings/oleObject341.bin"/><Relationship Id="rId28" Type="http://schemas.openxmlformats.org/officeDocument/2006/relationships/image" Target="../media/image136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339.bin"/><Relationship Id="rId31" Type="http://schemas.openxmlformats.org/officeDocument/2006/relationships/oleObject" Target="../embeddings/oleObject345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334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oleObject" Target="../embeddings/oleObject343.bin"/><Relationship Id="rId30" Type="http://schemas.openxmlformats.org/officeDocument/2006/relationships/image" Target="../media/image137.wmf"/><Relationship Id="rId8" Type="http://schemas.openxmlformats.org/officeDocument/2006/relationships/image" Target="../media/image1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348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5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8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jpeg"/><Relationship Id="rId2" Type="http://schemas.openxmlformats.org/officeDocument/2006/relationships/image" Target="../media/image289.jpe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92.jpeg"/><Relationship Id="rId4" Type="http://schemas.openxmlformats.org/officeDocument/2006/relationships/image" Target="../media/image291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293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97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296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05.wmf"/><Relationship Id="rId26" Type="http://schemas.openxmlformats.org/officeDocument/2006/relationships/image" Target="../media/image309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04.wmf"/><Relationship Id="rId20" Type="http://schemas.openxmlformats.org/officeDocument/2006/relationships/image" Target="../media/image306.wmf"/><Relationship Id="rId29" Type="http://schemas.openxmlformats.org/officeDocument/2006/relationships/oleObject" Target="../embeddings/oleObject370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08.wmf"/><Relationship Id="rId32" Type="http://schemas.openxmlformats.org/officeDocument/2006/relationships/image" Target="../media/image312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310.wmf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65.bin"/><Relationship Id="rId31" Type="http://schemas.openxmlformats.org/officeDocument/2006/relationships/oleObject" Target="../embeddings/oleObject371.bin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03.wmf"/><Relationship Id="rId22" Type="http://schemas.openxmlformats.org/officeDocument/2006/relationships/image" Target="../media/image307.wmf"/><Relationship Id="rId27" Type="http://schemas.openxmlformats.org/officeDocument/2006/relationships/oleObject" Target="../embeddings/oleObject369.bin"/><Relationship Id="rId30" Type="http://schemas.openxmlformats.org/officeDocument/2006/relationships/image" Target="../media/image31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77.bin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17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76.bin"/><Relationship Id="rId5" Type="http://schemas.openxmlformats.org/officeDocument/2006/relationships/oleObject" Target="../embeddings/oleObject373.bin"/><Relationship Id="rId10" Type="http://schemas.openxmlformats.org/officeDocument/2006/relationships/image" Target="../media/image316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18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326.w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323.w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25.wmf"/><Relationship Id="rId20" Type="http://schemas.openxmlformats.org/officeDocument/2006/relationships/image" Target="../media/image327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20.w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322.w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3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392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39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34.wmf"/><Relationship Id="rId20" Type="http://schemas.openxmlformats.org/officeDocument/2006/relationships/image" Target="../media/image336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91.bin"/><Relationship Id="rId5" Type="http://schemas.openxmlformats.org/officeDocument/2006/relationships/oleObject" Target="../embeddings/oleObject388.bin"/><Relationship Id="rId15" Type="http://schemas.openxmlformats.org/officeDocument/2006/relationships/oleObject" Target="../embeddings/oleObject393.bin"/><Relationship Id="rId10" Type="http://schemas.openxmlformats.org/officeDocument/2006/relationships/image" Target="../media/image331.wmf"/><Relationship Id="rId19" Type="http://schemas.openxmlformats.org/officeDocument/2006/relationships/oleObject" Target="../embeddings/oleObject395.bin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90.bin"/><Relationship Id="rId14" Type="http://schemas.openxmlformats.org/officeDocument/2006/relationships/image" Target="../media/image333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13" Type="http://schemas.openxmlformats.org/officeDocument/2006/relationships/oleObject" Target="../embeddings/oleObject401.bin"/><Relationship Id="rId18" Type="http://schemas.openxmlformats.org/officeDocument/2006/relationships/oleObject" Target="../embeddings/oleObject404.bin"/><Relationship Id="rId3" Type="http://schemas.openxmlformats.org/officeDocument/2006/relationships/oleObject" Target="../embeddings/oleObject396.bin"/><Relationship Id="rId21" Type="http://schemas.openxmlformats.org/officeDocument/2006/relationships/image" Target="../media/image345.wmf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403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43.wmf"/><Relationship Id="rId20" Type="http://schemas.openxmlformats.org/officeDocument/2006/relationships/oleObject" Target="../embeddings/oleObject405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10" Type="http://schemas.openxmlformats.org/officeDocument/2006/relationships/image" Target="../media/image340.wmf"/><Relationship Id="rId19" Type="http://schemas.openxmlformats.org/officeDocument/2006/relationships/image" Target="../media/image344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42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346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emf"/><Relationship Id="rId1" Type="http://schemas.openxmlformats.org/officeDocument/2006/relationships/slideLayout" Target="../slideLayouts/slideLayout5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7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49.emf"/><Relationship Id="rId5" Type="http://schemas.openxmlformats.org/officeDocument/2006/relationships/oleObject" Target="../embeddings/oleObject408.bin"/><Relationship Id="rId4" Type="http://schemas.openxmlformats.org/officeDocument/2006/relationships/image" Target="../media/image348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414.bin"/><Relationship Id="rId18" Type="http://schemas.openxmlformats.org/officeDocument/2006/relationships/image" Target="../media/image357.wmf"/><Relationship Id="rId26" Type="http://schemas.openxmlformats.org/officeDocument/2006/relationships/image" Target="../media/image361.wmf"/><Relationship Id="rId3" Type="http://schemas.openxmlformats.org/officeDocument/2006/relationships/oleObject" Target="../embeddings/oleObject409.bin"/><Relationship Id="rId21" Type="http://schemas.openxmlformats.org/officeDocument/2006/relationships/oleObject" Target="../embeddings/oleObject418.bin"/><Relationship Id="rId7" Type="http://schemas.openxmlformats.org/officeDocument/2006/relationships/oleObject" Target="../embeddings/oleObject411.bin"/><Relationship Id="rId12" Type="http://schemas.openxmlformats.org/officeDocument/2006/relationships/image" Target="../media/image354.wmf"/><Relationship Id="rId17" Type="http://schemas.openxmlformats.org/officeDocument/2006/relationships/oleObject" Target="../embeddings/oleObject416.bin"/><Relationship Id="rId25" Type="http://schemas.openxmlformats.org/officeDocument/2006/relationships/oleObject" Target="../embeddings/oleObject420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56.wmf"/><Relationship Id="rId20" Type="http://schemas.openxmlformats.org/officeDocument/2006/relationships/image" Target="../media/image358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413.bin"/><Relationship Id="rId24" Type="http://schemas.openxmlformats.org/officeDocument/2006/relationships/image" Target="../media/image360.wmf"/><Relationship Id="rId5" Type="http://schemas.openxmlformats.org/officeDocument/2006/relationships/oleObject" Target="../embeddings/oleObject410.bin"/><Relationship Id="rId15" Type="http://schemas.openxmlformats.org/officeDocument/2006/relationships/oleObject" Target="../embeddings/oleObject415.bin"/><Relationship Id="rId23" Type="http://schemas.openxmlformats.org/officeDocument/2006/relationships/oleObject" Target="../embeddings/oleObject419.bin"/><Relationship Id="rId10" Type="http://schemas.openxmlformats.org/officeDocument/2006/relationships/image" Target="../media/image353.wmf"/><Relationship Id="rId19" Type="http://schemas.openxmlformats.org/officeDocument/2006/relationships/oleObject" Target="../embeddings/oleObject417.bin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412.bin"/><Relationship Id="rId14" Type="http://schemas.openxmlformats.org/officeDocument/2006/relationships/image" Target="../media/image355.wmf"/><Relationship Id="rId22" Type="http://schemas.openxmlformats.org/officeDocument/2006/relationships/image" Target="../media/image35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369.wmf"/><Relationship Id="rId26" Type="http://schemas.openxmlformats.org/officeDocument/2006/relationships/image" Target="../media/image373.wmf"/><Relationship Id="rId3" Type="http://schemas.openxmlformats.org/officeDocument/2006/relationships/oleObject" Target="../embeddings/oleObject421.bin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428.bin"/><Relationship Id="rId25" Type="http://schemas.openxmlformats.org/officeDocument/2006/relationships/oleObject" Target="../embeddings/oleObject43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29" Type="http://schemas.openxmlformats.org/officeDocument/2006/relationships/oleObject" Target="../embeddings/oleObject434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425.bin"/><Relationship Id="rId24" Type="http://schemas.openxmlformats.org/officeDocument/2006/relationships/image" Target="../media/image372.wmf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23" Type="http://schemas.openxmlformats.org/officeDocument/2006/relationships/oleObject" Target="../embeddings/oleObject431.bin"/><Relationship Id="rId28" Type="http://schemas.openxmlformats.org/officeDocument/2006/relationships/image" Target="../media/image374.wmf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429.bin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Relationship Id="rId27" Type="http://schemas.openxmlformats.org/officeDocument/2006/relationships/oleObject" Target="../embeddings/oleObject433.bin"/><Relationship Id="rId30" Type="http://schemas.openxmlformats.org/officeDocument/2006/relationships/image" Target="../media/image375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wmf"/><Relationship Id="rId13" Type="http://schemas.openxmlformats.org/officeDocument/2006/relationships/oleObject" Target="../embeddings/oleObject440.bin"/><Relationship Id="rId18" Type="http://schemas.openxmlformats.org/officeDocument/2006/relationships/oleObject" Target="../embeddings/oleObject443.bin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5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380.wmf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82.wmf"/><Relationship Id="rId20" Type="http://schemas.openxmlformats.org/officeDocument/2006/relationships/image" Target="../media/image383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77.wmf"/><Relationship Id="rId11" Type="http://schemas.openxmlformats.org/officeDocument/2006/relationships/oleObject" Target="../embeddings/oleObject439.bin"/><Relationship Id="rId24" Type="http://schemas.openxmlformats.org/officeDocument/2006/relationships/image" Target="../media/image385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6.bin"/><Relationship Id="rId10" Type="http://schemas.openxmlformats.org/officeDocument/2006/relationships/image" Target="../media/image379.wmf"/><Relationship Id="rId19" Type="http://schemas.openxmlformats.org/officeDocument/2006/relationships/oleObject" Target="../embeddings/oleObject444.bin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381.wmf"/><Relationship Id="rId22" Type="http://schemas.openxmlformats.org/officeDocument/2006/relationships/image" Target="../media/image384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379.wmf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390.w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392.wmf"/><Relationship Id="rId20" Type="http://schemas.openxmlformats.org/officeDocument/2006/relationships/image" Target="../media/image380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87.w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10" Type="http://schemas.openxmlformats.org/officeDocument/2006/relationships/image" Target="../media/image389.w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386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391.wmf"/><Relationship Id="rId22" Type="http://schemas.openxmlformats.org/officeDocument/2006/relationships/image" Target="../media/image39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wmf"/><Relationship Id="rId13" Type="http://schemas.openxmlformats.org/officeDocument/2006/relationships/oleObject" Target="../embeddings/oleObject462.bin"/><Relationship Id="rId18" Type="http://schemas.openxmlformats.org/officeDocument/2006/relationships/image" Target="../media/image401.wmf"/><Relationship Id="rId3" Type="http://schemas.openxmlformats.org/officeDocument/2006/relationships/oleObject" Target="../embeddings/oleObject457.bin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398.wmf"/><Relationship Id="rId17" Type="http://schemas.openxmlformats.org/officeDocument/2006/relationships/oleObject" Target="../embeddings/oleObject46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00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95.w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10" Type="http://schemas.openxmlformats.org/officeDocument/2006/relationships/image" Target="../media/image397.wmf"/><Relationship Id="rId4" Type="http://schemas.openxmlformats.org/officeDocument/2006/relationships/image" Target="../media/image394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399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wmf"/><Relationship Id="rId13" Type="http://schemas.openxmlformats.org/officeDocument/2006/relationships/oleObject" Target="../embeddings/oleObject470.bin"/><Relationship Id="rId3" Type="http://schemas.openxmlformats.org/officeDocument/2006/relationships/oleObject" Target="../embeddings/oleObject465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06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03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0" Type="http://schemas.openxmlformats.org/officeDocument/2006/relationships/image" Target="../media/image405.wmf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0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11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09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0" Type="http://schemas.openxmlformats.org/officeDocument/2006/relationships/image" Target="../media/image328.wmf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74.bin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8.bin"/><Relationship Id="rId13" Type="http://schemas.openxmlformats.org/officeDocument/2006/relationships/image" Target="../media/image416.wmf"/><Relationship Id="rId18" Type="http://schemas.openxmlformats.org/officeDocument/2006/relationships/oleObject" Target="../embeddings/oleObject48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13.wmf"/><Relationship Id="rId12" Type="http://schemas.openxmlformats.org/officeDocument/2006/relationships/oleObject" Target="../embeddings/oleObject480.bin"/><Relationship Id="rId17" Type="http://schemas.openxmlformats.org/officeDocument/2006/relationships/image" Target="../media/image418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482.bin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415.wmf"/><Relationship Id="rId5" Type="http://schemas.openxmlformats.org/officeDocument/2006/relationships/image" Target="../media/image412.wmf"/><Relationship Id="rId15" Type="http://schemas.openxmlformats.org/officeDocument/2006/relationships/image" Target="../media/image417.wmf"/><Relationship Id="rId10" Type="http://schemas.openxmlformats.org/officeDocument/2006/relationships/oleObject" Target="../embeddings/oleObject479.bin"/><Relationship Id="rId19" Type="http://schemas.openxmlformats.org/officeDocument/2006/relationships/image" Target="../media/image419.wmf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414.wmf"/><Relationship Id="rId14" Type="http://schemas.openxmlformats.org/officeDocument/2006/relationships/oleObject" Target="../embeddings/oleObject481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3" Type="http://schemas.openxmlformats.org/officeDocument/2006/relationships/oleObject" Target="../embeddings/oleObject484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24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421.wmf"/><Relationship Id="rId11" Type="http://schemas.openxmlformats.org/officeDocument/2006/relationships/oleObject" Target="../embeddings/oleObject488.bin"/><Relationship Id="rId5" Type="http://schemas.openxmlformats.org/officeDocument/2006/relationships/oleObject" Target="../embeddings/oleObject485.bin"/><Relationship Id="rId10" Type="http://schemas.openxmlformats.org/officeDocument/2006/relationships/image" Target="../media/image423.wmf"/><Relationship Id="rId4" Type="http://schemas.openxmlformats.org/officeDocument/2006/relationships/image" Target="../media/image420.wmf"/><Relationship Id="rId9" Type="http://schemas.openxmlformats.org/officeDocument/2006/relationships/oleObject" Target="../embeddings/oleObject487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7.wmf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26.wmf"/><Relationship Id="rId5" Type="http://schemas.openxmlformats.org/officeDocument/2006/relationships/oleObject" Target="../embeddings/oleObject490.bin"/><Relationship Id="rId10" Type="http://schemas.openxmlformats.org/officeDocument/2006/relationships/image" Target="../media/image428.wmf"/><Relationship Id="rId4" Type="http://schemas.openxmlformats.org/officeDocument/2006/relationships/image" Target="../media/image425.wmf"/><Relationship Id="rId9" Type="http://schemas.openxmlformats.org/officeDocument/2006/relationships/oleObject" Target="../embeddings/oleObject492.bin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8.bin"/><Relationship Id="rId18" Type="http://schemas.openxmlformats.org/officeDocument/2006/relationships/image" Target="../media/image436.wmf"/><Relationship Id="rId26" Type="http://schemas.openxmlformats.org/officeDocument/2006/relationships/oleObject" Target="../embeddings/oleObject505.bin"/><Relationship Id="rId39" Type="http://schemas.openxmlformats.org/officeDocument/2006/relationships/oleObject" Target="../embeddings/oleObject513.bin"/><Relationship Id="rId21" Type="http://schemas.openxmlformats.org/officeDocument/2006/relationships/oleObject" Target="../embeddings/oleObject502.bin"/><Relationship Id="rId34" Type="http://schemas.openxmlformats.org/officeDocument/2006/relationships/image" Target="../media/image443.wmf"/><Relationship Id="rId42" Type="http://schemas.openxmlformats.org/officeDocument/2006/relationships/oleObject" Target="../embeddings/oleObject515.bin"/><Relationship Id="rId47" Type="http://schemas.openxmlformats.org/officeDocument/2006/relationships/oleObject" Target="../embeddings/oleObject518.bin"/><Relationship Id="rId50" Type="http://schemas.openxmlformats.org/officeDocument/2006/relationships/oleObject" Target="../embeddings/oleObject520.bin"/><Relationship Id="rId7" Type="http://schemas.openxmlformats.org/officeDocument/2006/relationships/oleObject" Target="../embeddings/oleObject495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35.wmf"/><Relationship Id="rId29" Type="http://schemas.openxmlformats.org/officeDocument/2006/relationships/image" Target="../media/image441.wmf"/><Relationship Id="rId11" Type="http://schemas.openxmlformats.org/officeDocument/2006/relationships/oleObject" Target="../embeddings/oleObject497.bin"/><Relationship Id="rId24" Type="http://schemas.openxmlformats.org/officeDocument/2006/relationships/oleObject" Target="../embeddings/oleObject504.bin"/><Relationship Id="rId32" Type="http://schemas.openxmlformats.org/officeDocument/2006/relationships/oleObject" Target="../embeddings/oleObject508.bin"/><Relationship Id="rId37" Type="http://schemas.openxmlformats.org/officeDocument/2006/relationships/oleObject" Target="../embeddings/oleObject511.bin"/><Relationship Id="rId40" Type="http://schemas.openxmlformats.org/officeDocument/2006/relationships/oleObject" Target="../embeddings/oleObject514.bin"/><Relationship Id="rId45" Type="http://schemas.openxmlformats.org/officeDocument/2006/relationships/oleObject" Target="../embeddings/oleObject517.bin"/><Relationship Id="rId53" Type="http://schemas.openxmlformats.org/officeDocument/2006/relationships/oleObject" Target="../embeddings/oleObject522.bin"/><Relationship Id="rId5" Type="http://schemas.openxmlformats.org/officeDocument/2006/relationships/oleObject" Target="../embeddings/oleObject494.bin"/><Relationship Id="rId10" Type="http://schemas.openxmlformats.org/officeDocument/2006/relationships/image" Target="../media/image432.wmf"/><Relationship Id="rId19" Type="http://schemas.openxmlformats.org/officeDocument/2006/relationships/oleObject" Target="../embeddings/oleObject501.bin"/><Relationship Id="rId31" Type="http://schemas.openxmlformats.org/officeDocument/2006/relationships/image" Target="../media/image442.wmf"/><Relationship Id="rId44" Type="http://schemas.openxmlformats.org/officeDocument/2006/relationships/oleObject" Target="../embeddings/oleObject516.bin"/><Relationship Id="rId52" Type="http://schemas.openxmlformats.org/officeDocument/2006/relationships/oleObject" Target="../embeddings/oleObject521.bin"/><Relationship Id="rId4" Type="http://schemas.openxmlformats.org/officeDocument/2006/relationships/image" Target="../media/image429.wmf"/><Relationship Id="rId9" Type="http://schemas.openxmlformats.org/officeDocument/2006/relationships/oleObject" Target="../embeddings/oleObject496.bin"/><Relationship Id="rId14" Type="http://schemas.openxmlformats.org/officeDocument/2006/relationships/image" Target="../media/image434.wmf"/><Relationship Id="rId22" Type="http://schemas.openxmlformats.org/officeDocument/2006/relationships/oleObject" Target="../embeddings/oleObject503.bin"/><Relationship Id="rId27" Type="http://schemas.openxmlformats.org/officeDocument/2006/relationships/image" Target="../media/image440.wmf"/><Relationship Id="rId30" Type="http://schemas.openxmlformats.org/officeDocument/2006/relationships/oleObject" Target="../embeddings/oleObject507.bin"/><Relationship Id="rId35" Type="http://schemas.openxmlformats.org/officeDocument/2006/relationships/oleObject" Target="../embeddings/oleObject510.bin"/><Relationship Id="rId43" Type="http://schemas.openxmlformats.org/officeDocument/2006/relationships/image" Target="../media/image446.wmf"/><Relationship Id="rId48" Type="http://schemas.openxmlformats.org/officeDocument/2006/relationships/oleObject" Target="../embeddings/oleObject519.bin"/><Relationship Id="rId8" Type="http://schemas.openxmlformats.org/officeDocument/2006/relationships/image" Target="../media/image431.wmf"/><Relationship Id="rId51" Type="http://schemas.openxmlformats.org/officeDocument/2006/relationships/image" Target="../media/image449.wmf"/><Relationship Id="rId3" Type="http://schemas.openxmlformats.org/officeDocument/2006/relationships/oleObject" Target="../embeddings/oleObject493.bin"/><Relationship Id="rId12" Type="http://schemas.openxmlformats.org/officeDocument/2006/relationships/image" Target="../media/image433.wmf"/><Relationship Id="rId17" Type="http://schemas.openxmlformats.org/officeDocument/2006/relationships/oleObject" Target="../embeddings/oleObject500.bin"/><Relationship Id="rId25" Type="http://schemas.openxmlformats.org/officeDocument/2006/relationships/image" Target="../media/image439.wmf"/><Relationship Id="rId33" Type="http://schemas.openxmlformats.org/officeDocument/2006/relationships/oleObject" Target="../embeddings/oleObject509.bin"/><Relationship Id="rId38" Type="http://schemas.openxmlformats.org/officeDocument/2006/relationships/oleObject" Target="../embeddings/oleObject512.bin"/><Relationship Id="rId46" Type="http://schemas.openxmlformats.org/officeDocument/2006/relationships/image" Target="../media/image447.wmf"/><Relationship Id="rId20" Type="http://schemas.openxmlformats.org/officeDocument/2006/relationships/image" Target="../media/image437.wmf"/><Relationship Id="rId41" Type="http://schemas.openxmlformats.org/officeDocument/2006/relationships/image" Target="../media/image445.wmf"/><Relationship Id="rId54" Type="http://schemas.openxmlformats.org/officeDocument/2006/relationships/oleObject" Target="../embeddings/oleObject523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430.wmf"/><Relationship Id="rId15" Type="http://schemas.openxmlformats.org/officeDocument/2006/relationships/oleObject" Target="../embeddings/oleObject499.bin"/><Relationship Id="rId23" Type="http://schemas.openxmlformats.org/officeDocument/2006/relationships/image" Target="../media/image438.wmf"/><Relationship Id="rId28" Type="http://schemas.openxmlformats.org/officeDocument/2006/relationships/oleObject" Target="../embeddings/oleObject506.bin"/><Relationship Id="rId36" Type="http://schemas.openxmlformats.org/officeDocument/2006/relationships/image" Target="../media/image444.wmf"/><Relationship Id="rId49" Type="http://schemas.openxmlformats.org/officeDocument/2006/relationships/image" Target="../media/image448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6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451.wmf"/><Relationship Id="rId5" Type="http://schemas.openxmlformats.org/officeDocument/2006/relationships/oleObject" Target="../embeddings/oleObject525.bin"/><Relationship Id="rId4" Type="http://schemas.openxmlformats.org/officeDocument/2006/relationships/image" Target="../media/image4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8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3" Type="http://schemas.openxmlformats.org/officeDocument/2006/relationships/oleObject" Target="../embeddings/oleObject527.bin"/><Relationship Id="rId7" Type="http://schemas.openxmlformats.org/officeDocument/2006/relationships/oleObject" Target="../embeddings/oleObject529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454.wmf"/><Relationship Id="rId5" Type="http://schemas.openxmlformats.org/officeDocument/2006/relationships/oleObject" Target="../embeddings/oleObject528.bin"/><Relationship Id="rId4" Type="http://schemas.openxmlformats.org/officeDocument/2006/relationships/image" Target="../media/image453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3" Type="http://schemas.openxmlformats.org/officeDocument/2006/relationships/oleObject" Target="../embeddings/oleObject530.bin"/><Relationship Id="rId7" Type="http://schemas.openxmlformats.org/officeDocument/2006/relationships/oleObject" Target="../embeddings/oleObject532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531.bin"/><Relationship Id="rId10" Type="http://schemas.openxmlformats.org/officeDocument/2006/relationships/image" Target="../media/image459.wmf"/><Relationship Id="rId4" Type="http://schemas.openxmlformats.org/officeDocument/2006/relationships/image" Target="../media/image456.wmf"/><Relationship Id="rId9" Type="http://schemas.openxmlformats.org/officeDocument/2006/relationships/oleObject" Target="../embeddings/oleObject533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wmf"/><Relationship Id="rId13" Type="http://schemas.openxmlformats.org/officeDocument/2006/relationships/oleObject" Target="../embeddings/oleObject539.bin"/><Relationship Id="rId18" Type="http://schemas.openxmlformats.org/officeDocument/2006/relationships/image" Target="../media/image467.wmf"/><Relationship Id="rId26" Type="http://schemas.openxmlformats.org/officeDocument/2006/relationships/image" Target="../media/image471.wmf"/><Relationship Id="rId3" Type="http://schemas.openxmlformats.org/officeDocument/2006/relationships/oleObject" Target="../embeddings/oleObject534.bin"/><Relationship Id="rId21" Type="http://schemas.openxmlformats.org/officeDocument/2006/relationships/oleObject" Target="../embeddings/oleObject543.bin"/><Relationship Id="rId7" Type="http://schemas.openxmlformats.org/officeDocument/2006/relationships/oleObject" Target="../embeddings/oleObject536.bin"/><Relationship Id="rId12" Type="http://schemas.openxmlformats.org/officeDocument/2006/relationships/image" Target="../media/image464.wmf"/><Relationship Id="rId17" Type="http://schemas.openxmlformats.org/officeDocument/2006/relationships/oleObject" Target="../embeddings/oleObject541.bin"/><Relationship Id="rId25" Type="http://schemas.openxmlformats.org/officeDocument/2006/relationships/oleObject" Target="../embeddings/oleObject545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66.wmf"/><Relationship Id="rId20" Type="http://schemas.openxmlformats.org/officeDocument/2006/relationships/image" Target="../media/image468.wmf"/><Relationship Id="rId29" Type="http://schemas.openxmlformats.org/officeDocument/2006/relationships/oleObject" Target="../embeddings/oleObject547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461.wmf"/><Relationship Id="rId11" Type="http://schemas.openxmlformats.org/officeDocument/2006/relationships/oleObject" Target="../embeddings/oleObject538.bin"/><Relationship Id="rId24" Type="http://schemas.openxmlformats.org/officeDocument/2006/relationships/image" Target="../media/image470.wmf"/><Relationship Id="rId32" Type="http://schemas.openxmlformats.org/officeDocument/2006/relationships/image" Target="../media/image474.wmf"/><Relationship Id="rId5" Type="http://schemas.openxmlformats.org/officeDocument/2006/relationships/oleObject" Target="../embeddings/oleObject535.bin"/><Relationship Id="rId15" Type="http://schemas.openxmlformats.org/officeDocument/2006/relationships/oleObject" Target="../embeddings/oleObject540.bin"/><Relationship Id="rId23" Type="http://schemas.openxmlformats.org/officeDocument/2006/relationships/oleObject" Target="../embeddings/oleObject544.bin"/><Relationship Id="rId28" Type="http://schemas.openxmlformats.org/officeDocument/2006/relationships/image" Target="../media/image472.wmf"/><Relationship Id="rId10" Type="http://schemas.openxmlformats.org/officeDocument/2006/relationships/image" Target="../media/image463.wmf"/><Relationship Id="rId19" Type="http://schemas.openxmlformats.org/officeDocument/2006/relationships/oleObject" Target="../embeddings/oleObject542.bin"/><Relationship Id="rId31" Type="http://schemas.openxmlformats.org/officeDocument/2006/relationships/oleObject" Target="../embeddings/oleObject548.bin"/><Relationship Id="rId4" Type="http://schemas.openxmlformats.org/officeDocument/2006/relationships/image" Target="../media/image460.wmf"/><Relationship Id="rId9" Type="http://schemas.openxmlformats.org/officeDocument/2006/relationships/oleObject" Target="../embeddings/oleObject537.bin"/><Relationship Id="rId14" Type="http://schemas.openxmlformats.org/officeDocument/2006/relationships/image" Target="../media/image465.wmf"/><Relationship Id="rId22" Type="http://schemas.openxmlformats.org/officeDocument/2006/relationships/image" Target="../media/image469.wmf"/><Relationship Id="rId27" Type="http://schemas.openxmlformats.org/officeDocument/2006/relationships/oleObject" Target="../embeddings/oleObject546.bin"/><Relationship Id="rId30" Type="http://schemas.openxmlformats.org/officeDocument/2006/relationships/image" Target="../media/image473.wmf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4.bin"/><Relationship Id="rId18" Type="http://schemas.openxmlformats.org/officeDocument/2006/relationships/image" Target="../media/image482.wmf"/><Relationship Id="rId26" Type="http://schemas.openxmlformats.org/officeDocument/2006/relationships/image" Target="../media/image485.wmf"/><Relationship Id="rId3" Type="http://schemas.openxmlformats.org/officeDocument/2006/relationships/oleObject" Target="../embeddings/oleObject549.bin"/><Relationship Id="rId21" Type="http://schemas.openxmlformats.org/officeDocument/2006/relationships/oleObject" Target="../embeddings/oleObject558.bin"/><Relationship Id="rId34" Type="http://schemas.openxmlformats.org/officeDocument/2006/relationships/image" Target="../media/image489.wmf"/><Relationship Id="rId7" Type="http://schemas.openxmlformats.org/officeDocument/2006/relationships/oleObject" Target="../embeddings/oleObject551.bin"/><Relationship Id="rId12" Type="http://schemas.openxmlformats.org/officeDocument/2006/relationships/image" Target="../media/image479.wmf"/><Relationship Id="rId17" Type="http://schemas.openxmlformats.org/officeDocument/2006/relationships/oleObject" Target="../embeddings/oleObject556.bin"/><Relationship Id="rId25" Type="http://schemas.openxmlformats.org/officeDocument/2006/relationships/oleObject" Target="../embeddings/oleObject560.bin"/><Relationship Id="rId33" Type="http://schemas.openxmlformats.org/officeDocument/2006/relationships/oleObject" Target="../embeddings/oleObject564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81.wmf"/><Relationship Id="rId20" Type="http://schemas.openxmlformats.org/officeDocument/2006/relationships/image" Target="../media/image483.wmf"/><Relationship Id="rId29" Type="http://schemas.openxmlformats.org/officeDocument/2006/relationships/oleObject" Target="../embeddings/oleObject562.bin"/><Relationship Id="rId1" Type="http://schemas.openxmlformats.org/officeDocument/2006/relationships/vmlDrawing" Target="../drawings/vmlDrawing77.vml"/><Relationship Id="rId6" Type="http://schemas.openxmlformats.org/officeDocument/2006/relationships/image" Target="../media/image476.wmf"/><Relationship Id="rId11" Type="http://schemas.openxmlformats.org/officeDocument/2006/relationships/oleObject" Target="../embeddings/oleObject553.bin"/><Relationship Id="rId24" Type="http://schemas.openxmlformats.org/officeDocument/2006/relationships/image" Target="../media/image484.wmf"/><Relationship Id="rId32" Type="http://schemas.openxmlformats.org/officeDocument/2006/relationships/image" Target="../media/image488.wmf"/><Relationship Id="rId5" Type="http://schemas.openxmlformats.org/officeDocument/2006/relationships/oleObject" Target="../embeddings/oleObject550.bin"/><Relationship Id="rId15" Type="http://schemas.openxmlformats.org/officeDocument/2006/relationships/oleObject" Target="../embeddings/oleObject555.bin"/><Relationship Id="rId23" Type="http://schemas.openxmlformats.org/officeDocument/2006/relationships/oleObject" Target="../embeddings/oleObject559.bin"/><Relationship Id="rId28" Type="http://schemas.openxmlformats.org/officeDocument/2006/relationships/image" Target="../media/image486.wmf"/><Relationship Id="rId10" Type="http://schemas.openxmlformats.org/officeDocument/2006/relationships/image" Target="../media/image478.wmf"/><Relationship Id="rId19" Type="http://schemas.openxmlformats.org/officeDocument/2006/relationships/oleObject" Target="../embeddings/oleObject557.bin"/><Relationship Id="rId31" Type="http://schemas.openxmlformats.org/officeDocument/2006/relationships/oleObject" Target="../embeddings/oleObject563.bin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552.bin"/><Relationship Id="rId14" Type="http://schemas.openxmlformats.org/officeDocument/2006/relationships/image" Target="../media/image480.wmf"/><Relationship Id="rId22" Type="http://schemas.openxmlformats.org/officeDocument/2006/relationships/image" Target="../media/image466.wmf"/><Relationship Id="rId27" Type="http://schemas.openxmlformats.org/officeDocument/2006/relationships/oleObject" Target="../embeddings/oleObject561.bin"/><Relationship Id="rId30" Type="http://schemas.openxmlformats.org/officeDocument/2006/relationships/image" Target="../media/image487.wmf"/><Relationship Id="rId8" Type="http://schemas.openxmlformats.org/officeDocument/2006/relationships/image" Target="../media/image477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7.bin"/><Relationship Id="rId13" Type="http://schemas.openxmlformats.org/officeDocument/2006/relationships/image" Target="../media/image494.wmf"/><Relationship Id="rId18" Type="http://schemas.openxmlformats.org/officeDocument/2006/relationships/oleObject" Target="../embeddings/oleObject572.bin"/><Relationship Id="rId3" Type="http://schemas.openxmlformats.org/officeDocument/2006/relationships/image" Target="../media/image500.png"/><Relationship Id="rId21" Type="http://schemas.openxmlformats.org/officeDocument/2006/relationships/image" Target="../media/image498.wmf"/><Relationship Id="rId7" Type="http://schemas.openxmlformats.org/officeDocument/2006/relationships/image" Target="../media/image491.wmf"/><Relationship Id="rId12" Type="http://schemas.openxmlformats.org/officeDocument/2006/relationships/oleObject" Target="../embeddings/oleObject569.bin"/><Relationship Id="rId17" Type="http://schemas.openxmlformats.org/officeDocument/2006/relationships/image" Target="../media/image496.wmf"/><Relationship Id="rId2" Type="http://schemas.openxmlformats.org/officeDocument/2006/relationships/slideLayout" Target="../slideLayouts/slideLayout51.xml"/><Relationship Id="rId16" Type="http://schemas.openxmlformats.org/officeDocument/2006/relationships/oleObject" Target="../embeddings/oleObject571.bin"/><Relationship Id="rId20" Type="http://schemas.openxmlformats.org/officeDocument/2006/relationships/oleObject" Target="../embeddings/oleObject573.bin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566.bin"/><Relationship Id="rId11" Type="http://schemas.openxmlformats.org/officeDocument/2006/relationships/image" Target="../media/image493.wmf"/><Relationship Id="rId5" Type="http://schemas.openxmlformats.org/officeDocument/2006/relationships/image" Target="../media/image490.wmf"/><Relationship Id="rId15" Type="http://schemas.openxmlformats.org/officeDocument/2006/relationships/image" Target="../media/image495.wmf"/><Relationship Id="rId23" Type="http://schemas.openxmlformats.org/officeDocument/2006/relationships/image" Target="../media/image499.wmf"/><Relationship Id="rId10" Type="http://schemas.openxmlformats.org/officeDocument/2006/relationships/oleObject" Target="../embeddings/oleObject568.bin"/><Relationship Id="rId19" Type="http://schemas.openxmlformats.org/officeDocument/2006/relationships/image" Target="../media/image497.wmf"/><Relationship Id="rId4" Type="http://schemas.openxmlformats.org/officeDocument/2006/relationships/oleObject" Target="../embeddings/oleObject565.bin"/><Relationship Id="rId9" Type="http://schemas.openxmlformats.org/officeDocument/2006/relationships/image" Target="../media/image492.wmf"/><Relationship Id="rId14" Type="http://schemas.openxmlformats.org/officeDocument/2006/relationships/oleObject" Target="../embeddings/oleObject570.bin"/><Relationship Id="rId22" Type="http://schemas.openxmlformats.org/officeDocument/2006/relationships/oleObject" Target="../embeddings/oleObject574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501.wmf"/><Relationship Id="rId5" Type="http://schemas.openxmlformats.org/officeDocument/2006/relationships/oleObject" Target="../embeddings/oleObject575.bin"/><Relationship Id="rId4" Type="http://schemas.openxmlformats.org/officeDocument/2006/relationships/image" Target="../media/image503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3" Type="http://schemas.openxmlformats.org/officeDocument/2006/relationships/oleObject" Target="../embeddings/oleObject576.bin"/><Relationship Id="rId7" Type="http://schemas.openxmlformats.org/officeDocument/2006/relationships/oleObject" Target="../embeddings/oleObject57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05.w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504.wmf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4.bin"/><Relationship Id="rId18" Type="http://schemas.openxmlformats.org/officeDocument/2006/relationships/image" Target="../media/image513.wmf"/><Relationship Id="rId26" Type="http://schemas.openxmlformats.org/officeDocument/2006/relationships/oleObject" Target="../embeddings/oleObject591.bin"/><Relationship Id="rId39" Type="http://schemas.openxmlformats.org/officeDocument/2006/relationships/oleObject" Target="../embeddings/oleObject602.bin"/><Relationship Id="rId21" Type="http://schemas.openxmlformats.org/officeDocument/2006/relationships/oleObject" Target="../embeddings/oleObject588.bin"/><Relationship Id="rId34" Type="http://schemas.openxmlformats.org/officeDocument/2006/relationships/oleObject" Target="../embeddings/oleObject597.bin"/><Relationship Id="rId42" Type="http://schemas.openxmlformats.org/officeDocument/2006/relationships/oleObject" Target="../embeddings/oleObject605.bin"/><Relationship Id="rId47" Type="http://schemas.openxmlformats.org/officeDocument/2006/relationships/image" Target="../media/image520.wmf"/><Relationship Id="rId50" Type="http://schemas.openxmlformats.org/officeDocument/2006/relationships/oleObject" Target="../embeddings/oleObject610.bin"/><Relationship Id="rId7" Type="http://schemas.openxmlformats.org/officeDocument/2006/relationships/oleObject" Target="../embeddings/oleObject581.bin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512.wmf"/><Relationship Id="rId29" Type="http://schemas.openxmlformats.org/officeDocument/2006/relationships/image" Target="../media/image517.wmf"/><Relationship Id="rId11" Type="http://schemas.openxmlformats.org/officeDocument/2006/relationships/oleObject" Target="../embeddings/oleObject583.bin"/><Relationship Id="rId24" Type="http://schemas.openxmlformats.org/officeDocument/2006/relationships/image" Target="../media/image516.wmf"/><Relationship Id="rId32" Type="http://schemas.openxmlformats.org/officeDocument/2006/relationships/oleObject" Target="../embeddings/oleObject595.bin"/><Relationship Id="rId37" Type="http://schemas.openxmlformats.org/officeDocument/2006/relationships/oleObject" Target="../embeddings/oleObject600.bin"/><Relationship Id="rId40" Type="http://schemas.openxmlformats.org/officeDocument/2006/relationships/oleObject" Target="../embeddings/oleObject603.bin"/><Relationship Id="rId45" Type="http://schemas.openxmlformats.org/officeDocument/2006/relationships/image" Target="../media/image519.wmf"/><Relationship Id="rId5" Type="http://schemas.openxmlformats.org/officeDocument/2006/relationships/oleObject" Target="../embeddings/oleObject580.bin"/><Relationship Id="rId15" Type="http://schemas.openxmlformats.org/officeDocument/2006/relationships/oleObject" Target="../embeddings/oleObject585.bin"/><Relationship Id="rId23" Type="http://schemas.openxmlformats.org/officeDocument/2006/relationships/oleObject" Target="../embeddings/oleObject589.bin"/><Relationship Id="rId28" Type="http://schemas.openxmlformats.org/officeDocument/2006/relationships/oleObject" Target="../embeddings/oleObject593.bin"/><Relationship Id="rId36" Type="http://schemas.openxmlformats.org/officeDocument/2006/relationships/oleObject" Target="../embeddings/oleObject599.bin"/><Relationship Id="rId49" Type="http://schemas.openxmlformats.org/officeDocument/2006/relationships/image" Target="../media/image521.wmf"/><Relationship Id="rId10" Type="http://schemas.openxmlformats.org/officeDocument/2006/relationships/image" Target="../media/image509.wmf"/><Relationship Id="rId19" Type="http://schemas.openxmlformats.org/officeDocument/2006/relationships/oleObject" Target="../embeddings/oleObject587.bin"/><Relationship Id="rId31" Type="http://schemas.openxmlformats.org/officeDocument/2006/relationships/image" Target="../media/image518.wmf"/><Relationship Id="rId44" Type="http://schemas.openxmlformats.org/officeDocument/2006/relationships/oleObject" Target="../embeddings/oleObject607.bin"/><Relationship Id="rId4" Type="http://schemas.openxmlformats.org/officeDocument/2006/relationships/image" Target="../media/image507.wmf"/><Relationship Id="rId9" Type="http://schemas.openxmlformats.org/officeDocument/2006/relationships/oleObject" Target="../embeddings/oleObject582.bin"/><Relationship Id="rId14" Type="http://schemas.openxmlformats.org/officeDocument/2006/relationships/image" Target="../media/image511.wmf"/><Relationship Id="rId22" Type="http://schemas.openxmlformats.org/officeDocument/2006/relationships/image" Target="../media/image515.wmf"/><Relationship Id="rId27" Type="http://schemas.openxmlformats.org/officeDocument/2006/relationships/oleObject" Target="../embeddings/oleObject592.bin"/><Relationship Id="rId30" Type="http://schemas.openxmlformats.org/officeDocument/2006/relationships/oleObject" Target="../embeddings/oleObject594.bin"/><Relationship Id="rId35" Type="http://schemas.openxmlformats.org/officeDocument/2006/relationships/oleObject" Target="../embeddings/oleObject598.bin"/><Relationship Id="rId43" Type="http://schemas.openxmlformats.org/officeDocument/2006/relationships/oleObject" Target="../embeddings/oleObject606.bin"/><Relationship Id="rId48" Type="http://schemas.openxmlformats.org/officeDocument/2006/relationships/oleObject" Target="../embeddings/oleObject609.bin"/><Relationship Id="rId8" Type="http://schemas.openxmlformats.org/officeDocument/2006/relationships/image" Target="../media/image508.wmf"/><Relationship Id="rId51" Type="http://schemas.openxmlformats.org/officeDocument/2006/relationships/image" Target="../media/image522.wmf"/><Relationship Id="rId3" Type="http://schemas.openxmlformats.org/officeDocument/2006/relationships/oleObject" Target="../embeddings/oleObject579.bin"/><Relationship Id="rId12" Type="http://schemas.openxmlformats.org/officeDocument/2006/relationships/image" Target="../media/image510.wmf"/><Relationship Id="rId17" Type="http://schemas.openxmlformats.org/officeDocument/2006/relationships/oleObject" Target="../embeddings/oleObject586.bin"/><Relationship Id="rId25" Type="http://schemas.openxmlformats.org/officeDocument/2006/relationships/oleObject" Target="../embeddings/oleObject590.bin"/><Relationship Id="rId33" Type="http://schemas.openxmlformats.org/officeDocument/2006/relationships/oleObject" Target="../embeddings/oleObject596.bin"/><Relationship Id="rId38" Type="http://schemas.openxmlformats.org/officeDocument/2006/relationships/oleObject" Target="../embeddings/oleObject601.bin"/><Relationship Id="rId46" Type="http://schemas.openxmlformats.org/officeDocument/2006/relationships/oleObject" Target="../embeddings/oleObject608.bin"/><Relationship Id="rId20" Type="http://schemas.openxmlformats.org/officeDocument/2006/relationships/image" Target="../media/image514.wmf"/><Relationship Id="rId41" Type="http://schemas.openxmlformats.org/officeDocument/2006/relationships/oleObject" Target="../embeddings/oleObject604.bin"/><Relationship Id="rId1" Type="http://schemas.openxmlformats.org/officeDocument/2006/relationships/vmlDrawing" Target="../drawings/vmlDrawing81.vml"/><Relationship Id="rId6" Type="http://schemas.openxmlformats.org/officeDocument/2006/relationships/image" Target="../media/image504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4.jpeg"/><Relationship Id="rId2" Type="http://schemas.openxmlformats.org/officeDocument/2006/relationships/image" Target="../media/image523.wmf"/><Relationship Id="rId1" Type="http://schemas.openxmlformats.org/officeDocument/2006/relationships/slideLayout" Target="../slideLayouts/slideLayout5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5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/>
          <p:nvPr/>
        </p:nvSpPr>
        <p:spPr>
          <a:xfrm>
            <a:off x="347980" y="2019935"/>
            <a:ext cx="84480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4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第三章</a:t>
            </a:r>
            <a:r>
              <a:rPr lang="zh-CN" altLang="en-US" sz="4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4800" b="1" i="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多维随机变量及其分布</a:t>
            </a:r>
            <a:endParaRPr lang="zh-CN" altLang="en-US" sz="48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66800" y="2057400"/>
          <a:ext cx="4292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3" imgW="4292600" imgH="825500" progId="Equation.3">
                  <p:embed/>
                </p:oleObj>
              </mc:Choice>
              <mc:Fallback>
                <p:oleObj r:id="rId3" imgW="4292600" imgH="825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2057400"/>
                        <a:ext cx="429260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54088" y="3111500"/>
          <a:ext cx="70818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5" imgW="6854825" imgH="1002665" progId="Equation.3">
                  <p:embed/>
                </p:oleObj>
              </mc:Choice>
              <mc:Fallback>
                <p:oleObj r:id="rId5" imgW="6854825" imgH="10026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88" y="3111500"/>
                        <a:ext cx="708183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016000" y="1066800"/>
          <a:ext cx="4318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7" imgW="4318000" imgH="825500" progId="Equation.3">
                  <p:embed/>
                </p:oleObj>
              </mc:Choice>
              <mc:Fallback>
                <p:oleObj r:id="rId7" imgW="4318000" imgH="825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6000" y="1066800"/>
                        <a:ext cx="431800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468313" y="1557338"/>
          <a:ext cx="6257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r:id="rId3" imgW="2451100" imgH="215900" progId="Equation.3">
                  <p:embed/>
                </p:oleObj>
              </mc:Choice>
              <mc:Fallback>
                <p:oleObj r:id="rId3" imgW="2451100" imgH="215900" progId="Equation.3">
                  <p:embed/>
                  <p:pic>
                    <p:nvPicPr>
                      <p:cNvPr id="0" name="图片 36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557338"/>
                        <a:ext cx="62579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306388" y="1989138"/>
          <a:ext cx="54895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r:id="rId5" imgW="2326005" imgH="534035" progId="Equation.3">
                  <p:embed/>
                </p:oleObj>
              </mc:Choice>
              <mc:Fallback>
                <p:oleObj r:id="rId5" imgW="2326005" imgH="534035" progId="Equation.3">
                  <p:embed/>
                  <p:pic>
                    <p:nvPicPr>
                      <p:cNvPr id="0" name="图片 36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88" y="1989138"/>
                        <a:ext cx="5489575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042988" y="3213100"/>
          <a:ext cx="5324475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r:id="rId7" imgW="2311400" imgH="685800" progId="Equation.3">
                  <p:embed/>
                </p:oleObj>
              </mc:Choice>
              <mc:Fallback>
                <p:oleObj r:id="rId7" imgW="2311400" imgH="685800" progId="Equation.3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3213100"/>
                        <a:ext cx="5324475" cy="157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651500" y="3789363"/>
          <a:ext cx="2887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r:id="rId9" imgW="1232535" imgH="215900" progId="Equation.3">
                  <p:embed/>
                </p:oleObj>
              </mc:Choice>
              <mc:Fallback>
                <p:oleObj r:id="rId9" imgW="1232535" imgH="215900" progId="Equation.3">
                  <p:embed/>
                  <p:pic>
                    <p:nvPicPr>
                      <p:cNvPr id="0" name="图片 36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1500" y="3789363"/>
                        <a:ext cx="288766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381000" y="4527550"/>
          <a:ext cx="49831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7" r:id="rId11" imgW="2082800" imgH="215900" progId="Equation.3">
                  <p:embed/>
                </p:oleObj>
              </mc:Choice>
              <mc:Fallback>
                <p:oleObj r:id="rId11" imgW="2082800" imgH="215900" progId="Equation.3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" y="4527550"/>
                        <a:ext cx="49831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685800" y="5105400"/>
          <a:ext cx="6694488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r:id="rId13" imgW="2957830" imgH="571500" progId="Equation.3">
                  <p:embed/>
                </p:oleObj>
              </mc:Choice>
              <mc:Fallback>
                <p:oleObj r:id="rId13" imgW="2957830" imgH="571500" progId="Equation.3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6694488" cy="129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Text Box 2"/>
          <p:cNvSpPr txBox="1"/>
          <p:nvPr/>
        </p:nvSpPr>
        <p:spPr>
          <a:xfrm>
            <a:off x="0" y="549275"/>
            <a:ext cx="8459788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(X, Y)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服从二维正态分布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X, 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</a:t>
            </a: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立的充要条件是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=0.</a:t>
            </a:r>
            <a:endParaRPr lang="en-US" altLang="zh-CN" sz="36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07950" y="2492375"/>
          <a:ext cx="3810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1" r:id="rId3" imgW="1448435" imgH="215900" progId="Equation.3">
                  <p:embed/>
                </p:oleObj>
              </mc:Choice>
              <mc:Fallback>
                <p:oleObj r:id="rId3" imgW="1448435" imgH="215900" progId="Equation.3">
                  <p:embed/>
                  <p:pic>
                    <p:nvPicPr>
                      <p:cNvPr id="0" name="图片 36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" y="2492375"/>
                        <a:ext cx="381000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539750" y="3213100"/>
          <a:ext cx="58674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r:id="rId5" imgW="2364105" imgH="483235" progId="Equation.3">
                  <p:embed/>
                </p:oleObj>
              </mc:Choice>
              <mc:Fallback>
                <p:oleObj r:id="rId5" imgW="2364105" imgH="483235" progId="Equation.3">
                  <p:embed/>
                  <p:pic>
                    <p:nvPicPr>
                      <p:cNvPr id="0" name="图片 36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213100"/>
                        <a:ext cx="5867400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684213" y="981075"/>
          <a:ext cx="541020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r:id="rId7" imgW="2286000" imgH="685800" progId="Equation.3">
                  <p:embed/>
                </p:oleObj>
              </mc:Choice>
              <mc:Fallback>
                <p:oleObj r:id="rId7" imgW="2286000" imgH="685800" progId="Equation.3">
                  <p:embed/>
                  <p:pic>
                    <p:nvPicPr>
                      <p:cNvPr id="0" name="图片 366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981075"/>
                        <a:ext cx="5410200" cy="184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/>
          <p:nvPr/>
        </p:nvSpPr>
        <p:spPr>
          <a:xfrm>
            <a:off x="250825" y="4652963"/>
            <a:ext cx="20986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所以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=0.</a:t>
            </a:r>
            <a:endParaRPr lang="en-US" altLang="zh-CN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938213" y="3929063"/>
          <a:ext cx="7437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3" r:id="rId3" imgW="7439025" imgH="444500" progId="Equation.3">
                  <p:embed/>
                </p:oleObj>
              </mc:Choice>
              <mc:Fallback>
                <p:oleObj r:id="rId3" imgW="7439025" imgH="444500" progId="Equation.3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213" y="3929063"/>
                        <a:ext cx="74374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3686175" y="5299075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4" r:id="rId5" imgW="420370" imgH="241935" progId="Equation.3">
                  <p:embed/>
                </p:oleObj>
              </mc:Choice>
              <mc:Fallback>
                <p:oleObj r:id="rId5" imgW="420370" imgH="241935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6175" y="5299075"/>
                        <a:ext cx="419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219575" y="5202238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r:id="rId7" imgW="3225800" imgH="419100" progId="Equation.3">
                  <p:embed/>
                </p:oleObj>
              </mc:Choice>
              <mc:Fallback>
                <p:oleObj r:id="rId7" imgW="3225800" imgH="419100" progId="Equation.3">
                  <p:embed/>
                  <p:pic>
                    <p:nvPicPr>
                      <p:cNvPr id="0" name="图片 36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9575" y="5202238"/>
                        <a:ext cx="3225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4168775" y="2724150"/>
          <a:ext cx="990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r:id="rId9" imgW="420370" imgH="241935" progId="Equation.3">
                  <p:embed/>
                </p:oleObj>
              </mc:Choice>
              <mc:Fallback>
                <p:oleObj r:id="rId9" imgW="420370" imgH="241935" progId="Equation.3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8775" y="2724150"/>
                        <a:ext cx="990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463800" y="3190875"/>
          <a:ext cx="50609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r:id="rId11" imgW="6121400" imgH="469900" progId="Equation.3">
                  <p:embed/>
                </p:oleObj>
              </mc:Choice>
              <mc:Fallback>
                <p:oleObj r:id="rId11" imgW="6121400" imgH="4699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3800" y="3190875"/>
                        <a:ext cx="50609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463675" y="2630488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8" r:id="rId13" imgW="2614930" imgH="444500" progId="Equation.3">
                  <p:embed/>
                </p:oleObj>
              </mc:Choice>
              <mc:Fallback>
                <p:oleObj r:id="rId13" imgW="2614930" imgH="444500" progId="Equation.3">
                  <p:embed/>
                  <p:pic>
                    <p:nvPicPr>
                      <p:cNvPr id="0" name="图片 366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63675" y="2630488"/>
                        <a:ext cx="261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930275" y="5216525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9" r:id="rId15" imgW="2614930" imgH="444500" progId="Equation.3">
                  <p:embed/>
                </p:oleObj>
              </mc:Choice>
              <mc:Fallback>
                <p:oleObj r:id="rId15" imgW="2614930" imgH="444500" progId="Equation.3">
                  <p:embed/>
                  <p:pic>
                    <p:nvPicPr>
                      <p:cNvPr id="0" name="图片 36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0275" y="5216525"/>
                        <a:ext cx="261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Text Box 9"/>
          <p:cNvSpPr txBox="1"/>
          <p:nvPr/>
        </p:nvSpPr>
        <p:spPr>
          <a:xfrm>
            <a:off x="865188" y="1395413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若离散型随机变量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的联合分布律为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1835150" y="2030413"/>
          <a:ext cx="3479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0" r:id="rId17" imgW="3479800" imgH="469900" progId="Equation.3">
                  <p:embed/>
                </p:oleObj>
              </mc:Choice>
              <mc:Fallback>
                <p:oleObj r:id="rId17" imgW="3479800" imgH="469900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5150" y="2030413"/>
                        <a:ext cx="34798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Rectangle 11"/>
          <p:cNvSpPr>
            <a:spLocks noGrp="1"/>
          </p:cNvSpPr>
          <p:nvPr>
            <p:ph type="title"/>
          </p:nvPr>
        </p:nvSpPr>
        <p:spPr>
          <a:xfrm>
            <a:off x="1371600" y="561975"/>
            <a:ext cx="7772400" cy="641350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zh-CN" sz="3600" dirty="0">
                <a:solidFill>
                  <a:srgbClr val="FF0000"/>
                </a:solidFill>
              </a:rPr>
              <a:t>                    </a:t>
            </a:r>
            <a:r>
              <a:rPr lang="zh-CN" altLang="en-US" sz="3600" dirty="0">
                <a:solidFill>
                  <a:srgbClr val="FF0000"/>
                </a:solidFill>
              </a:rPr>
              <a:t>小   结</a:t>
            </a: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971550" y="4570413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1" r:id="rId19" imgW="1207770" imgH="394335" progId="Equation.3">
                  <p:embed/>
                </p:oleObj>
              </mc:Choice>
              <mc:Fallback>
                <p:oleObj r:id="rId19" imgW="1207770" imgH="394335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1550" y="4570413"/>
                        <a:ext cx="120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7513638" y="462280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2" r:id="rId21" imgW="775970" imgH="445135" progId="Equation.3">
                  <p:embed/>
                </p:oleObj>
              </mc:Choice>
              <mc:Fallback>
                <p:oleObj r:id="rId21" imgW="775970" imgH="445135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13638" y="4622800"/>
                        <a:ext cx="774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2268538" y="4581525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3" r:id="rId23" imgW="5242560" imgH="444500" progId="Equation.3">
                  <p:embed/>
                </p:oleObj>
              </mc:Choice>
              <mc:Fallback>
                <p:oleObj r:id="rId23" imgW="5242560" imgH="444500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68538" y="4581525"/>
                        <a:ext cx="524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/>
        </p:nvGraphicFramePr>
        <p:xfrm>
          <a:off x="5003800" y="2060575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r:id="rId25" imgW="1779270" imgH="394335" progId="Equation.3">
                  <p:embed/>
                </p:oleObj>
              </mc:Choice>
              <mc:Fallback>
                <p:oleObj r:id="rId25" imgW="1779270" imgH="394335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03800" y="2060575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xfrm>
            <a:off x="914400" y="1700213"/>
            <a:ext cx="8229600" cy="569912"/>
          </a:xfrm>
        </p:spPr>
        <p:txBody>
          <a:bodyPr wrap="square" lIns="91440" tIns="45720" rIns="91440" bIns="45720" anchor="ctr"/>
          <a:lstStyle/>
          <a:p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第五节  </a:t>
            </a:r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二维随机变量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的函数的分布</a:t>
            </a:r>
            <a:b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4690" name="Picture 3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25447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691" name="Picture 4" descr="f0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3502025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692" name="Rectangle 5"/>
          <p:cNvSpPr/>
          <p:nvPr/>
        </p:nvSpPr>
        <p:spPr>
          <a:xfrm>
            <a:off x="1547813" y="2636838"/>
            <a:ext cx="8229600" cy="5699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二维离散型随机变量的函数的分布</a:t>
            </a:r>
            <a:br>
              <a:rPr lang="zh-CN" altLang="en-US" sz="32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200" b="1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4693" name="Rectangle 6"/>
          <p:cNvSpPr/>
          <p:nvPr/>
        </p:nvSpPr>
        <p:spPr>
          <a:xfrm>
            <a:off x="1619250" y="3644900"/>
            <a:ext cx="8229600" cy="569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二维连续型随机变量的函数的分布</a:t>
            </a:r>
            <a:br>
              <a:rPr lang="zh-CN" altLang="en-US" sz="32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200" b="1" i="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/>
          <p:nvPr/>
        </p:nvSpPr>
        <p:spPr>
          <a:xfrm>
            <a:off x="2660650" y="1511300"/>
            <a:ext cx="59436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在第二章中，我们讨论了一维随机变量函数的分布，现在我们进一步讨论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3187" name="Picture 3" descr="FISTSL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268413"/>
            <a:ext cx="2590800" cy="2146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8" name="Rectangle 4"/>
          <p:cNvSpPr/>
          <p:nvPr/>
        </p:nvSpPr>
        <p:spPr>
          <a:xfrm>
            <a:off x="1187450" y="3171825"/>
            <a:ext cx="7561263" cy="20574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当随机变量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的联合分布已知时，如何求出它们的函数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</a:p>
          <a:p>
            <a:pPr eaLnBrk="0" hangingPunct="0">
              <a:lnSpc>
                <a:spcPct val="110000"/>
              </a:lnSpc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/>
          </p:cNvSpPr>
          <p:nvPr>
            <p:ph type="title"/>
          </p:nvPr>
        </p:nvSpPr>
        <p:spPr>
          <a:xfrm>
            <a:off x="0" y="779463"/>
            <a:ext cx="8519795" cy="706755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一、二维离散型随机变量函数的分布</a:t>
            </a:r>
            <a:r>
              <a:rPr lang="zh-CN" altLang="en-US" sz="2400" b="0" dirty="0">
                <a:solidFill>
                  <a:srgbClr val="000000"/>
                </a:solidFill>
              </a:rPr>
              <a:t>    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1908175" y="2355850"/>
          <a:ext cx="293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r:id="rId3" imgW="2933700" imgH="469900" progId="Equation.3">
                  <p:embed/>
                </p:oleObj>
              </mc:Choice>
              <mc:Fallback>
                <p:oleObj r:id="rId3" imgW="2933700" imgH="469900" progId="Equation.3">
                  <p:embed/>
                  <p:pic>
                    <p:nvPicPr>
                      <p:cNvPr id="0" name="图片 37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355850"/>
                        <a:ext cx="2933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977900" y="3035300"/>
          <a:ext cx="66182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4" r:id="rId5" imgW="6550660" imgH="444500" progId="Equation.3">
                  <p:embed/>
                </p:oleObj>
              </mc:Choice>
              <mc:Fallback>
                <p:oleObj r:id="rId5" imgW="6550660" imgH="444500" progId="Equation.3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3035300"/>
                        <a:ext cx="66182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979613" y="3789363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r:id="rId7" imgW="1804670" imgH="432435" progId="Equation.3">
                  <p:embed/>
                </p:oleObj>
              </mc:Choice>
              <mc:Fallback>
                <p:oleObj r:id="rId7" imgW="1804670" imgH="432435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3789363"/>
                        <a:ext cx="1803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3905250" y="4524375"/>
          <a:ext cx="1282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r:id="rId9" imgW="1285240" imgH="826770" progId="Equation.3">
                  <p:embed/>
                </p:oleObj>
              </mc:Choice>
              <mc:Fallback>
                <p:oleObj r:id="rId9" imgW="1285240" imgH="82677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05250" y="4524375"/>
                        <a:ext cx="1282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4859338" y="2355850"/>
          <a:ext cx="50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r:id="rId11" imgW="508635" imgH="470535" progId="Equation.3">
                  <p:embed/>
                </p:oleObj>
              </mc:Choice>
              <mc:Fallback>
                <p:oleObj r:id="rId11" imgW="508635" imgH="470535" progId="Equation.3">
                  <p:embed/>
                  <p:pic>
                    <p:nvPicPr>
                      <p:cNvPr id="0" name="图片 36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59338" y="2355850"/>
                        <a:ext cx="508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5435600" y="2393950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r:id="rId13" imgW="1664970" imgH="394335" progId="Equation.3">
                  <p:embed/>
                </p:oleObj>
              </mc:Choice>
              <mc:Fallback>
                <p:oleObj r:id="rId13" imgW="1664970" imgH="394335" progId="Equation.3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5600" y="2393950"/>
                        <a:ext cx="166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3851275" y="3803650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r:id="rId15" imgW="2402205" imgH="432435" progId="Equation.3">
                  <p:embed/>
                </p:oleObj>
              </mc:Choice>
              <mc:Fallback>
                <p:oleObj r:id="rId15" imgW="2402205" imgH="432435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51275" y="3803650"/>
                        <a:ext cx="2400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5580063" y="4652963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r:id="rId17" imgW="1564005" imgH="368935" progId="Equation.3">
                  <p:embed/>
                </p:oleObj>
              </mc:Choice>
              <mc:Fallback>
                <p:oleObj r:id="rId17" imgW="1564005" imgH="368935" progId="Equation.3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80063" y="4652963"/>
                        <a:ext cx="1562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3582988" y="470535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r:id="rId19" imgW="242570" imgH="153035" progId="Equation.3">
                  <p:embed/>
                </p:oleObj>
              </mc:Choice>
              <mc:Fallback>
                <p:oleObj r:id="rId19" imgW="242570" imgH="153035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2988" y="470535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7"/>
          <p:cNvGraphicFramePr>
            <a:graphicFrameLocks noChangeAspect="1"/>
          </p:cNvGraphicFramePr>
          <p:nvPr/>
        </p:nvGraphicFramePr>
        <p:xfrm>
          <a:off x="1042988" y="1557338"/>
          <a:ext cx="5902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r:id="rId21" imgW="5956300" imgH="444500" progId="Equation.3">
                  <p:embed/>
                </p:oleObj>
              </mc:Choice>
              <mc:Fallback>
                <p:oleObj r:id="rId21" imgW="5956300" imgH="44450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42988" y="1557338"/>
                        <a:ext cx="59023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838200" y="1470025"/>
            <a:ext cx="5965825" cy="519113"/>
            <a:chOff x="0" y="0"/>
            <a:chExt cx="3597" cy="327"/>
          </a:xfrm>
        </p:grpSpPr>
        <p:graphicFrame>
          <p:nvGraphicFramePr>
            <p:cNvPr id="117762" name="Object 17"/>
            <p:cNvGraphicFramePr>
              <a:graphicFrameLocks noChangeAspect="1"/>
            </p:cNvGraphicFramePr>
            <p:nvPr/>
          </p:nvGraphicFramePr>
          <p:xfrm>
            <a:off x="39" y="34"/>
            <a:ext cx="355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9" r:id="rId3" imgW="5956300" imgH="444500" progId="Equation.3">
                    <p:embed/>
                  </p:oleObj>
                </mc:Choice>
                <mc:Fallback>
                  <p:oleObj r:id="rId3" imgW="5956300" imgH="444500" progId="Equation.3">
                    <p:embed/>
                    <p:pic>
                      <p:nvPicPr>
                        <p:cNvPr id="0" name="图片 36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" y="34"/>
                          <a:ext cx="355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3" name="Text Box 19"/>
            <p:cNvSpPr txBox="1"/>
            <p:nvPr/>
          </p:nvSpPr>
          <p:spPr>
            <a:xfrm>
              <a:off x="0" y="0"/>
              <a:ext cx="4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  <p:graphicFrame>
        <p:nvGraphicFramePr>
          <p:cNvPr id="95251" name="Object 19"/>
          <p:cNvGraphicFramePr>
            <a:graphicFrameLocks noGrp="1" noChangeAspect="1"/>
          </p:cNvGraphicFramePr>
          <p:nvPr>
            <p:ph/>
          </p:nvPr>
        </p:nvGraphicFramePr>
        <p:xfrm>
          <a:off x="1009015" y="4283710"/>
          <a:ext cx="47323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r:id="rId5" imgW="1498600" imgH="203200" progId="Equation.3">
                  <p:embed/>
                </p:oleObj>
              </mc:Choice>
              <mc:Fallback>
                <p:oleObj r:id="rId5" imgW="1498600" imgH="203200" progId="Equation.3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9015" y="4283710"/>
                        <a:ext cx="473233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2051050" y="2295525"/>
            <a:ext cx="3273425" cy="1600200"/>
            <a:chOff x="0" y="0"/>
            <a:chExt cx="2062" cy="1008"/>
          </a:xfrm>
        </p:grpSpPr>
        <p:sp>
          <p:nvSpPr>
            <p:cNvPr id="117766" name="Line 12"/>
            <p:cNvSpPr/>
            <p:nvPr/>
          </p:nvSpPr>
          <p:spPr>
            <a:xfrm>
              <a:off x="0" y="384"/>
              <a:ext cx="206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7767" name="Line 13"/>
            <p:cNvSpPr/>
            <p:nvPr/>
          </p:nvSpPr>
          <p:spPr>
            <a:xfrm>
              <a:off x="576" y="0"/>
              <a:ext cx="0" cy="100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7768" name="Object 14"/>
            <p:cNvGraphicFramePr>
              <a:graphicFrameLocks noChangeAspect="1"/>
            </p:cNvGraphicFramePr>
            <p:nvPr/>
          </p:nvGraphicFramePr>
          <p:xfrm>
            <a:off x="336" y="0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1" r:id="rId7" imgW="280035" imgH="292735" progId="Equation.3">
                    <p:embed/>
                  </p:oleObj>
                </mc:Choice>
                <mc:Fallback>
                  <p:oleObj r:id="rId7" imgW="280035" imgH="292735" progId="Equation.3">
                    <p:embed/>
                    <p:pic>
                      <p:nvPicPr>
                        <p:cNvPr id="0" name="图片 37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9" name="Line 15"/>
            <p:cNvSpPr/>
            <p:nvPr/>
          </p:nvSpPr>
          <p:spPr>
            <a:xfrm>
              <a:off x="144" y="96"/>
              <a:ext cx="442" cy="30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7770" name="Object 16"/>
            <p:cNvGraphicFramePr>
              <a:graphicFrameLocks noChangeAspect="1"/>
            </p:cNvGraphicFramePr>
            <p:nvPr/>
          </p:nvGraphicFramePr>
          <p:xfrm>
            <a:off x="48" y="192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2" r:id="rId9" imgW="356235" imgH="292735" progId="Equation.3">
                    <p:embed/>
                  </p:oleObj>
                </mc:Choice>
                <mc:Fallback>
                  <p:oleObj r:id="rId9" imgW="356235" imgH="292735" progId="Equation.3">
                    <p:embed/>
                    <p:pic>
                      <p:nvPicPr>
                        <p:cNvPr id="0" name="图片 371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" y="192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1" name="Object 17"/>
            <p:cNvGraphicFramePr>
              <a:graphicFrameLocks noChangeAspect="1"/>
            </p:cNvGraphicFramePr>
            <p:nvPr/>
          </p:nvGraphicFramePr>
          <p:xfrm>
            <a:off x="864" y="96"/>
            <a:ext cx="9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3" r:id="rId11" imgW="1092835" imgH="393700" progId="Equation.3">
                    <p:embed/>
                  </p:oleObj>
                </mc:Choice>
                <mc:Fallback>
                  <p:oleObj r:id="rId11" imgW="1092835" imgH="393700" progId="Equation.3">
                    <p:embed/>
                    <p:pic>
                      <p:nvPicPr>
                        <p:cNvPr id="0" name="图片 37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4" y="96"/>
                          <a:ext cx="93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2" name="Object 18"/>
            <p:cNvGraphicFramePr>
              <a:graphicFrameLocks noChangeAspect="1"/>
            </p:cNvGraphicFramePr>
            <p:nvPr/>
          </p:nvGraphicFramePr>
          <p:xfrm>
            <a:off x="146" y="426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4" r:id="rId13" imgW="177800" imgH="305435" progId="Equation.3">
                    <p:embed/>
                  </p:oleObj>
                </mc:Choice>
                <mc:Fallback>
                  <p:oleObj r:id="rId13" imgW="177800" imgH="305435" progId="Equation.3">
                    <p:embed/>
                    <p:pic>
                      <p:nvPicPr>
                        <p:cNvPr id="0" name="图片 372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6" y="426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3" name="Object 19"/>
            <p:cNvGraphicFramePr>
              <a:graphicFrameLocks noChangeAspect="1"/>
            </p:cNvGraphicFramePr>
            <p:nvPr/>
          </p:nvGraphicFramePr>
          <p:xfrm>
            <a:off x="146" y="762"/>
            <a:ext cx="1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5" r:id="rId15" imgW="215900" imgH="318135" progId="Equation.3">
                    <p:embed/>
                  </p:oleObj>
                </mc:Choice>
                <mc:Fallback>
                  <p:oleObj r:id="rId15" imgW="215900" imgH="318135" progId="Equation.3">
                    <p:embed/>
                    <p:pic>
                      <p:nvPicPr>
                        <p:cNvPr id="0" name="图片 37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6" y="762"/>
                          <a:ext cx="1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4" name="Object 20"/>
            <p:cNvGraphicFramePr>
              <a:graphicFrameLocks noChangeAspect="1"/>
            </p:cNvGraphicFramePr>
            <p:nvPr/>
          </p:nvGraphicFramePr>
          <p:xfrm>
            <a:off x="670" y="42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6" r:id="rId17" imgW="648335" imgH="318135" progId="Equation.3">
                    <p:embed/>
                  </p:oleObj>
                </mc:Choice>
                <mc:Fallback>
                  <p:oleObj r:id="rId17" imgW="648335" imgH="318135" progId="Equation.3">
                    <p:embed/>
                    <p:pic>
                      <p:nvPicPr>
                        <p:cNvPr id="0" name="图片 370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70" y="42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5" name="Object 21"/>
            <p:cNvGraphicFramePr>
              <a:graphicFrameLocks noChangeAspect="1"/>
            </p:cNvGraphicFramePr>
            <p:nvPr/>
          </p:nvGraphicFramePr>
          <p:xfrm>
            <a:off x="1488" y="43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7" r:id="rId19" imgW="648335" imgH="318135" progId="Equation.3">
                    <p:embed/>
                  </p:oleObj>
                </mc:Choice>
                <mc:Fallback>
                  <p:oleObj r:id="rId19" imgW="648335" imgH="318135" progId="Equation.3">
                    <p:embed/>
                    <p:pic>
                      <p:nvPicPr>
                        <p:cNvPr id="0" name="图片 370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88" y="43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6" name="Object 22"/>
            <p:cNvGraphicFramePr>
              <a:graphicFrameLocks noChangeAspect="1"/>
            </p:cNvGraphicFramePr>
            <p:nvPr/>
          </p:nvGraphicFramePr>
          <p:xfrm>
            <a:off x="670" y="75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8" r:id="rId21" imgW="648335" imgH="318135" progId="Equation.3">
                    <p:embed/>
                  </p:oleObj>
                </mc:Choice>
                <mc:Fallback>
                  <p:oleObj r:id="rId21" imgW="648335" imgH="318135" progId="Equation.3">
                    <p:embed/>
                    <p:pic>
                      <p:nvPicPr>
                        <p:cNvPr id="0" name="图片 372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70" y="75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7" name="Object 23"/>
            <p:cNvGraphicFramePr>
              <a:graphicFrameLocks noChangeAspect="1"/>
            </p:cNvGraphicFramePr>
            <p:nvPr/>
          </p:nvGraphicFramePr>
          <p:xfrm>
            <a:off x="1488" y="76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9" r:id="rId23" imgW="648335" imgH="318135" progId="Equation.3">
                    <p:embed/>
                  </p:oleObj>
                </mc:Choice>
                <mc:Fallback>
                  <p:oleObj r:id="rId23" imgW="648335" imgH="318135" progId="Equation.3">
                    <p:embed/>
                    <p:pic>
                      <p:nvPicPr>
                        <p:cNvPr id="0" name="图片 370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88" y="76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9838" y="893763"/>
            <a:ext cx="4752975" cy="2519362"/>
            <a:chOff x="0" y="0"/>
            <a:chExt cx="2994" cy="1587"/>
          </a:xfrm>
        </p:grpSpPr>
        <p:sp>
          <p:nvSpPr>
            <p:cNvPr id="118786" name="Line 3"/>
            <p:cNvSpPr/>
            <p:nvPr/>
          </p:nvSpPr>
          <p:spPr>
            <a:xfrm>
              <a:off x="591" y="317"/>
              <a:ext cx="2403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87" name="Line 4"/>
            <p:cNvSpPr/>
            <p:nvPr/>
          </p:nvSpPr>
          <p:spPr>
            <a:xfrm>
              <a:off x="1117" y="0"/>
              <a:ext cx="0" cy="158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88" name="Line 5"/>
            <p:cNvSpPr/>
            <p:nvPr/>
          </p:nvSpPr>
          <p:spPr>
            <a:xfrm>
              <a:off x="1906" y="0"/>
              <a:ext cx="0" cy="1587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789" name="Text Box 6"/>
            <p:cNvSpPr txBox="1"/>
            <p:nvPr/>
          </p:nvSpPr>
          <p:spPr>
            <a:xfrm>
              <a:off x="0" y="554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可得</a:t>
              </a:r>
              <a:endPara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>
          <a:xfrm>
            <a:off x="5708650" y="933450"/>
            <a:ext cx="1025525" cy="2459038"/>
            <a:chOff x="0" y="0"/>
            <a:chExt cx="646" cy="1549"/>
          </a:xfrm>
        </p:grpSpPr>
        <p:graphicFrame>
          <p:nvGraphicFramePr>
            <p:cNvPr id="118791" name="Object 8"/>
            <p:cNvGraphicFramePr>
              <a:graphicFrameLocks noChangeAspect="1"/>
            </p:cNvGraphicFramePr>
            <p:nvPr/>
          </p:nvGraphicFramePr>
          <p:xfrm>
            <a:off x="6" y="0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9" r:id="rId3" imgW="965835" imgH="394335" progId="Equation.3">
                    <p:embed/>
                  </p:oleObj>
                </mc:Choice>
                <mc:Fallback>
                  <p:oleObj r:id="rId3" imgW="965835" imgH="394335" progId="Equation.3">
                    <p:embed/>
                    <p:pic>
                      <p:nvPicPr>
                        <p:cNvPr id="0" name="图片 37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" y="0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2" name="Object 9"/>
            <p:cNvGraphicFramePr>
              <a:graphicFrameLocks noChangeAspect="1"/>
            </p:cNvGraphicFramePr>
            <p:nvPr/>
          </p:nvGraphicFramePr>
          <p:xfrm>
            <a:off x="0" y="426"/>
            <a:ext cx="64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0" r:id="rId5" imgW="737235" imgH="2021205" progId="Equation.3">
                    <p:embed/>
                  </p:oleObj>
                </mc:Choice>
                <mc:Fallback>
                  <p:oleObj r:id="rId5" imgW="737235" imgH="2021205" progId="Equation.3">
                    <p:embed/>
                    <p:pic>
                      <p:nvPicPr>
                        <p:cNvPr id="0" name="图片 37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426"/>
                          <a:ext cx="646" cy="1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 noChangeAspect="1"/>
          </p:cNvGrpSpPr>
          <p:nvPr/>
        </p:nvGrpSpPr>
        <p:grpSpPr>
          <a:xfrm>
            <a:off x="4808538" y="981075"/>
            <a:ext cx="673100" cy="2393950"/>
            <a:chOff x="0" y="0"/>
            <a:chExt cx="424" cy="1508"/>
          </a:xfrm>
        </p:grpSpPr>
        <p:graphicFrame>
          <p:nvGraphicFramePr>
            <p:cNvPr id="118794" name="Object 11"/>
            <p:cNvGraphicFramePr>
              <a:graphicFrameLocks noChangeAspect="1"/>
            </p:cNvGraphicFramePr>
            <p:nvPr/>
          </p:nvGraphicFramePr>
          <p:xfrm>
            <a:off x="96" y="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1" r:id="rId7" imgW="317500" imgH="317500" progId="Equation.3">
                    <p:embed/>
                  </p:oleObj>
                </mc:Choice>
                <mc:Fallback>
                  <p:oleObj r:id="rId7" imgW="317500" imgH="317500" progId="Equation.3">
                    <p:embed/>
                    <p:pic>
                      <p:nvPicPr>
                        <p:cNvPr id="0" name="图片 37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5" name="Object 12"/>
            <p:cNvGraphicFramePr>
              <a:graphicFrameLocks noChangeAspect="1"/>
            </p:cNvGraphicFramePr>
            <p:nvPr/>
          </p:nvGraphicFramePr>
          <p:xfrm>
            <a:off x="16" y="40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2" r:id="rId9" imgW="648335" imgH="318135" progId="Equation.3">
                    <p:embed/>
                  </p:oleObj>
                </mc:Choice>
                <mc:Fallback>
                  <p:oleObj r:id="rId9" imgW="648335" imgH="318135" progId="Equation.3">
                    <p:embed/>
                    <p:pic>
                      <p:nvPicPr>
                        <p:cNvPr id="0" name="图片 37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" y="40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6" name="Object 13"/>
            <p:cNvGraphicFramePr>
              <a:graphicFrameLocks noChangeAspect="1"/>
            </p:cNvGraphicFramePr>
            <p:nvPr/>
          </p:nvGraphicFramePr>
          <p:xfrm>
            <a:off x="16" y="68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3" r:id="rId11" imgW="648335" imgH="318135" progId="Equation.3">
                    <p:embed/>
                  </p:oleObj>
                </mc:Choice>
                <mc:Fallback>
                  <p:oleObj r:id="rId11" imgW="648335" imgH="318135" progId="Equation.3">
                    <p:embed/>
                    <p:pic>
                      <p:nvPicPr>
                        <p:cNvPr id="0" name="图片 37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" y="68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7" name="Object 14"/>
            <p:cNvGraphicFramePr>
              <a:graphicFrameLocks noChangeAspect="1"/>
            </p:cNvGraphicFramePr>
            <p:nvPr/>
          </p:nvGraphicFramePr>
          <p:xfrm>
            <a:off x="16" y="97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4" r:id="rId13" imgW="648335" imgH="318135" progId="Equation.3">
                    <p:embed/>
                  </p:oleObj>
                </mc:Choice>
                <mc:Fallback>
                  <p:oleObj r:id="rId13" imgW="648335" imgH="318135" progId="Equation.3">
                    <p:embed/>
                    <p:pic>
                      <p:nvPicPr>
                        <p:cNvPr id="0" name="图片 37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" y="97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8" name="Object 15"/>
            <p:cNvGraphicFramePr>
              <a:graphicFrameLocks noChangeAspect="1"/>
            </p:cNvGraphicFramePr>
            <p:nvPr/>
          </p:nvGraphicFramePr>
          <p:xfrm>
            <a:off x="0" y="130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5" r:id="rId15" imgW="648335" imgH="318135" progId="Equation.3">
                    <p:embed/>
                  </p:oleObj>
                </mc:Choice>
                <mc:Fallback>
                  <p:oleObj r:id="rId15" imgW="648335" imgH="318135" progId="Equation.3">
                    <p:embed/>
                    <p:pic>
                      <p:nvPicPr>
                        <p:cNvPr id="0" name="图片 37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130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 noChangeAspect="1"/>
          </p:cNvGrpSpPr>
          <p:nvPr/>
        </p:nvGrpSpPr>
        <p:grpSpPr>
          <a:xfrm>
            <a:off x="6878638" y="933450"/>
            <a:ext cx="1574800" cy="2452688"/>
            <a:chOff x="0" y="0"/>
            <a:chExt cx="992" cy="1545"/>
          </a:xfrm>
        </p:grpSpPr>
        <p:graphicFrame>
          <p:nvGraphicFramePr>
            <p:cNvPr id="118800" name="Object 17"/>
            <p:cNvGraphicFramePr>
              <a:graphicFrameLocks noChangeAspect="1"/>
            </p:cNvGraphicFramePr>
            <p:nvPr/>
          </p:nvGraphicFramePr>
          <p:xfrm>
            <a:off x="0" y="0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6" r:id="rId17" imgW="1576070" imgH="292100" progId="Equation.3">
                    <p:embed/>
                  </p:oleObj>
                </mc:Choice>
                <mc:Fallback>
                  <p:oleObj r:id="rId17" imgW="1576070" imgH="292100" progId="Equation.3">
                    <p:embed/>
                    <p:pic>
                      <p:nvPicPr>
                        <p:cNvPr id="0" name="图片 370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1" name="Object 18"/>
            <p:cNvGraphicFramePr>
              <a:graphicFrameLocks noChangeAspect="1"/>
            </p:cNvGraphicFramePr>
            <p:nvPr/>
          </p:nvGraphicFramePr>
          <p:xfrm>
            <a:off x="428" y="429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7" r:id="rId19" imgW="215900" imgH="318135" progId="Equation.3">
                    <p:embed/>
                  </p:oleObj>
                </mc:Choice>
                <mc:Fallback>
                  <p:oleObj r:id="rId19" imgW="215900" imgH="318135" progId="Equation.3">
                    <p:embed/>
                    <p:pic>
                      <p:nvPicPr>
                        <p:cNvPr id="0" name="图片 371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8" y="429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2" name="Object 19"/>
            <p:cNvGraphicFramePr>
              <a:graphicFrameLocks noChangeAspect="1"/>
            </p:cNvGraphicFramePr>
            <p:nvPr/>
          </p:nvGraphicFramePr>
          <p:xfrm>
            <a:off x="433" y="745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8" r:id="rId21" imgW="203835" imgH="305435" progId="Equation.3">
                    <p:embed/>
                  </p:oleObj>
                </mc:Choice>
                <mc:Fallback>
                  <p:oleObj r:id="rId21" imgW="203835" imgH="305435" progId="Equation.3">
                    <p:embed/>
                    <p:pic>
                      <p:nvPicPr>
                        <p:cNvPr id="0" name="图片 37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3" y="745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3" name="Object 20"/>
            <p:cNvGraphicFramePr>
              <a:graphicFrameLocks noChangeAspect="1"/>
            </p:cNvGraphicFramePr>
            <p:nvPr/>
          </p:nvGraphicFramePr>
          <p:xfrm>
            <a:off x="433" y="1062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9" r:id="rId23" imgW="203835" imgH="305435" progId="Equation.3">
                    <p:embed/>
                  </p:oleObj>
                </mc:Choice>
                <mc:Fallback>
                  <p:oleObj r:id="rId23" imgW="203835" imgH="305435" progId="Equation.3">
                    <p:embed/>
                    <p:pic>
                      <p:nvPicPr>
                        <p:cNvPr id="0" name="图片 370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3" y="1062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4" name="Object 21"/>
            <p:cNvGraphicFramePr>
              <a:graphicFrameLocks noChangeAspect="1"/>
            </p:cNvGraphicFramePr>
            <p:nvPr/>
          </p:nvGraphicFramePr>
          <p:xfrm>
            <a:off x="428" y="1362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0" r:id="rId24" imgW="216535" imgH="292735" progId="Equation.3">
                    <p:embed/>
                  </p:oleObj>
                </mc:Choice>
                <mc:Fallback>
                  <p:oleObj r:id="rId24" imgW="216535" imgH="292735" progId="Equation.3">
                    <p:embed/>
                    <p:pic>
                      <p:nvPicPr>
                        <p:cNvPr id="0" name="图片 370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28" y="1362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2"/>
          <p:cNvGrpSpPr/>
          <p:nvPr/>
        </p:nvGrpSpPr>
        <p:grpSpPr>
          <a:xfrm>
            <a:off x="827088" y="4419600"/>
            <a:ext cx="7631112" cy="1524000"/>
            <a:chOff x="0" y="0"/>
            <a:chExt cx="4807" cy="960"/>
          </a:xfrm>
        </p:grpSpPr>
        <p:sp>
          <p:nvSpPr>
            <p:cNvPr id="118806" name="Text Box 23"/>
            <p:cNvSpPr txBox="1"/>
            <p:nvPr/>
          </p:nvSpPr>
          <p:spPr>
            <a:xfrm>
              <a:off x="0" y="192"/>
              <a:ext cx="7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所以</a:t>
              </a:r>
              <a:endPara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8807" name="Group 24"/>
            <p:cNvGrpSpPr/>
            <p:nvPr/>
          </p:nvGrpSpPr>
          <p:grpSpPr>
            <a:xfrm>
              <a:off x="775" y="0"/>
              <a:ext cx="4032" cy="960"/>
              <a:chOff x="0" y="0"/>
              <a:chExt cx="4128" cy="1152"/>
            </a:xfrm>
          </p:grpSpPr>
          <p:sp>
            <p:nvSpPr>
              <p:cNvPr id="118808" name="Line 25"/>
              <p:cNvSpPr/>
              <p:nvPr/>
            </p:nvSpPr>
            <p:spPr>
              <a:xfrm>
                <a:off x="0" y="432"/>
                <a:ext cx="412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8809" name="Line 26"/>
              <p:cNvSpPr/>
              <p:nvPr/>
            </p:nvSpPr>
            <p:spPr>
              <a:xfrm>
                <a:off x="1104" y="0"/>
                <a:ext cx="0" cy="1152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18810" name="Object 27"/>
            <p:cNvGraphicFramePr>
              <a:graphicFrameLocks noChangeAspect="1"/>
            </p:cNvGraphicFramePr>
            <p:nvPr/>
          </p:nvGraphicFramePr>
          <p:xfrm>
            <a:off x="775" y="48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1" r:id="rId26" imgW="1576070" imgH="292100" progId="Equation.3">
                    <p:embed/>
                  </p:oleObj>
                </mc:Choice>
                <mc:Fallback>
                  <p:oleObj r:id="rId26" imgW="1576070" imgH="292100" progId="Equation.3">
                    <p:embed/>
                    <p:pic>
                      <p:nvPicPr>
                        <p:cNvPr id="0" name="图片 37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775" y="48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1" name="Object 28"/>
            <p:cNvGraphicFramePr>
              <a:graphicFrameLocks noChangeAspect="1"/>
            </p:cNvGraphicFramePr>
            <p:nvPr/>
          </p:nvGraphicFramePr>
          <p:xfrm>
            <a:off x="1263" y="536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2" r:id="rId28" imgW="292735" imgH="292735" progId="Equation.3">
                    <p:embed/>
                  </p:oleObj>
                </mc:Choice>
                <mc:Fallback>
                  <p:oleObj r:id="rId28" imgW="292735" imgH="292735" progId="Equation.3">
                    <p:embed/>
                    <p:pic>
                      <p:nvPicPr>
                        <p:cNvPr id="0" name="图片 37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263" y="536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2" name="Object 29"/>
            <p:cNvGraphicFramePr>
              <a:graphicFrameLocks noChangeAspect="1"/>
            </p:cNvGraphicFramePr>
            <p:nvPr/>
          </p:nvGraphicFramePr>
          <p:xfrm>
            <a:off x="2211" y="4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3" r:id="rId30" imgW="215900" imgH="318135" progId="Equation.3">
                    <p:embed/>
                  </p:oleObj>
                </mc:Choice>
                <mc:Fallback>
                  <p:oleObj r:id="rId30" imgW="215900" imgH="318135" progId="Equation.3">
                    <p:embed/>
                    <p:pic>
                      <p:nvPicPr>
                        <p:cNvPr id="0" name="图片 372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211" y="4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3" name="Object 30"/>
            <p:cNvGraphicFramePr>
              <a:graphicFrameLocks noChangeAspect="1"/>
            </p:cNvGraphicFramePr>
            <p:nvPr/>
          </p:nvGraphicFramePr>
          <p:xfrm>
            <a:off x="3127" y="48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4" r:id="rId32" imgW="203835" imgH="305435" progId="Equation.3">
                    <p:embed/>
                  </p:oleObj>
                </mc:Choice>
                <mc:Fallback>
                  <p:oleObj r:id="rId32" imgW="203835" imgH="305435" progId="Equation.3">
                    <p:embed/>
                    <p:pic>
                      <p:nvPicPr>
                        <p:cNvPr id="0" name="图片 373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127" y="48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4" name="Object 31"/>
            <p:cNvGraphicFramePr>
              <a:graphicFrameLocks noChangeAspect="1"/>
            </p:cNvGraphicFramePr>
            <p:nvPr/>
          </p:nvGraphicFramePr>
          <p:xfrm>
            <a:off x="4039" y="48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5" r:id="rId34" imgW="216535" imgH="292735" progId="Equation.3">
                    <p:embed/>
                  </p:oleObj>
                </mc:Choice>
                <mc:Fallback>
                  <p:oleObj r:id="rId34" imgW="216535" imgH="292735" progId="Equation.3">
                    <p:embed/>
                    <p:pic>
                      <p:nvPicPr>
                        <p:cNvPr id="0" name="图片 3730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039" y="48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5" name="Object 32"/>
            <p:cNvGraphicFramePr>
              <a:graphicFrameLocks noChangeAspect="1"/>
            </p:cNvGraphicFramePr>
            <p:nvPr/>
          </p:nvGraphicFramePr>
          <p:xfrm>
            <a:off x="2071" y="52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6" r:id="rId36" imgW="648335" imgH="318135" progId="Equation.3">
                    <p:embed/>
                  </p:oleObj>
                </mc:Choice>
                <mc:Fallback>
                  <p:oleObj r:id="rId36" imgW="648335" imgH="318135" progId="Equation.3">
                    <p:embed/>
                    <p:pic>
                      <p:nvPicPr>
                        <p:cNvPr id="0" name="图片 373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071" y="52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6" name="Object 33"/>
            <p:cNvGraphicFramePr>
              <a:graphicFrameLocks noChangeAspect="1"/>
            </p:cNvGraphicFramePr>
            <p:nvPr/>
          </p:nvGraphicFramePr>
          <p:xfrm>
            <a:off x="3031" y="52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7" r:id="rId37" imgW="648335" imgH="318135" progId="Equation.3">
                    <p:embed/>
                  </p:oleObj>
                </mc:Choice>
                <mc:Fallback>
                  <p:oleObj r:id="rId37" imgW="648335" imgH="318135" progId="Equation.3">
                    <p:embed/>
                    <p:pic>
                      <p:nvPicPr>
                        <p:cNvPr id="0" name="图片 373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031" y="52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7" name="Object 34"/>
            <p:cNvGraphicFramePr>
              <a:graphicFrameLocks noChangeAspect="1"/>
            </p:cNvGraphicFramePr>
            <p:nvPr/>
          </p:nvGraphicFramePr>
          <p:xfrm>
            <a:off x="3895" y="52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8" r:id="rId39" imgW="648335" imgH="318135" progId="Equation.3">
                    <p:embed/>
                  </p:oleObj>
                </mc:Choice>
                <mc:Fallback>
                  <p:oleObj r:id="rId39" imgW="648335" imgH="318135" progId="Equation.3">
                    <p:embed/>
                    <p:pic>
                      <p:nvPicPr>
                        <p:cNvPr id="0" name="图片 3732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895" y="52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18" name="Group 35"/>
          <p:cNvGrpSpPr/>
          <p:nvPr/>
        </p:nvGrpSpPr>
        <p:grpSpPr>
          <a:xfrm>
            <a:off x="928688" y="1235075"/>
            <a:ext cx="2851150" cy="1689100"/>
            <a:chOff x="0" y="0"/>
            <a:chExt cx="1796" cy="1064"/>
          </a:xfrm>
        </p:grpSpPr>
        <p:sp>
          <p:nvSpPr>
            <p:cNvPr id="118819" name="Line 36"/>
            <p:cNvSpPr/>
            <p:nvPr/>
          </p:nvSpPr>
          <p:spPr>
            <a:xfrm>
              <a:off x="0" y="480"/>
              <a:ext cx="179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8820" name="Line 37"/>
            <p:cNvSpPr/>
            <p:nvPr/>
          </p:nvSpPr>
          <p:spPr>
            <a:xfrm flipH="1">
              <a:off x="528" y="0"/>
              <a:ext cx="7" cy="105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8821" name="Object 38"/>
            <p:cNvGraphicFramePr>
              <a:graphicFrameLocks noChangeAspect="1"/>
            </p:cNvGraphicFramePr>
            <p:nvPr/>
          </p:nvGraphicFramePr>
          <p:xfrm>
            <a:off x="343" y="57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9" r:id="rId41" imgW="280035" imgH="292735" progId="Equation.3">
                    <p:embed/>
                  </p:oleObj>
                </mc:Choice>
                <mc:Fallback>
                  <p:oleObj r:id="rId41" imgW="280035" imgH="292735" progId="Equation.3">
                    <p:embed/>
                    <p:pic>
                      <p:nvPicPr>
                        <p:cNvPr id="0" name="图片 3743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43" y="57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22" name="Line 39"/>
            <p:cNvSpPr/>
            <p:nvPr/>
          </p:nvSpPr>
          <p:spPr>
            <a:xfrm>
              <a:off x="93" y="149"/>
              <a:ext cx="433" cy="32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8823" name="Object 40"/>
            <p:cNvGraphicFramePr>
              <a:graphicFrameLocks noChangeAspect="1"/>
            </p:cNvGraphicFramePr>
            <p:nvPr/>
          </p:nvGraphicFramePr>
          <p:xfrm>
            <a:off x="48" y="257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0" r:id="rId43" imgW="356235" imgH="292735" progId="Equation.3">
                    <p:embed/>
                  </p:oleObj>
                </mc:Choice>
                <mc:Fallback>
                  <p:oleObj r:id="rId43" imgW="356235" imgH="292735" progId="Equation.3">
                    <p:embed/>
                    <p:pic>
                      <p:nvPicPr>
                        <p:cNvPr id="0" name="图片 373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8" y="257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4" name="Object 41"/>
            <p:cNvGraphicFramePr>
              <a:graphicFrameLocks noChangeAspect="1"/>
            </p:cNvGraphicFramePr>
            <p:nvPr/>
          </p:nvGraphicFramePr>
          <p:xfrm>
            <a:off x="798" y="192"/>
            <a:ext cx="62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1" r:id="rId45" imgW="723900" imgH="393700" progId="Equation.3">
                    <p:embed/>
                  </p:oleObj>
                </mc:Choice>
                <mc:Fallback>
                  <p:oleObj r:id="rId45" imgW="723900" imgH="393700" progId="Equation.3">
                    <p:embed/>
                    <p:pic>
                      <p:nvPicPr>
                        <p:cNvPr id="0" name="图片 3735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98" y="192"/>
                          <a:ext cx="62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5" name="Object 42"/>
            <p:cNvGraphicFramePr>
              <a:graphicFrameLocks noChangeAspect="1"/>
            </p:cNvGraphicFramePr>
            <p:nvPr/>
          </p:nvGraphicFramePr>
          <p:xfrm>
            <a:off x="205" y="52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2" r:id="rId47" imgW="177800" imgH="305435" progId="Equation.3">
                    <p:embed/>
                  </p:oleObj>
                </mc:Choice>
                <mc:Fallback>
                  <p:oleObj r:id="rId47" imgW="177800" imgH="305435" progId="Equation.3">
                    <p:embed/>
                    <p:pic>
                      <p:nvPicPr>
                        <p:cNvPr id="0" name="图片 3724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205" y="52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6" name="Object 43"/>
            <p:cNvGraphicFramePr>
              <a:graphicFrameLocks noChangeAspect="1"/>
            </p:cNvGraphicFramePr>
            <p:nvPr/>
          </p:nvGraphicFramePr>
          <p:xfrm>
            <a:off x="196" y="845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3" r:id="rId49" imgW="215900" imgH="318135" progId="Equation.3">
                    <p:embed/>
                  </p:oleObj>
                </mc:Choice>
                <mc:Fallback>
                  <p:oleObj r:id="rId49" imgW="215900" imgH="318135" progId="Equation.3">
                    <p:embed/>
                    <p:pic>
                      <p:nvPicPr>
                        <p:cNvPr id="0" name="图片 3726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196" y="845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7" name="Object 44"/>
            <p:cNvGraphicFramePr>
              <a:graphicFrameLocks noChangeAspect="1"/>
            </p:cNvGraphicFramePr>
            <p:nvPr/>
          </p:nvGraphicFramePr>
          <p:xfrm>
            <a:off x="600" y="52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4" r:id="rId51" imgW="648335" imgH="318135" progId="Equation.3">
                    <p:embed/>
                  </p:oleObj>
                </mc:Choice>
                <mc:Fallback>
                  <p:oleObj r:id="rId51" imgW="648335" imgH="318135" progId="Equation.3">
                    <p:embed/>
                    <p:pic>
                      <p:nvPicPr>
                        <p:cNvPr id="0" name="图片 372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600" y="52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8" name="Object 45"/>
            <p:cNvGraphicFramePr>
              <a:graphicFrameLocks noChangeAspect="1"/>
            </p:cNvGraphicFramePr>
            <p:nvPr/>
          </p:nvGraphicFramePr>
          <p:xfrm>
            <a:off x="1161" y="52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5" r:id="rId53" imgW="648335" imgH="318135" progId="Equation.3">
                    <p:embed/>
                  </p:oleObj>
                </mc:Choice>
                <mc:Fallback>
                  <p:oleObj r:id="rId53" imgW="648335" imgH="318135" progId="Equation.3">
                    <p:embed/>
                    <p:pic>
                      <p:nvPicPr>
                        <p:cNvPr id="0" name="图片 3740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1161" y="52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9" name="Object 46"/>
            <p:cNvGraphicFramePr>
              <a:graphicFrameLocks noChangeAspect="1"/>
            </p:cNvGraphicFramePr>
            <p:nvPr/>
          </p:nvGraphicFramePr>
          <p:xfrm>
            <a:off x="624" y="86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6" r:id="rId55" imgW="648335" imgH="318135" progId="Equation.3">
                    <p:embed/>
                  </p:oleObj>
                </mc:Choice>
                <mc:Fallback>
                  <p:oleObj r:id="rId55" imgW="648335" imgH="318135" progId="Equation.3">
                    <p:embed/>
                    <p:pic>
                      <p:nvPicPr>
                        <p:cNvPr id="0" name="图片 3737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624" y="86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0" name="Object 47"/>
            <p:cNvGraphicFramePr>
              <a:graphicFrameLocks noChangeAspect="1"/>
            </p:cNvGraphicFramePr>
            <p:nvPr/>
          </p:nvGraphicFramePr>
          <p:xfrm>
            <a:off x="1161" y="86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7" r:id="rId57" imgW="648335" imgH="318135" progId="Equation.3">
                    <p:embed/>
                  </p:oleObj>
                </mc:Choice>
                <mc:Fallback>
                  <p:oleObj r:id="rId57" imgW="648335" imgH="318135" progId="Equation.3">
                    <p:embed/>
                    <p:pic>
                      <p:nvPicPr>
                        <p:cNvPr id="0" name="图片 372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61" y="86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09" name="组合 88093"/>
          <p:cNvGrpSpPr/>
          <p:nvPr/>
        </p:nvGrpSpPr>
        <p:grpSpPr>
          <a:xfrm>
            <a:off x="827088" y="685800"/>
            <a:ext cx="7678738" cy="2717800"/>
            <a:chOff x="576" y="432"/>
            <a:chExt cx="4837" cy="1712"/>
          </a:xfrm>
        </p:grpSpPr>
        <p:sp>
          <p:nvSpPr>
            <p:cNvPr id="119810" name="文本框 88065"/>
            <p:cNvSpPr txBox="1"/>
            <p:nvPr/>
          </p:nvSpPr>
          <p:spPr>
            <a:xfrm>
              <a:off x="576" y="432"/>
              <a:ext cx="4837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8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细黑" pitchFamily="2" charset="-122"/>
                </a:rPr>
                <a:t>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设相互独立的两个随机变量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Y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具有同一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分布律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且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的分布律为</a:t>
              </a:r>
            </a:p>
          </p:txBody>
        </p:sp>
        <p:sp>
          <p:nvSpPr>
            <p:cNvPr id="119811" name="直接连接符 88067"/>
            <p:cNvSpPr/>
            <p:nvPr/>
          </p:nvSpPr>
          <p:spPr>
            <a:xfrm>
              <a:off x="1728" y="1440"/>
              <a:ext cx="206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12" name="直接连接符 88068"/>
            <p:cNvSpPr/>
            <p:nvPr/>
          </p:nvSpPr>
          <p:spPr>
            <a:xfrm>
              <a:off x="2304" y="1152"/>
              <a:ext cx="0" cy="624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19813" name="对象 88069"/>
            <p:cNvGraphicFramePr/>
            <p:nvPr/>
          </p:nvGraphicFramePr>
          <p:xfrm>
            <a:off x="1920" y="12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5" r:id="rId3" imgW="355600" imgH="292100" progId="Equation.3">
                    <p:embed/>
                  </p:oleObj>
                </mc:Choice>
                <mc:Fallback>
                  <p:oleObj r:id="rId3" imgW="355600" imgH="292100" progId="Equation.3">
                    <p:embed/>
                    <p:pic>
                      <p:nvPicPr>
                        <p:cNvPr id="0" name="图片 37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0" y="12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4" name="对象 88070"/>
            <p:cNvGraphicFramePr/>
            <p:nvPr/>
          </p:nvGraphicFramePr>
          <p:xfrm>
            <a:off x="1968" y="153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6" r:id="rId5" imgW="292100" imgH="292100" progId="Equation.3">
                    <p:embed/>
                  </p:oleObj>
                </mc:Choice>
                <mc:Fallback>
                  <p:oleObj r:id="rId5" imgW="292100" imgH="292100" progId="Equation.3">
                    <p:embed/>
                    <p:pic>
                      <p:nvPicPr>
                        <p:cNvPr id="0" name="图片 37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68" y="153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5" name="对象 88071"/>
            <p:cNvGraphicFramePr/>
            <p:nvPr/>
          </p:nvGraphicFramePr>
          <p:xfrm>
            <a:off x="2592" y="1200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7" r:id="rId7" imgW="1040765" imgH="393700" progId="Equation.3">
                    <p:embed/>
                  </p:oleObj>
                </mc:Choice>
                <mc:Fallback>
                  <p:oleObj r:id="rId7" imgW="1040765" imgH="393700" progId="Equation.3">
                    <p:embed/>
                    <p:pic>
                      <p:nvPicPr>
                        <p:cNvPr id="0" name="图片 37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2" y="1200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6" name="对象 88072"/>
            <p:cNvGraphicFramePr/>
            <p:nvPr/>
          </p:nvGraphicFramePr>
          <p:xfrm>
            <a:off x="2544" y="1536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8" r:id="rId9" imgW="1599565" imgH="393700" progId="Equation.3">
                    <p:embed/>
                  </p:oleObj>
                </mc:Choice>
                <mc:Fallback>
                  <p:oleObj r:id="rId9" imgW="1599565" imgH="393700" progId="Equation.3">
                    <p:embed/>
                    <p:pic>
                      <p:nvPicPr>
                        <p:cNvPr id="0" name="图片 37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44" y="1536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7" name="对象 88073"/>
            <p:cNvGraphicFramePr/>
            <p:nvPr/>
          </p:nvGraphicFramePr>
          <p:xfrm>
            <a:off x="624" y="1872"/>
            <a:ext cx="3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19" r:id="rId11" imgW="4798695" imgH="431800" progId="Equation.3">
                    <p:embed/>
                  </p:oleObj>
                </mc:Choice>
                <mc:Fallback>
                  <p:oleObj r:id="rId11" imgW="4798695" imgH="431800" progId="Equation.3">
                    <p:embed/>
                    <p:pic>
                      <p:nvPicPr>
                        <p:cNvPr id="0" name="图片 37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24" y="1872"/>
                          <a:ext cx="31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7" name="对象 88076"/>
          <p:cNvGraphicFramePr/>
          <p:nvPr/>
        </p:nvGraphicFramePr>
        <p:xfrm>
          <a:off x="919163" y="4114800"/>
          <a:ext cx="632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r:id="rId13" imgW="6322060" imgH="431800" progId="Equation.3">
                  <p:embed/>
                </p:oleObj>
              </mc:Choice>
              <mc:Fallback>
                <p:oleObj r:id="rId13" imgW="6322060" imgH="431800" progId="Equation.3">
                  <p:embed/>
                  <p:pic>
                    <p:nvPicPr>
                      <p:cNvPr id="0" name="图片 37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9163" y="4114800"/>
                        <a:ext cx="632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01" name="组合 88100"/>
          <p:cNvGrpSpPr/>
          <p:nvPr/>
        </p:nvGrpSpPr>
        <p:grpSpPr>
          <a:xfrm>
            <a:off x="841375" y="4619625"/>
            <a:ext cx="5559425" cy="1524000"/>
            <a:chOff x="530" y="2910"/>
            <a:chExt cx="3502" cy="960"/>
          </a:xfrm>
        </p:grpSpPr>
        <p:sp>
          <p:nvSpPr>
            <p:cNvPr id="119820" name="文本框 88077"/>
            <p:cNvSpPr txBox="1"/>
            <p:nvPr/>
          </p:nvSpPr>
          <p:spPr>
            <a:xfrm>
              <a:off x="530" y="3058"/>
              <a:ext cx="5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于是</a:t>
              </a:r>
            </a:p>
          </p:txBody>
        </p:sp>
        <p:grpSp>
          <p:nvGrpSpPr>
            <p:cNvPr id="119821" name="组合 88096"/>
            <p:cNvGrpSpPr/>
            <p:nvPr/>
          </p:nvGrpSpPr>
          <p:grpSpPr>
            <a:xfrm>
              <a:off x="1632" y="2910"/>
              <a:ext cx="2400" cy="960"/>
              <a:chOff x="1344" y="2928"/>
              <a:chExt cx="2400" cy="960"/>
            </a:xfrm>
          </p:grpSpPr>
          <p:sp>
            <p:nvSpPr>
              <p:cNvPr id="119822" name="直接连接符 88079"/>
              <p:cNvSpPr/>
              <p:nvPr/>
            </p:nvSpPr>
            <p:spPr>
              <a:xfrm>
                <a:off x="1344" y="3264"/>
                <a:ext cx="240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9823" name="直接连接符 88080"/>
              <p:cNvSpPr/>
              <p:nvPr/>
            </p:nvSpPr>
            <p:spPr>
              <a:xfrm>
                <a:off x="2064" y="2928"/>
                <a:ext cx="0" cy="912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19824" name="对象 88082"/>
              <p:cNvGraphicFramePr/>
              <p:nvPr/>
            </p:nvGraphicFramePr>
            <p:xfrm>
              <a:off x="1536" y="3072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1" r:id="rId15" imgW="355600" imgH="292100" progId="Equation.3">
                      <p:embed/>
                    </p:oleObj>
                  </mc:Choice>
                  <mc:Fallback>
                    <p:oleObj r:id="rId15" imgW="355600" imgH="292100" progId="Equation.3">
                      <p:embed/>
                      <p:pic>
                        <p:nvPicPr>
                          <p:cNvPr id="0" name="图片 375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536" y="3072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5" name="对象 88083"/>
              <p:cNvGraphicFramePr/>
              <p:nvPr/>
            </p:nvGraphicFramePr>
            <p:xfrm>
              <a:off x="1872" y="2928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2" r:id="rId17" imgW="279400" imgH="292100" progId="Equation.3">
                      <p:embed/>
                    </p:oleObj>
                  </mc:Choice>
                  <mc:Fallback>
                    <p:oleObj r:id="rId17" imgW="279400" imgH="292100" progId="Equation.3">
                      <p:embed/>
                      <p:pic>
                        <p:nvPicPr>
                          <p:cNvPr id="0" name="图片 376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872" y="2928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6" name="对象 88084"/>
              <p:cNvGraphicFramePr/>
              <p:nvPr/>
            </p:nvGraphicFramePr>
            <p:xfrm>
              <a:off x="2400" y="2976"/>
              <a:ext cx="8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3" r:id="rId19" imgW="1409065" imgH="393700" progId="Equation.3">
                      <p:embed/>
                    </p:oleObj>
                  </mc:Choice>
                  <mc:Fallback>
                    <p:oleObj r:id="rId19" imgW="1409065" imgH="393700" progId="Equation.3">
                      <p:embed/>
                      <p:pic>
                        <p:nvPicPr>
                          <p:cNvPr id="0" name="图片 374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400" y="2976"/>
                            <a:ext cx="88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7" name="对象 88085"/>
              <p:cNvGraphicFramePr/>
              <p:nvPr/>
            </p:nvGraphicFramePr>
            <p:xfrm>
              <a:off x="1680" y="3312"/>
              <a:ext cx="12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4" r:id="rId21" imgW="203200" imgH="850265" progId="Equation.3">
                      <p:embed/>
                    </p:oleObj>
                  </mc:Choice>
                  <mc:Fallback>
                    <p:oleObj r:id="rId21" imgW="203200" imgH="850265" progId="Equation.3">
                      <p:embed/>
                      <p:pic>
                        <p:nvPicPr>
                          <p:cNvPr id="0" name="图片 3751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680" y="3312"/>
                            <a:ext cx="128" cy="5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8" name="对象 88086"/>
              <p:cNvGraphicFramePr/>
              <p:nvPr/>
            </p:nvGraphicFramePr>
            <p:xfrm>
              <a:off x="2352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5" r:id="rId23" imgW="660400" imgH="469900" progId="Equation.3">
                      <p:embed/>
                    </p:oleObj>
                  </mc:Choice>
                  <mc:Fallback>
                    <p:oleObj r:id="rId23" imgW="660400" imgH="469900" progId="Equation.3">
                      <p:embed/>
                      <p:pic>
                        <p:nvPicPr>
                          <p:cNvPr id="0" name="图片 374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352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29" name="对象 88087"/>
              <p:cNvGraphicFramePr/>
              <p:nvPr/>
            </p:nvGraphicFramePr>
            <p:xfrm>
              <a:off x="3120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6" r:id="rId25" imgW="660400" imgH="469900" progId="Equation.3">
                      <p:embed/>
                    </p:oleObj>
                  </mc:Choice>
                  <mc:Fallback>
                    <p:oleObj r:id="rId25" imgW="660400" imgH="469900" progId="Equation.3">
                      <p:embed/>
                      <p:pic>
                        <p:nvPicPr>
                          <p:cNvPr id="0" name="图片 375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120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30" name="对象 88088"/>
              <p:cNvGraphicFramePr/>
              <p:nvPr/>
            </p:nvGraphicFramePr>
            <p:xfrm>
              <a:off x="2352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7" r:id="rId27" imgW="660400" imgH="469900" progId="Equation.3">
                      <p:embed/>
                    </p:oleObj>
                  </mc:Choice>
                  <mc:Fallback>
                    <p:oleObj r:id="rId27" imgW="660400" imgH="469900" progId="Equation.3">
                      <p:embed/>
                      <p:pic>
                        <p:nvPicPr>
                          <p:cNvPr id="0" name="图片 376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2352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831" name="对象 88089"/>
              <p:cNvGraphicFramePr/>
              <p:nvPr/>
            </p:nvGraphicFramePr>
            <p:xfrm>
              <a:off x="3120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28" r:id="rId28" imgW="660400" imgH="469900" progId="Equation.3">
                      <p:embed/>
                    </p:oleObj>
                  </mc:Choice>
                  <mc:Fallback>
                    <p:oleObj r:id="rId28" imgW="660400" imgH="469900" progId="Equation.3">
                      <p:embed/>
                      <p:pic>
                        <p:nvPicPr>
                          <p:cNvPr id="0" name="图片 375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120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32" name="直接连接符 88095"/>
              <p:cNvSpPr/>
              <p:nvPr/>
            </p:nvSpPr>
            <p:spPr>
              <a:xfrm flipH="1" flipV="1">
                <a:off x="1536" y="2928"/>
                <a:ext cx="528" cy="33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8100" name="组合 88099"/>
          <p:cNvGrpSpPr/>
          <p:nvPr/>
        </p:nvGrpSpPr>
        <p:grpSpPr>
          <a:xfrm>
            <a:off x="842963" y="3429000"/>
            <a:ext cx="3935412" cy="522288"/>
            <a:chOff x="531" y="2160"/>
            <a:chExt cx="2479" cy="329"/>
          </a:xfrm>
        </p:grpSpPr>
        <p:sp>
          <p:nvSpPr>
            <p:cNvPr id="119834" name="矩形 88074"/>
            <p:cNvSpPr/>
            <p:nvPr/>
          </p:nvSpPr>
          <p:spPr>
            <a:xfrm>
              <a:off x="531" y="2160"/>
              <a:ext cx="3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解</a:t>
              </a:r>
            </a:p>
          </p:txBody>
        </p:sp>
        <p:graphicFrame>
          <p:nvGraphicFramePr>
            <p:cNvPr id="119835" name="对象 88098"/>
            <p:cNvGraphicFramePr/>
            <p:nvPr/>
          </p:nvGraphicFramePr>
          <p:xfrm>
            <a:off x="1066" y="221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29" r:id="rId29" imgW="3083560" imgH="405765" progId="Equation.3">
                    <p:embed/>
                  </p:oleObj>
                </mc:Choice>
                <mc:Fallback>
                  <p:oleObj r:id="rId29" imgW="3083560" imgH="405765" progId="Equation.3">
                    <p:embed/>
                    <p:pic>
                      <p:nvPicPr>
                        <p:cNvPr id="0" name="图片 375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066" y="221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对象 75777"/>
          <p:cNvGraphicFramePr/>
          <p:nvPr/>
        </p:nvGraphicFramePr>
        <p:xfrm>
          <a:off x="908050" y="874713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5" r:id="rId3" imgW="2627630" imgH="393700" progId="Equation.3">
                  <p:embed/>
                </p:oleObj>
              </mc:Choice>
              <mc:Fallback>
                <p:oleObj r:id="rId3" imgW="2627630" imgH="393700" progId="Equation.3">
                  <p:embed/>
                  <p:pic>
                    <p:nvPicPr>
                      <p:cNvPr id="0" name="图片 37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874713"/>
                        <a:ext cx="2628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对象 75778"/>
          <p:cNvGraphicFramePr/>
          <p:nvPr/>
        </p:nvGraphicFramePr>
        <p:xfrm>
          <a:off x="1258888" y="1463675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r:id="rId5" imgW="2526030" imgH="381000" progId="Equation.3">
                  <p:embed/>
                </p:oleObj>
              </mc:Choice>
              <mc:Fallback>
                <p:oleObj r:id="rId5" imgW="2526030" imgH="381000" progId="Equation.3">
                  <p:embed/>
                  <p:pic>
                    <p:nvPicPr>
                      <p:cNvPr id="0" name="图片 37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8888" y="1463675"/>
                        <a:ext cx="2527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对象 75779"/>
          <p:cNvGraphicFramePr/>
          <p:nvPr/>
        </p:nvGraphicFramePr>
        <p:xfrm>
          <a:off x="1246188" y="2039938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r:id="rId7" imgW="2513330" imgH="381000" progId="Equation.3">
                  <p:embed/>
                </p:oleObj>
              </mc:Choice>
              <mc:Fallback>
                <p:oleObj r:id="rId7" imgW="2513330" imgH="381000" progId="Equation.3">
                  <p:embed/>
                  <p:pic>
                    <p:nvPicPr>
                      <p:cNvPr id="0" name="图片 37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6188" y="2039938"/>
                        <a:ext cx="2514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75780"/>
          <p:cNvGraphicFramePr/>
          <p:nvPr/>
        </p:nvGraphicFramePr>
        <p:xfrm>
          <a:off x="914400" y="2713038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r:id="rId9" imgW="3122930" imgH="393700" progId="Equation.3">
                  <p:embed/>
                </p:oleObj>
              </mc:Choice>
              <mc:Fallback>
                <p:oleObj r:id="rId9" imgW="3122930" imgH="393700" progId="Equation.3">
                  <p:embed/>
                  <p:pic>
                    <p:nvPicPr>
                      <p:cNvPr id="0" name="图片 37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713038"/>
                        <a:ext cx="3124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对象 75781"/>
          <p:cNvGraphicFramePr/>
          <p:nvPr/>
        </p:nvGraphicFramePr>
        <p:xfrm>
          <a:off x="3962400" y="2719388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r:id="rId11" imgW="1294765" imgH="381000" progId="Equation.3">
                  <p:embed/>
                </p:oleObj>
              </mc:Choice>
              <mc:Fallback>
                <p:oleObj r:id="rId11" imgW="1294765" imgH="381000" progId="Equation.3">
                  <p:embed/>
                  <p:pic>
                    <p:nvPicPr>
                      <p:cNvPr id="0" name="图片 37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62400" y="2719388"/>
                        <a:ext cx="1295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对象 75782"/>
          <p:cNvGraphicFramePr/>
          <p:nvPr/>
        </p:nvGraphicFramePr>
        <p:xfrm>
          <a:off x="5340350" y="2446338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r:id="rId13" imgW="799465" imgH="837565" progId="Equation.3">
                  <p:embed/>
                </p:oleObj>
              </mc:Choice>
              <mc:Fallback>
                <p:oleObj r:id="rId13" imgW="799465" imgH="837565" progId="Equation.3">
                  <p:embed/>
                  <p:pic>
                    <p:nvPicPr>
                      <p:cNvPr id="0" name="图片 37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0350" y="2446338"/>
                        <a:ext cx="800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对象 75783"/>
          <p:cNvGraphicFramePr/>
          <p:nvPr/>
        </p:nvGraphicFramePr>
        <p:xfrm>
          <a:off x="914400" y="339566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r:id="rId15" imgW="2653030" imgH="393700" progId="Equation.3">
                  <p:embed/>
                </p:oleObj>
              </mc:Choice>
              <mc:Fallback>
                <p:oleObj r:id="rId15" imgW="2653030" imgH="393700" progId="Equation.3">
                  <p:embed/>
                  <p:pic>
                    <p:nvPicPr>
                      <p:cNvPr id="0" name="图片 37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3395663"/>
                        <a:ext cx="2654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对象 75784"/>
          <p:cNvGraphicFramePr/>
          <p:nvPr/>
        </p:nvGraphicFramePr>
        <p:xfrm>
          <a:off x="3479800" y="3402013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r:id="rId17" imgW="3795395" imgH="381000" progId="Equation.3">
                  <p:embed/>
                </p:oleObj>
              </mc:Choice>
              <mc:Fallback>
                <p:oleObj r:id="rId17" imgW="3795395" imgH="381000" progId="Equation.3">
                  <p:embed/>
                  <p:pic>
                    <p:nvPicPr>
                      <p:cNvPr id="0" name="图片 37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9800" y="3402013"/>
                        <a:ext cx="3797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对象 75785"/>
          <p:cNvGraphicFramePr/>
          <p:nvPr/>
        </p:nvGraphicFramePr>
        <p:xfrm>
          <a:off x="3505200" y="3833813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r:id="rId19" imgW="2057400" imgH="838200" progId="Equation.3">
                  <p:embed/>
                </p:oleObj>
              </mc:Choice>
              <mc:Fallback>
                <p:oleObj r:id="rId19" imgW="2057400" imgH="838200" progId="Equation.3">
                  <p:embed/>
                  <p:pic>
                    <p:nvPicPr>
                      <p:cNvPr id="0" name="图片 37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05200" y="3833813"/>
                        <a:ext cx="205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对象 75786"/>
          <p:cNvGraphicFramePr/>
          <p:nvPr/>
        </p:nvGraphicFramePr>
        <p:xfrm>
          <a:off x="5562600" y="3833813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r:id="rId21" imgW="787400" imgH="838200" progId="Equation.3">
                  <p:embed/>
                </p:oleObj>
              </mc:Choice>
              <mc:Fallback>
                <p:oleObj r:id="rId21" imgW="787400" imgH="838200" progId="Equation.3">
                  <p:embed/>
                  <p:pic>
                    <p:nvPicPr>
                      <p:cNvPr id="0" name="图片 37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62600" y="3833813"/>
                        <a:ext cx="78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对象 75787"/>
          <p:cNvGraphicFramePr/>
          <p:nvPr/>
        </p:nvGraphicFramePr>
        <p:xfrm>
          <a:off x="914400" y="4868863"/>
          <a:ext cx="2900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r:id="rId23" imgW="2614930" imgH="951865" progId="Equation.3">
                  <p:embed/>
                </p:oleObj>
              </mc:Choice>
              <mc:Fallback>
                <p:oleObj r:id="rId23" imgW="2614930" imgH="951865" progId="Equation.3">
                  <p:embed/>
                  <p:pic>
                    <p:nvPicPr>
                      <p:cNvPr id="0" name="图片 37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4400" y="4868863"/>
                        <a:ext cx="290036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组合 75807"/>
          <p:cNvGrpSpPr/>
          <p:nvPr/>
        </p:nvGrpSpPr>
        <p:grpSpPr>
          <a:xfrm>
            <a:off x="4019550" y="4741863"/>
            <a:ext cx="2784475" cy="1365250"/>
            <a:chOff x="2532" y="2976"/>
            <a:chExt cx="1754" cy="860"/>
          </a:xfrm>
        </p:grpSpPr>
        <p:sp>
          <p:nvSpPr>
            <p:cNvPr id="120845" name="直接连接符 75788"/>
            <p:cNvSpPr/>
            <p:nvPr/>
          </p:nvSpPr>
          <p:spPr>
            <a:xfrm>
              <a:off x="2532" y="3324"/>
              <a:ext cx="175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46" name="直接连接符 75789"/>
            <p:cNvSpPr/>
            <p:nvPr/>
          </p:nvSpPr>
          <p:spPr>
            <a:xfrm>
              <a:off x="2880" y="2976"/>
              <a:ext cx="0" cy="821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0847" name="对象 75791"/>
            <p:cNvGraphicFramePr/>
            <p:nvPr/>
          </p:nvGraphicFramePr>
          <p:xfrm>
            <a:off x="2636" y="3065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6" r:id="rId25" imgW="304800" imgH="292100" progId="Equation.3">
                    <p:embed/>
                  </p:oleObj>
                </mc:Choice>
                <mc:Fallback>
                  <p:oleObj r:id="rId25" imgW="304800" imgH="292100" progId="Equation.3">
                    <p:embed/>
                    <p:pic>
                      <p:nvPicPr>
                        <p:cNvPr id="0" name="图片 374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636" y="3065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8" name="对象 75792"/>
            <p:cNvGraphicFramePr/>
            <p:nvPr/>
          </p:nvGraphicFramePr>
          <p:xfrm>
            <a:off x="2636" y="3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7" r:id="rId27" imgW="292100" imgH="292100" progId="Equation.3">
                    <p:embed/>
                  </p:oleObj>
                </mc:Choice>
                <mc:Fallback>
                  <p:oleObj r:id="rId27" imgW="292100" imgH="292100" progId="Equation.3">
                    <p:embed/>
                    <p:pic>
                      <p:nvPicPr>
                        <p:cNvPr id="0" name="图片 376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636" y="3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9" name="对象 75793"/>
            <p:cNvGraphicFramePr/>
            <p:nvPr/>
          </p:nvGraphicFramePr>
          <p:xfrm>
            <a:off x="3112" y="3024"/>
            <a:ext cx="10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8" r:id="rId29" imgW="1053465" imgH="393700" progId="Equation.3">
                    <p:embed/>
                  </p:oleObj>
                </mc:Choice>
                <mc:Fallback>
                  <p:oleObj r:id="rId29" imgW="1053465" imgH="393700" progId="Equation.3">
                    <p:embed/>
                    <p:pic>
                      <p:nvPicPr>
                        <p:cNvPr id="0" name="图片 377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112" y="3024"/>
                          <a:ext cx="1014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0" name="对象 75794"/>
            <p:cNvGraphicFramePr/>
            <p:nvPr/>
          </p:nvGraphicFramePr>
          <p:xfrm>
            <a:off x="3107" y="330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9" r:id="rId31" imgW="1143000" imgH="838200" progId="Equation.3">
                    <p:embed/>
                  </p:oleObj>
                </mc:Choice>
                <mc:Fallback>
                  <p:oleObj r:id="rId31" imgW="1143000" imgH="838200" progId="Equation.3">
                    <p:embed/>
                    <p:pic>
                      <p:nvPicPr>
                        <p:cNvPr id="0" name="图片 3772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07" y="330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51" name="组合 75795"/>
          <p:cNvGrpSpPr/>
          <p:nvPr/>
        </p:nvGrpSpPr>
        <p:grpSpPr>
          <a:xfrm>
            <a:off x="4722813" y="896938"/>
            <a:ext cx="3810000" cy="1524000"/>
            <a:chOff x="1344" y="2928"/>
            <a:chExt cx="2400" cy="960"/>
          </a:xfrm>
        </p:grpSpPr>
        <p:sp>
          <p:nvSpPr>
            <p:cNvPr id="120852" name="直接连接符 75796"/>
            <p:cNvSpPr/>
            <p:nvPr/>
          </p:nvSpPr>
          <p:spPr>
            <a:xfrm>
              <a:off x="1344" y="3264"/>
              <a:ext cx="2400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853" name="直接连接符 75797"/>
            <p:cNvSpPr/>
            <p:nvPr/>
          </p:nvSpPr>
          <p:spPr>
            <a:xfrm>
              <a:off x="2064" y="2928"/>
              <a:ext cx="0" cy="91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0854" name="对象 75798"/>
            <p:cNvGraphicFramePr/>
            <p:nvPr/>
          </p:nvGraphicFramePr>
          <p:xfrm>
            <a:off x="1536" y="307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0" r:id="rId33" imgW="355600" imgH="292100" progId="Equation.3">
                    <p:embed/>
                  </p:oleObj>
                </mc:Choice>
                <mc:Fallback>
                  <p:oleObj r:id="rId33" imgW="355600" imgH="292100" progId="Equation.3">
                    <p:embed/>
                    <p:pic>
                      <p:nvPicPr>
                        <p:cNvPr id="0" name="图片 377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536" y="307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5" name="对象 75799"/>
            <p:cNvGraphicFramePr/>
            <p:nvPr/>
          </p:nvGraphicFramePr>
          <p:xfrm>
            <a:off x="1872" y="2928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1" r:id="rId35" imgW="279400" imgH="292100" progId="Equation.3">
                    <p:embed/>
                  </p:oleObj>
                </mc:Choice>
                <mc:Fallback>
                  <p:oleObj r:id="rId35" imgW="279400" imgH="292100" progId="Equation.3">
                    <p:embed/>
                    <p:pic>
                      <p:nvPicPr>
                        <p:cNvPr id="0" name="图片 377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872" y="2928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6" name="对象 75800"/>
            <p:cNvGraphicFramePr/>
            <p:nvPr/>
          </p:nvGraphicFramePr>
          <p:xfrm>
            <a:off x="2400" y="2976"/>
            <a:ext cx="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2" r:id="rId37" imgW="1409065" imgH="393700" progId="Equation.3">
                    <p:embed/>
                  </p:oleObj>
                </mc:Choice>
                <mc:Fallback>
                  <p:oleObj r:id="rId37" imgW="1409065" imgH="393700" progId="Equation.3">
                    <p:embed/>
                    <p:pic>
                      <p:nvPicPr>
                        <p:cNvPr id="0" name="图片 377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2400" y="2976"/>
                          <a:ext cx="8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7" name="对象 75801"/>
            <p:cNvGraphicFramePr/>
            <p:nvPr/>
          </p:nvGraphicFramePr>
          <p:xfrm>
            <a:off x="1680" y="3312"/>
            <a:ext cx="1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3" r:id="rId39" imgW="203200" imgH="850265" progId="Equation.3">
                    <p:embed/>
                  </p:oleObj>
                </mc:Choice>
                <mc:Fallback>
                  <p:oleObj r:id="rId39" imgW="203200" imgH="850265" progId="Equation.3">
                    <p:embed/>
                    <p:pic>
                      <p:nvPicPr>
                        <p:cNvPr id="0" name="图片 377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680" y="3312"/>
                          <a:ext cx="128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8" name="对象 75802"/>
            <p:cNvGraphicFramePr/>
            <p:nvPr/>
          </p:nvGraphicFramePr>
          <p:xfrm>
            <a:off x="2352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4" r:id="rId41" imgW="660400" imgH="469900" progId="Equation.3">
                    <p:embed/>
                  </p:oleObj>
                </mc:Choice>
                <mc:Fallback>
                  <p:oleObj r:id="rId41" imgW="660400" imgH="469900" progId="Equation.3">
                    <p:embed/>
                    <p:pic>
                      <p:nvPicPr>
                        <p:cNvPr id="0" name="图片 3768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352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9" name="对象 75803"/>
            <p:cNvGraphicFramePr/>
            <p:nvPr/>
          </p:nvGraphicFramePr>
          <p:xfrm>
            <a:off x="3120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5" r:id="rId43" imgW="660400" imgH="469900" progId="Equation.3">
                    <p:embed/>
                  </p:oleObj>
                </mc:Choice>
                <mc:Fallback>
                  <p:oleObj r:id="rId43" imgW="660400" imgH="469900" progId="Equation.3">
                    <p:embed/>
                    <p:pic>
                      <p:nvPicPr>
                        <p:cNvPr id="0" name="图片 3769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3120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0" name="对象 75804"/>
            <p:cNvGraphicFramePr/>
            <p:nvPr/>
          </p:nvGraphicFramePr>
          <p:xfrm>
            <a:off x="2352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6" r:id="rId45" imgW="660400" imgH="469900" progId="Equation.3">
                    <p:embed/>
                  </p:oleObj>
                </mc:Choice>
                <mc:Fallback>
                  <p:oleObj r:id="rId45" imgW="660400" imgH="469900" progId="Equation.3">
                    <p:embed/>
                    <p:pic>
                      <p:nvPicPr>
                        <p:cNvPr id="0" name="图片 3774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2352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61" name="对象 75805"/>
            <p:cNvGraphicFramePr/>
            <p:nvPr/>
          </p:nvGraphicFramePr>
          <p:xfrm>
            <a:off x="3120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7" r:id="rId46" imgW="660400" imgH="469900" progId="Equation.3">
                    <p:embed/>
                  </p:oleObj>
                </mc:Choice>
                <mc:Fallback>
                  <p:oleObj r:id="rId46" imgW="660400" imgH="469900" progId="Equation.3">
                    <p:embed/>
                    <p:pic>
                      <p:nvPicPr>
                        <p:cNvPr id="0" name="图片 377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120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2" name="直接连接符 75806"/>
            <p:cNvSpPr/>
            <p:nvPr/>
          </p:nvSpPr>
          <p:spPr>
            <a:xfrm flipH="1" flipV="1">
              <a:off x="1536" y="2928"/>
              <a:ext cx="528" cy="33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/>
          <p:nvPr/>
        </p:nvSpPr>
        <p:spPr>
          <a:xfrm>
            <a:off x="914400" y="2598738"/>
            <a:ext cx="7689850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若二维随机变量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所取的可能值是有限对或无限可列多对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为二维离散型随机变量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6386" name="Rectangle 5"/>
          <p:cNvSpPr/>
          <p:nvPr/>
        </p:nvSpPr>
        <p:spPr>
          <a:xfrm>
            <a:off x="250825" y="650875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6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二、二维离散型随机变量   </a:t>
            </a:r>
          </a:p>
        </p:txBody>
      </p:sp>
      <p:sp>
        <p:nvSpPr>
          <p:cNvPr id="14340" name="Rectangle 6"/>
          <p:cNvSpPr/>
          <p:nvPr/>
        </p:nvSpPr>
        <p:spPr>
          <a:xfrm>
            <a:off x="827088" y="1628775"/>
            <a:ext cx="1508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4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/>
          </p:cNvSpPr>
          <p:nvPr>
            <p:ph type="title"/>
          </p:nvPr>
        </p:nvSpPr>
        <p:spPr>
          <a:xfrm>
            <a:off x="0" y="541338"/>
            <a:ext cx="8787765" cy="706755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二、二维连续型随机变量函数的分布</a:t>
            </a:r>
            <a:r>
              <a:rPr lang="zh-CN" altLang="en-US" sz="2400" b="0" dirty="0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619250" y="1993900"/>
          <a:ext cx="508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r:id="rId3" imgW="5078095" imgH="444500" progId="Equation.3">
                  <p:embed/>
                </p:oleObj>
              </mc:Choice>
              <mc:Fallback>
                <p:oleObj r:id="rId3" imgW="5078095" imgH="4445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1993900"/>
                        <a:ext cx="508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900113" y="2570163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r:id="rId5" imgW="1817370" imgH="432435" progId="Equation.3">
                  <p:embed/>
                </p:oleObj>
              </mc:Choice>
              <mc:Fallback>
                <p:oleObj r:id="rId5" imgW="1817370" imgH="432435" progId="Equation.3">
                  <p:embed/>
                  <p:pic>
                    <p:nvPicPr>
                      <p:cNvPr id="0" name="图片 36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2570163"/>
                        <a:ext cx="1816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/>
          <p:nvPr/>
        </p:nvSpPr>
        <p:spPr>
          <a:xfrm>
            <a:off x="6659563" y="1920875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它具有概率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2692400" y="2587625"/>
          <a:ext cx="533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r:id="rId7" imgW="5331460" imgH="444500" progId="Equation.3">
                  <p:embed/>
                </p:oleObj>
              </mc:Choice>
              <mc:Fallback>
                <p:oleObj r:id="rId7" imgW="5331460" imgH="444500" progId="Equation.3">
                  <p:embed/>
                  <p:pic>
                    <p:nvPicPr>
                      <p:cNvPr id="0" name="图片 36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2400" y="2587625"/>
                        <a:ext cx="5334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/>
          <p:nvPr/>
        </p:nvSpPr>
        <p:spPr>
          <a:xfrm>
            <a:off x="8008938" y="25003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其</a:t>
            </a:r>
          </a:p>
        </p:txBody>
      </p:sp>
      <p:sp>
        <p:nvSpPr>
          <p:cNvPr id="101384" name="Text Box 8"/>
          <p:cNvSpPr txBox="1"/>
          <p:nvPr/>
        </p:nvSpPr>
        <p:spPr>
          <a:xfrm>
            <a:off x="808038" y="3135313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概率密度为</a:t>
            </a:r>
          </a:p>
        </p:txBody>
      </p:sp>
      <p:graphicFrame>
        <p:nvGraphicFramePr>
          <p:cNvPr id="101385" name="Object 9"/>
          <p:cNvGraphicFramePr>
            <a:graphicFrameLocks noChangeAspect="1"/>
          </p:cNvGraphicFramePr>
          <p:nvPr/>
        </p:nvGraphicFramePr>
        <p:xfrm>
          <a:off x="1908175" y="3860800"/>
          <a:ext cx="15843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r:id="rId9" imgW="1460500" imgH="558800" progId="Equation.3">
                  <p:embed/>
                </p:oleObj>
              </mc:Choice>
              <mc:Fallback>
                <p:oleObj r:id="rId9" imgW="1460500" imgH="558800" progId="Equation.3">
                  <p:embed/>
                  <p:pic>
                    <p:nvPicPr>
                      <p:cNvPr id="0" name="图片 366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860800"/>
                        <a:ext cx="158432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6" name="Text Box 10"/>
          <p:cNvSpPr txBox="1"/>
          <p:nvPr/>
        </p:nvSpPr>
        <p:spPr>
          <a:xfrm>
            <a:off x="808038" y="47418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1979613" y="4652963"/>
          <a:ext cx="1584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r:id="rId11" imgW="1460500" imgH="558800" progId="Equation.3">
                  <p:embed/>
                </p:oleObj>
              </mc:Choice>
              <mc:Fallback>
                <p:oleObj r:id="rId11" imgW="1460500" imgH="558800" progId="Equation.3">
                  <p:embed/>
                  <p:pic>
                    <p:nvPicPr>
                      <p:cNvPr id="0" name="图片 36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4652963"/>
                        <a:ext cx="15843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827088" y="1393825"/>
          <a:ext cx="375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r:id="rId13" imgW="3759200" imgH="469900" progId="Equation.3">
                  <p:embed/>
                </p:oleObj>
              </mc:Choice>
              <mc:Fallback>
                <p:oleObj r:id="rId13" imgW="3759200" imgH="469900" progId="Equation.3">
                  <p:embed/>
                  <p:pic>
                    <p:nvPicPr>
                      <p:cNvPr id="0" name="图片 36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1393825"/>
                        <a:ext cx="3759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3563938" y="3787775"/>
          <a:ext cx="267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r:id="rId15" imgW="8305800" imgH="2070100" progId="Equation.3">
                  <p:embed/>
                </p:oleObj>
              </mc:Choice>
              <mc:Fallback>
                <p:oleObj r:id="rId15" imgW="8305800" imgH="2070100" progId="Equation.3">
                  <p:embed/>
                  <p:pic>
                    <p:nvPicPr>
                      <p:cNvPr id="0" name="图片 36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3787775"/>
                        <a:ext cx="2679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3563938" y="4645025"/>
          <a:ext cx="2819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r:id="rId17" imgW="8763000" imgH="2070100" progId="Equation.3">
                  <p:embed/>
                </p:oleObj>
              </mc:Choice>
              <mc:Fallback>
                <p:oleObj r:id="rId17" imgW="8763000" imgH="2070100" progId="Equation.3">
                  <p:embed/>
                  <p:pic>
                    <p:nvPicPr>
                      <p:cNvPr id="0" name="图片 365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4645025"/>
                        <a:ext cx="2819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01383" grpId="0"/>
      <p:bldP spid="101384" grpId="0"/>
      <p:bldP spid="10138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2"/>
          <p:cNvSpPr txBox="1"/>
          <p:nvPr/>
        </p:nvSpPr>
        <p:spPr>
          <a:xfrm>
            <a:off x="250825" y="981075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的联合密度为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的概率密度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2867025" y="4095750"/>
          <a:ext cx="29289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1" r:id="rId3" imgW="1080770" imgH="394335" progId="Equation.3">
                  <p:embed/>
                </p:oleObj>
              </mc:Choice>
              <mc:Fallback>
                <p:oleObj r:id="rId3" imgW="1080770" imgH="394335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7025" y="4095750"/>
                        <a:ext cx="2928938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Rectangle 4"/>
          <p:cNvSpPr/>
          <p:nvPr/>
        </p:nvSpPr>
        <p:spPr>
          <a:xfrm>
            <a:off x="457200" y="5103813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这里积分区域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≤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2405" name="Rectangle 5"/>
          <p:cNvSpPr/>
          <p:nvPr/>
        </p:nvSpPr>
        <p:spPr>
          <a:xfrm>
            <a:off x="1258888" y="22050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102406" name="Rectangle 6"/>
          <p:cNvSpPr/>
          <p:nvPr/>
        </p:nvSpPr>
        <p:spPr>
          <a:xfrm>
            <a:off x="1763713" y="2276475"/>
            <a:ext cx="3514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的分布函数是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051050" y="2924175"/>
          <a:ext cx="270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2" r:id="rId5" imgW="2703830" imgH="495300" progId="Equation.DSMT4">
                  <p:embed/>
                </p:oleObj>
              </mc:Choice>
              <mc:Fallback>
                <p:oleObj r:id="rId5" imgW="2703830" imgH="495300" progId="Equation.DSMT4">
                  <p:embed/>
                  <p:pic>
                    <p:nvPicPr>
                      <p:cNvPr id="0" name="图片 36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2924175"/>
                        <a:ext cx="2705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2955925" y="3509963"/>
          <a:ext cx="233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3" r:id="rId7" imgW="2338705" imgH="495935" progId="Equation.DSMT4">
                  <p:embed/>
                </p:oleObj>
              </mc:Choice>
              <mc:Fallback>
                <p:oleObj r:id="rId7" imgW="2338705" imgH="495935" progId="Equation.DSMT4">
                  <p:embed/>
                  <p:pic>
                    <p:nvPicPr>
                      <p:cNvPr id="0" name="图片 36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5925" y="3509963"/>
                        <a:ext cx="2336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Rectangle 9"/>
          <p:cNvSpPr/>
          <p:nvPr/>
        </p:nvSpPr>
        <p:spPr>
          <a:xfrm>
            <a:off x="395288" y="5661025"/>
            <a:ext cx="6264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它是直线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及其左下方的半平面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0"/>
          <p:cNvGrpSpPr/>
          <p:nvPr/>
        </p:nvGrpSpPr>
        <p:grpSpPr>
          <a:xfrm>
            <a:off x="5940425" y="2205038"/>
            <a:ext cx="2786063" cy="2778125"/>
            <a:chOff x="0" y="0"/>
            <a:chExt cx="1755" cy="1750"/>
          </a:xfrm>
        </p:grpSpPr>
        <p:sp>
          <p:nvSpPr>
            <p:cNvPr id="122890" name="Line 11"/>
            <p:cNvSpPr/>
            <p:nvPr/>
          </p:nvSpPr>
          <p:spPr>
            <a:xfrm>
              <a:off x="247" y="997"/>
              <a:ext cx="1173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891" name="Line 12"/>
            <p:cNvSpPr/>
            <p:nvPr/>
          </p:nvSpPr>
          <p:spPr>
            <a:xfrm flipH="1" flipV="1">
              <a:off x="470" y="227"/>
              <a:ext cx="3" cy="1058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892" name="Line 13"/>
            <p:cNvSpPr/>
            <p:nvPr/>
          </p:nvSpPr>
          <p:spPr>
            <a:xfrm flipH="1" flipV="1">
              <a:off x="0" y="0"/>
              <a:ext cx="1497" cy="1497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2893" name="Object 14"/>
            <p:cNvGraphicFramePr>
              <a:graphicFrameLocks noChangeAspect="1"/>
            </p:cNvGraphicFramePr>
            <p:nvPr/>
          </p:nvGraphicFramePr>
          <p:xfrm>
            <a:off x="907" y="1542"/>
            <a:ext cx="84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4" r:id="rId9" imgW="1348105" imgH="330835" progId="Equation.DSMT4">
                    <p:embed/>
                  </p:oleObj>
                </mc:Choice>
                <mc:Fallback>
                  <p:oleObj r:id="rId9" imgW="1348105" imgH="330835" progId="Equation.DSMT4">
                    <p:embed/>
                    <p:pic>
                      <p:nvPicPr>
                        <p:cNvPr id="0" name="图片 36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7" y="1542"/>
                          <a:ext cx="84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4" name="Object 15"/>
            <p:cNvGraphicFramePr>
              <a:graphicFrameLocks noChangeAspect="1"/>
            </p:cNvGraphicFramePr>
            <p:nvPr/>
          </p:nvGraphicFramePr>
          <p:xfrm>
            <a:off x="1427" y="937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5" r:id="rId11" imgW="254000" imgH="241300" progId="Equation.DSMT4">
                    <p:embed/>
                  </p:oleObj>
                </mc:Choice>
                <mc:Fallback>
                  <p:oleObj r:id="rId11" imgW="254000" imgH="241300" progId="Equation.DSMT4">
                    <p:embed/>
                    <p:pic>
                      <p:nvPicPr>
                        <p:cNvPr id="0" name="图片 36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27" y="937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5" name="Object 16"/>
            <p:cNvGraphicFramePr>
              <a:graphicFrameLocks noChangeAspect="1"/>
            </p:cNvGraphicFramePr>
            <p:nvPr/>
          </p:nvGraphicFramePr>
          <p:xfrm>
            <a:off x="379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6" r:id="rId13" imgW="254000" imgH="317500" progId="Equation.DSMT4">
                    <p:embed/>
                  </p:oleObj>
                </mc:Choice>
                <mc:Fallback>
                  <p:oleObj r:id="rId13" imgW="254000" imgH="317500" progId="Equation.DSMT4">
                    <p:embed/>
                    <p:pic>
                      <p:nvPicPr>
                        <p:cNvPr id="0" name="图片 365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9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6" name="Object 17"/>
            <p:cNvGraphicFramePr>
              <a:graphicFrameLocks noChangeAspect="1"/>
            </p:cNvGraphicFramePr>
            <p:nvPr/>
          </p:nvGraphicFramePr>
          <p:xfrm>
            <a:off x="317" y="99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77" r:id="rId15" imgW="203200" imgH="317500" progId="Equation.DSMT4">
                    <p:embed/>
                  </p:oleObj>
                </mc:Choice>
                <mc:Fallback>
                  <p:oleObj r:id="rId15" imgW="203200" imgH="317500" progId="Equation.DSMT4">
                    <p:embed/>
                    <p:pic>
                      <p:nvPicPr>
                        <p:cNvPr id="0" name="图片 36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7" y="99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7" name="AutoShape 18"/>
            <p:cNvSpPr/>
            <p:nvPr/>
          </p:nvSpPr>
          <p:spPr>
            <a:xfrm>
              <a:off x="240" y="240"/>
              <a:ext cx="1075" cy="1075"/>
            </a:xfrm>
            <a:prstGeom prst="rtTriangle">
              <a:avLst/>
            </a:prstGeom>
            <a:solidFill>
              <a:srgbClr val="FF6600">
                <a:alpha val="59999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  <p:bldP spid="10240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5" name="Object 2"/>
          <p:cNvGraphicFramePr>
            <a:graphicFrameLocks noChangeAspect="1"/>
          </p:cNvGraphicFramePr>
          <p:nvPr/>
        </p:nvGraphicFramePr>
        <p:xfrm>
          <a:off x="4514850" y="32321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r:id="rId3" imgW="114300" imgH="215265" progId="Equation.3">
                  <p:embed/>
                </p:oleObj>
              </mc:Choice>
              <mc:Fallback>
                <p:oleObj r:id="rId3" imgW="114300" imgH="215265" progId="Equation.3">
                  <p:embed/>
                  <p:pic>
                    <p:nvPicPr>
                      <p:cNvPr id="0" name="图片 3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2321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3"/>
          <p:cNvSpPr/>
          <p:nvPr/>
        </p:nvSpPr>
        <p:spPr>
          <a:xfrm>
            <a:off x="165100" y="1600200"/>
            <a:ext cx="3254375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化成累次积分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371600" y="676275"/>
          <a:ext cx="41370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2" r:id="rId5" imgW="1524635" imgH="406400" progId="Equation.3">
                  <p:embed/>
                </p:oleObj>
              </mc:Choice>
              <mc:Fallback>
                <p:oleObj r:id="rId5" imgW="1524635" imgH="406400" progId="Equation.3">
                  <p:embed/>
                  <p:pic>
                    <p:nvPicPr>
                      <p:cNvPr id="0" name="图片 36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676275"/>
                        <a:ext cx="4137025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087438" y="2173288"/>
          <a:ext cx="49974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3" r:id="rId7" imgW="1843405" imgH="330200" progId="Equation.3">
                  <p:embed/>
                </p:oleObj>
              </mc:Choice>
              <mc:Fallback>
                <p:oleObj r:id="rId7" imgW="1843405" imgH="330200" progId="Equation.3">
                  <p:embed/>
                  <p:pic>
                    <p:nvPicPr>
                      <p:cNvPr id="0" name="图片 36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7438" y="2173288"/>
                        <a:ext cx="4997450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Rectangle 6"/>
          <p:cNvSpPr/>
          <p:nvPr/>
        </p:nvSpPr>
        <p:spPr>
          <a:xfrm>
            <a:off x="163513" y="3141663"/>
            <a:ext cx="8440737" cy="1117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固定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对方括号内的积分作变量代换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令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x=u-y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1547813" y="3932238"/>
          <a:ext cx="5445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4" r:id="rId9" imgW="2008505" imgH="330200" progId="Equation.3">
                  <p:embed/>
                </p:oleObj>
              </mc:Choice>
              <mc:Fallback>
                <p:oleObj r:id="rId9" imgW="2008505" imgH="330200" progId="Equation.3">
                  <p:embed/>
                  <p:pic>
                    <p:nvPicPr>
                      <p:cNvPr id="0" name="图片 36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813" y="3932238"/>
                        <a:ext cx="54451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2570163" y="5157788"/>
          <a:ext cx="43783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r:id="rId11" imgW="1614170" imgH="330200" progId="Equation.3">
                  <p:embed/>
                </p:oleObj>
              </mc:Choice>
              <mc:Fallback>
                <p:oleObj r:id="rId11" imgW="1614170" imgH="330200" progId="Equation.3">
                  <p:embed/>
                  <p:pic>
                    <p:nvPicPr>
                      <p:cNvPr id="0" name="图片 36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0163" y="5157788"/>
                        <a:ext cx="43783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3" name="AutoShape 9"/>
          <p:cNvSpPr/>
          <p:nvPr/>
        </p:nvSpPr>
        <p:spPr>
          <a:xfrm>
            <a:off x="6991350" y="4940300"/>
            <a:ext cx="1828800" cy="576263"/>
          </a:xfrm>
          <a:prstGeom prst="wedgeRoundRectCallout">
            <a:avLst>
              <a:gd name="adj1" fmla="val -132292"/>
              <a:gd name="adj2" fmla="val -88292"/>
              <a:gd name="adj3" fmla="val 16667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变量代换</a:t>
            </a:r>
          </a:p>
        </p:txBody>
      </p:sp>
      <p:sp>
        <p:nvSpPr>
          <p:cNvPr id="103434" name="AutoShape 10"/>
          <p:cNvSpPr/>
          <p:nvPr/>
        </p:nvSpPr>
        <p:spPr>
          <a:xfrm>
            <a:off x="395288" y="6021388"/>
            <a:ext cx="2286000" cy="576262"/>
          </a:xfrm>
          <a:prstGeom prst="wedgeRoundRectCallout">
            <a:avLst>
              <a:gd name="adj1" fmla="val 81806"/>
              <a:gd name="adj2" fmla="val -37051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交换积分次序</a:t>
            </a:r>
          </a:p>
        </p:txBody>
      </p:sp>
      <p:sp>
        <p:nvSpPr>
          <p:cNvPr id="123914" name="Line 11"/>
          <p:cNvSpPr/>
          <p:nvPr/>
        </p:nvSpPr>
        <p:spPr>
          <a:xfrm flipV="1">
            <a:off x="5076825" y="2162175"/>
            <a:ext cx="3117850" cy="42863"/>
          </a:xfrm>
          <a:prstGeom prst="line">
            <a:avLst/>
          </a:prstGeom>
          <a:ln w="28575" cap="flat" cmpd="sng">
            <a:solidFill>
              <a:srgbClr val="FFFF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5" name="Line 12"/>
          <p:cNvSpPr/>
          <p:nvPr/>
        </p:nvSpPr>
        <p:spPr>
          <a:xfrm flipH="1" flipV="1">
            <a:off x="6686550" y="939800"/>
            <a:ext cx="4763" cy="1679575"/>
          </a:xfrm>
          <a:prstGeom prst="line">
            <a:avLst/>
          </a:prstGeom>
          <a:ln w="28575" cap="flat" cmpd="sng">
            <a:solidFill>
              <a:srgbClr val="FFFF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3916" name="Line 13"/>
          <p:cNvSpPr/>
          <p:nvPr/>
        </p:nvSpPr>
        <p:spPr>
          <a:xfrm flipH="1" flipV="1">
            <a:off x="5940425" y="579438"/>
            <a:ext cx="2376488" cy="23764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23917" name="Object 14"/>
          <p:cNvGraphicFramePr>
            <a:graphicFrameLocks noChangeAspect="1"/>
          </p:cNvGraphicFramePr>
          <p:nvPr/>
        </p:nvGraphicFramePr>
        <p:xfrm>
          <a:off x="7451725" y="2924175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6" r:id="rId13" imgW="1348105" imgH="330835" progId="Equation.3">
                  <p:embed/>
                </p:oleObj>
              </mc:Choice>
              <mc:Fallback>
                <p:oleObj r:id="rId13" imgW="1348105" imgH="330835" progId="Equation.3">
                  <p:embed/>
                  <p:pic>
                    <p:nvPicPr>
                      <p:cNvPr id="0" name="图片 36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51725" y="2924175"/>
                        <a:ext cx="1346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5"/>
          <p:cNvGraphicFramePr>
            <a:graphicFrameLocks noChangeAspect="1"/>
          </p:cNvGraphicFramePr>
          <p:nvPr/>
        </p:nvGraphicFramePr>
        <p:xfrm>
          <a:off x="8205788" y="2066925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7" r:id="rId15" imgW="254000" imgH="241300" progId="Equation.3">
                  <p:embed/>
                </p:oleObj>
              </mc:Choice>
              <mc:Fallback>
                <p:oleObj r:id="rId15" imgW="254000" imgH="241300" progId="Equation.3">
                  <p:embed/>
                  <p:pic>
                    <p:nvPicPr>
                      <p:cNvPr id="0" name="图片 36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05788" y="2066925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6"/>
          <p:cNvGraphicFramePr>
            <a:graphicFrameLocks noChangeAspect="1"/>
          </p:cNvGraphicFramePr>
          <p:nvPr/>
        </p:nvGraphicFramePr>
        <p:xfrm>
          <a:off x="6542088" y="57943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r:id="rId17" imgW="254000" imgH="317500" progId="Equation.DSMT4">
                  <p:embed/>
                </p:oleObj>
              </mc:Choice>
              <mc:Fallback>
                <p:oleObj r:id="rId17" imgW="254000" imgH="317500" progId="Equation.DSMT4">
                  <p:embed/>
                  <p:pic>
                    <p:nvPicPr>
                      <p:cNvPr id="0" name="图片 36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2088" y="579438"/>
                        <a:ext cx="254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7"/>
          <p:cNvGraphicFramePr>
            <a:graphicFrameLocks noChangeAspect="1"/>
          </p:cNvGraphicFramePr>
          <p:nvPr/>
        </p:nvGraphicFramePr>
        <p:xfrm>
          <a:off x="6443663" y="21637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9" r:id="rId19" imgW="203200" imgH="317500" progId="Equation.DSMT4">
                  <p:embed/>
                </p:oleObj>
              </mc:Choice>
              <mc:Fallback>
                <p:oleObj r:id="rId19" imgW="203200" imgH="317500" progId="Equation.DSMT4">
                  <p:embed/>
                  <p:pic>
                    <p:nvPicPr>
                      <p:cNvPr id="0" name="图片 36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3663" y="2163763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1" name="AutoShape 18"/>
          <p:cNvSpPr/>
          <p:nvPr/>
        </p:nvSpPr>
        <p:spPr>
          <a:xfrm>
            <a:off x="6321425" y="981075"/>
            <a:ext cx="1706563" cy="1706563"/>
          </a:xfrm>
          <a:prstGeom prst="rtTriangle">
            <a:avLst/>
          </a:prstGeom>
          <a:solidFill>
            <a:srgbClr val="FF9900">
              <a:alpha val="59999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123922" name="Group 19"/>
          <p:cNvGrpSpPr/>
          <p:nvPr/>
        </p:nvGrpSpPr>
        <p:grpSpPr>
          <a:xfrm>
            <a:off x="6372225" y="1446213"/>
            <a:ext cx="358775" cy="361950"/>
            <a:chOff x="0" y="0"/>
            <a:chExt cx="226" cy="228"/>
          </a:xfrm>
        </p:grpSpPr>
        <p:sp>
          <p:nvSpPr>
            <p:cNvPr id="123923" name="Oval 20"/>
            <p:cNvSpPr/>
            <p:nvPr/>
          </p:nvSpPr>
          <p:spPr>
            <a:xfrm>
              <a:off x="181" y="183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123924" name="Object 21"/>
            <p:cNvGraphicFramePr>
              <a:graphicFrameLocks noChangeAspect="1"/>
            </p:cNvGraphicFramePr>
            <p:nvPr/>
          </p:nvGraphicFramePr>
          <p:xfrm>
            <a:off x="0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0" r:id="rId21" imgW="255270" imgH="318770" progId="Equation.DSMT4">
                    <p:embed/>
                  </p:oleObj>
                </mc:Choice>
                <mc:Fallback>
                  <p:oleObj r:id="rId21" imgW="255270" imgH="318770" progId="Equation.DSMT4">
                    <p:embed/>
                    <p:pic>
                      <p:nvPicPr>
                        <p:cNvPr id="0" name="图片 366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25" name="Line 22"/>
          <p:cNvSpPr/>
          <p:nvPr/>
        </p:nvSpPr>
        <p:spPr>
          <a:xfrm>
            <a:off x="5940425" y="1773238"/>
            <a:ext cx="1655763" cy="0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926" name="Line 23"/>
          <p:cNvSpPr/>
          <p:nvPr/>
        </p:nvSpPr>
        <p:spPr>
          <a:xfrm flipH="1">
            <a:off x="4572000" y="1771650"/>
            <a:ext cx="2592388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927" name="Oval 24"/>
          <p:cNvSpPr/>
          <p:nvPr/>
        </p:nvSpPr>
        <p:spPr>
          <a:xfrm>
            <a:off x="7092950" y="1733550"/>
            <a:ext cx="71438" cy="71438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/>
      <p:bldP spid="103430" grpId="0"/>
      <p:bldP spid="103433" grpId="0" bldLvl="0" animBg="1"/>
      <p:bldP spid="103434" grpId="0" bldLvl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/>
          <p:nvPr/>
        </p:nvSpPr>
        <p:spPr>
          <a:xfrm>
            <a:off x="533400" y="1676400"/>
            <a:ext cx="82296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由概率密度与分布函数的关系,  即得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的概率密度为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Text Box 3"/>
          <p:cNvSpPr txBox="1"/>
          <p:nvPr/>
        </p:nvSpPr>
        <p:spPr>
          <a:xfrm>
            <a:off x="533400" y="3930650"/>
            <a:ext cx="52625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的对称性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又可写成 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508125" y="2763838"/>
          <a:ext cx="55848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r:id="rId3" imgW="2059305" imgH="330200" progId="Equation.3">
                  <p:embed/>
                </p:oleObj>
              </mc:Choice>
              <mc:Fallback>
                <p:oleObj r:id="rId3" imgW="2059305" imgH="330200" progId="Equation.3">
                  <p:embed/>
                  <p:pic>
                    <p:nvPicPr>
                      <p:cNvPr id="0" name="图片 36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125" y="2763838"/>
                        <a:ext cx="5584825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Rectangle 5"/>
          <p:cNvSpPr/>
          <p:nvPr/>
        </p:nvSpPr>
        <p:spPr>
          <a:xfrm>
            <a:off x="468313" y="5416550"/>
            <a:ext cx="8675687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以上两式即是</a:t>
            </a:r>
            <a:r>
              <a:rPr lang="zh-CN" altLang="en-US" sz="2800" b="1" i="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两个随机变量和的概率密度的一般公式</a:t>
            </a:r>
            <a:r>
              <a:rPr lang="en-US" altLang="zh-CN" sz="2800" b="1" i="0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998538" y="4421188"/>
          <a:ext cx="56562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2" r:id="rId5" imgW="2084705" imgH="330200" progId="Equation.3">
                  <p:embed/>
                </p:oleObj>
              </mc:Choice>
              <mc:Fallback>
                <p:oleObj r:id="rId5" imgW="2084705" imgH="330200" progId="Equation.3">
                  <p:embed/>
                  <p:pic>
                    <p:nvPicPr>
                      <p:cNvPr id="0" name="图片 36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8538" y="4421188"/>
                        <a:ext cx="565626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5" name="Picture 7" descr="TALK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506663"/>
            <a:ext cx="1438275" cy="2759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4935" name="Object 8"/>
          <p:cNvGraphicFramePr>
            <a:graphicFrameLocks noChangeAspect="1"/>
          </p:cNvGraphicFramePr>
          <p:nvPr/>
        </p:nvGraphicFramePr>
        <p:xfrm>
          <a:off x="1319213" y="674688"/>
          <a:ext cx="54467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3" r:id="rId8" imgW="2008505" imgH="330200" progId="Equation.3">
                  <p:embed/>
                </p:oleObj>
              </mc:Choice>
              <mc:Fallback>
                <p:oleObj r:id="rId8" imgW="2008505" imgH="330200" progId="Equation.3">
                  <p:embed/>
                  <p:pic>
                    <p:nvPicPr>
                      <p:cNvPr id="0" name="图片 367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19213" y="674688"/>
                        <a:ext cx="5446712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/>
      <p:bldP spid="10445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/>
          <p:nvPr/>
        </p:nvSpPr>
        <p:spPr>
          <a:xfrm>
            <a:off x="468313" y="768350"/>
            <a:ext cx="82296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特别地，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独立，设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关于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的边缘密度分别为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,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则上述两式化为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8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1908175" y="2060575"/>
          <a:ext cx="49641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r:id="rId3" imgW="1830705" imgH="330200" progId="Equation.3">
                  <p:embed/>
                </p:oleObj>
              </mc:Choice>
              <mc:Fallback>
                <p:oleObj r:id="rId3" imgW="1830705" imgH="330200" progId="Equation.3">
                  <p:embed/>
                  <p:pic>
                    <p:nvPicPr>
                      <p:cNvPr id="0" name="图片 36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8175" y="2060575"/>
                        <a:ext cx="4964113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2051050" y="2924175"/>
          <a:ext cx="48958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6" r:id="rId5" imgW="1804670" imgH="330200" progId="Equation.3">
                  <p:embed/>
                </p:oleObj>
              </mc:Choice>
              <mc:Fallback>
                <p:oleObj r:id="rId5" imgW="1804670" imgH="330200" progId="Equation.3">
                  <p:embed/>
                  <p:pic>
                    <p:nvPicPr>
                      <p:cNvPr id="0" name="图片 36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2924175"/>
                        <a:ext cx="4895850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5477" name="Picture 5" descr="TALK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50" y="1412875"/>
            <a:ext cx="1438275" cy="2759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692275" y="2565400"/>
          <a:ext cx="39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7" r:id="rId8" imgW="394335" imgH="1004570" progId="Equation.DSMT4">
                  <p:embed/>
                </p:oleObj>
              </mc:Choice>
              <mc:Fallback>
                <p:oleObj r:id="rId8" imgW="394335" imgH="1004570" progId="Equation.DSMT4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2275" y="2565400"/>
                        <a:ext cx="393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AutoShape 7"/>
          <p:cNvSpPr/>
          <p:nvPr/>
        </p:nvSpPr>
        <p:spPr>
          <a:xfrm>
            <a:off x="395288" y="3933825"/>
            <a:ext cx="1871662" cy="649288"/>
          </a:xfrm>
          <a:prstGeom prst="wedgeRectCallout">
            <a:avLst>
              <a:gd name="adj1" fmla="val 12343"/>
              <a:gd name="adj2" fmla="val -14780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卷积公式</a:t>
            </a:r>
          </a:p>
        </p:txBody>
      </p:sp>
      <p:sp>
        <p:nvSpPr>
          <p:cNvPr id="105480" name="Text Box 8"/>
          <p:cNvSpPr txBox="1"/>
          <p:nvPr/>
        </p:nvSpPr>
        <p:spPr>
          <a:xfrm>
            <a:off x="33338" y="4724400"/>
            <a:ext cx="9042400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是连续型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r.v.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也是连续型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r.v.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且它的密度函数为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的密度函数</a:t>
            </a: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的卷积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6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9" grpId="0" bldLvl="0" animBg="1"/>
      <p:bldP spid="105480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矩形 33797"/>
          <p:cNvSpPr/>
          <p:nvPr/>
        </p:nvSpPr>
        <p:spPr>
          <a:xfrm>
            <a:off x="512445" y="4394518"/>
            <a:ext cx="8221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为确定积分限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先找出使被积函数不为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的区域 </a:t>
            </a:r>
            <a:endParaRPr lang="zh-CN" altLang="en-US" sz="2800" b="1" i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794" name="文本框 33793"/>
          <p:cNvSpPr txBox="1"/>
          <p:nvPr/>
        </p:nvSpPr>
        <p:spPr>
          <a:xfrm>
            <a:off x="408940" y="528955"/>
            <a:ext cx="74860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en-US" altLang="zh-CN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独立, 具有共同的概率密度</a:t>
            </a:r>
          </a:p>
        </p:txBody>
      </p:sp>
      <p:sp>
        <p:nvSpPr>
          <p:cNvPr id="33800" name="矩形 33799"/>
          <p:cNvSpPr/>
          <p:nvPr/>
        </p:nvSpPr>
        <p:spPr>
          <a:xfrm>
            <a:off x="240665" y="2360772"/>
            <a:ext cx="4343400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的概率密度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aphicFrame>
        <p:nvGraphicFramePr>
          <p:cNvPr id="33801" name="对象 33800"/>
          <p:cNvGraphicFramePr/>
          <p:nvPr/>
        </p:nvGraphicFramePr>
        <p:xfrm>
          <a:off x="2545715" y="1131888"/>
          <a:ext cx="34972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r:id="rId3" imgW="1358900" imgH="457200" progId="Equation.3">
                  <p:embed/>
                </p:oleObj>
              </mc:Choice>
              <mc:Fallback>
                <p:oleObj r:id="rId3" imgW="1358900" imgH="457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5715" y="1131888"/>
                        <a:ext cx="3497263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33801"/>
          <p:cNvGraphicFramePr/>
          <p:nvPr/>
        </p:nvGraphicFramePr>
        <p:xfrm>
          <a:off x="1723390" y="3444875"/>
          <a:ext cx="49990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2" r:id="rId5" imgW="1843405" imgH="330200" progId="Equation.3">
                  <p:embed/>
                </p:oleObj>
              </mc:Choice>
              <mc:Fallback>
                <p:oleObj r:id="rId5" imgW="1843405" imgH="330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3390" y="3444875"/>
                        <a:ext cx="499903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文本框 33802"/>
          <p:cNvSpPr txBox="1"/>
          <p:nvPr/>
        </p:nvSpPr>
        <p:spPr>
          <a:xfrm>
            <a:off x="594995" y="3026093"/>
            <a:ext cx="34842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   由卷积公式</a:t>
            </a:r>
            <a:endParaRPr lang="zh-CN" altLang="en-US" sz="2800" i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3804" name="对象 33803"/>
          <p:cNvGraphicFramePr/>
          <p:nvPr/>
        </p:nvGraphicFramePr>
        <p:xfrm>
          <a:off x="1080453" y="5037138"/>
          <a:ext cx="22177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r:id="rId7" imgW="862965" imgH="457200" progId="Equation.3">
                  <p:embed/>
                </p:oleObj>
              </mc:Choice>
              <mc:Fallback>
                <p:oleObj r:id="rId7" imgW="862965" imgH="457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0453" y="5037138"/>
                        <a:ext cx="2217737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文本框 33804"/>
          <p:cNvSpPr txBox="1"/>
          <p:nvPr/>
        </p:nvSpPr>
        <p:spPr>
          <a:xfrm>
            <a:off x="3974465" y="5280184"/>
            <a:ext cx="10445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也即</a:t>
            </a:r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806" name="对象 33805"/>
          <p:cNvGraphicFramePr/>
          <p:nvPr/>
        </p:nvGraphicFramePr>
        <p:xfrm>
          <a:off x="5309553" y="4992688"/>
          <a:ext cx="22177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r:id="rId9" imgW="862965" imgH="457200" progId="Equation.3">
                  <p:embed/>
                </p:oleObj>
              </mc:Choice>
              <mc:Fallback>
                <p:oleObj r:id="rId9" imgW="862965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9553" y="4992688"/>
                        <a:ext cx="2217737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803" grpId="0"/>
      <p:bldP spid="3380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3" name="直接连接符 35862"/>
          <p:cNvSpPr/>
          <p:nvPr/>
        </p:nvSpPr>
        <p:spPr>
          <a:xfrm>
            <a:off x="5599748" y="4953635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5900" name="组合 35899"/>
          <p:cNvGrpSpPr/>
          <p:nvPr/>
        </p:nvGrpSpPr>
        <p:grpSpPr>
          <a:xfrm>
            <a:off x="6109335" y="3729673"/>
            <a:ext cx="2371725" cy="1482725"/>
            <a:chOff x="3742" y="2523"/>
            <a:chExt cx="1494" cy="934"/>
          </a:xfrm>
        </p:grpSpPr>
        <p:sp>
          <p:nvSpPr>
            <p:cNvPr id="35865" name="直接连接符 35864"/>
            <p:cNvSpPr/>
            <p:nvPr/>
          </p:nvSpPr>
          <p:spPr>
            <a:xfrm flipV="1">
              <a:off x="3742" y="2523"/>
              <a:ext cx="954" cy="9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66" name="对象 35865"/>
            <p:cNvGraphicFramePr/>
            <p:nvPr/>
          </p:nvGraphicFramePr>
          <p:xfrm>
            <a:off x="4740" y="2614"/>
            <a:ext cx="49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3" r:id="rId3" imgW="786130" imgH="266065" progId="Equation.DSMT4">
                    <p:embed/>
                  </p:oleObj>
                </mc:Choice>
                <mc:Fallback>
                  <p:oleObj r:id="rId3" imgW="786130" imgH="266065" progId="Equation.DSMT4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40" y="2614"/>
                          <a:ext cx="496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7" name="组合 35866"/>
          <p:cNvGrpSpPr/>
          <p:nvPr/>
        </p:nvGrpSpPr>
        <p:grpSpPr>
          <a:xfrm>
            <a:off x="5528310" y="3224848"/>
            <a:ext cx="2343150" cy="2376487"/>
            <a:chOff x="3922" y="1071"/>
            <a:chExt cx="1476" cy="1497"/>
          </a:xfrm>
        </p:grpSpPr>
        <p:sp>
          <p:nvSpPr>
            <p:cNvPr id="35868" name="直接连接符 35867"/>
            <p:cNvSpPr/>
            <p:nvPr/>
          </p:nvSpPr>
          <p:spPr>
            <a:xfrm>
              <a:off x="3922" y="2323"/>
              <a:ext cx="13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9" name="直接连接符 35868"/>
            <p:cNvSpPr/>
            <p:nvPr/>
          </p:nvSpPr>
          <p:spPr>
            <a:xfrm flipV="1">
              <a:off x="4285" y="1207"/>
              <a:ext cx="1" cy="12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870" name="对象 35869"/>
            <p:cNvGraphicFramePr/>
            <p:nvPr/>
          </p:nvGraphicFramePr>
          <p:xfrm>
            <a:off x="4150" y="1071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4" r:id="rId5" imgW="203200" imgH="254000" progId="Equation.DSMT4">
                    <p:embed/>
                  </p:oleObj>
                </mc:Choice>
                <mc:Fallback>
                  <p:oleObj r:id="rId5" imgW="203200" imgH="25400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0" y="1071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对象 35870"/>
            <p:cNvGraphicFramePr/>
            <p:nvPr/>
          </p:nvGraphicFramePr>
          <p:xfrm>
            <a:off x="5238" y="230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5" r:id="rId7" imgW="254000" imgH="241300" progId="Equation.DSMT4">
                    <p:embed/>
                  </p:oleObj>
                </mc:Choice>
                <mc:Fallback>
                  <p:oleObj r:id="rId7" imgW="254000" imgH="24130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38" y="2301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对象 35871"/>
            <p:cNvGraphicFramePr/>
            <p:nvPr/>
          </p:nvGraphicFramePr>
          <p:xfrm>
            <a:off x="4058" y="236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6" r:id="rId9" imgW="292100" imgH="317500" progId="Equation.DSMT4">
                    <p:embed/>
                  </p:oleObj>
                </mc:Choice>
                <mc:Fallback>
                  <p:oleObj r:id="rId9" imgW="292100" imgH="317500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58" y="236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08" name="组合 35907"/>
          <p:cNvGrpSpPr/>
          <p:nvPr/>
        </p:nvGrpSpPr>
        <p:grpSpPr>
          <a:xfrm>
            <a:off x="5828348" y="4915535"/>
            <a:ext cx="276225" cy="325438"/>
            <a:chOff x="3931" y="2136"/>
            <a:chExt cx="174" cy="205"/>
          </a:xfrm>
        </p:grpSpPr>
        <p:graphicFrame>
          <p:nvGraphicFramePr>
            <p:cNvPr id="35874" name="对象 35873"/>
            <p:cNvGraphicFramePr/>
            <p:nvPr/>
          </p:nvGraphicFramePr>
          <p:xfrm>
            <a:off x="3931" y="2181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7" r:id="rId11" imgW="203200" imgH="254000" progId="Equation.DSMT4">
                    <p:embed/>
                  </p:oleObj>
                </mc:Choice>
                <mc:Fallback>
                  <p:oleObj r:id="rId11" imgW="203200" imgH="254000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31" y="2181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椭圆 35874"/>
            <p:cNvSpPr/>
            <p:nvPr/>
          </p:nvSpPr>
          <p:spPr>
            <a:xfrm>
              <a:off x="4051" y="2136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81" name="组合 35880"/>
          <p:cNvGrpSpPr/>
          <p:nvPr/>
        </p:nvGrpSpPr>
        <p:grpSpPr>
          <a:xfrm>
            <a:off x="6120448" y="2577148"/>
            <a:ext cx="2325687" cy="2000250"/>
            <a:chOff x="4286" y="1063"/>
            <a:chExt cx="1465" cy="1260"/>
          </a:xfrm>
        </p:grpSpPr>
        <p:sp>
          <p:nvSpPr>
            <p:cNvPr id="35882" name="直接连接符 35881"/>
            <p:cNvSpPr/>
            <p:nvPr/>
          </p:nvSpPr>
          <p:spPr>
            <a:xfrm flipV="1">
              <a:off x="4286" y="1389"/>
              <a:ext cx="954" cy="93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83" name="对象 35882"/>
            <p:cNvGraphicFramePr/>
            <p:nvPr/>
          </p:nvGraphicFramePr>
          <p:xfrm>
            <a:off x="4951" y="1063"/>
            <a:ext cx="8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8" r:id="rId13" imgW="1269365" imgH="342900" progId="Equation.DSMT4">
                    <p:embed/>
                  </p:oleObj>
                </mc:Choice>
                <mc:Fallback>
                  <p:oleObj r:id="rId13" imgW="1269365" imgH="3429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51" y="1063"/>
                          <a:ext cx="800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8" name="平行四边形 35887"/>
          <p:cNvSpPr/>
          <p:nvPr/>
        </p:nvSpPr>
        <p:spPr>
          <a:xfrm rot="26842908" flipH="1">
            <a:off x="5856923" y="4263073"/>
            <a:ext cx="1141412" cy="647700"/>
          </a:xfrm>
          <a:prstGeom prst="parallelogram">
            <a:avLst>
              <a:gd name="adj" fmla="val 91531"/>
            </a:avLst>
          </a:prstGeom>
          <a:solidFill>
            <a:schemeClr val="accent1">
              <a:alpha val="42999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5903" name="组合 35902"/>
          <p:cNvGrpSpPr/>
          <p:nvPr/>
        </p:nvGrpSpPr>
        <p:grpSpPr>
          <a:xfrm>
            <a:off x="5818823" y="3729673"/>
            <a:ext cx="935037" cy="304800"/>
            <a:chOff x="3925" y="1389"/>
            <a:chExt cx="589" cy="192"/>
          </a:xfrm>
        </p:grpSpPr>
        <p:sp>
          <p:nvSpPr>
            <p:cNvPr id="35891" name="直接连接符 35890"/>
            <p:cNvSpPr/>
            <p:nvPr/>
          </p:nvSpPr>
          <p:spPr>
            <a:xfrm>
              <a:off x="4106" y="1525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5897" name="组合 35896"/>
            <p:cNvGrpSpPr/>
            <p:nvPr/>
          </p:nvGrpSpPr>
          <p:grpSpPr>
            <a:xfrm>
              <a:off x="3925" y="1389"/>
              <a:ext cx="204" cy="192"/>
              <a:chOff x="4105" y="1389"/>
              <a:chExt cx="204" cy="192"/>
            </a:xfrm>
          </p:grpSpPr>
          <p:sp>
            <p:nvSpPr>
              <p:cNvPr id="35889" name="椭圆 35888"/>
              <p:cNvSpPr/>
              <p:nvPr/>
            </p:nvSpPr>
            <p:spPr>
              <a:xfrm>
                <a:off x="4264" y="1493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92" name="对象 35891"/>
              <p:cNvGraphicFramePr/>
              <p:nvPr/>
            </p:nvGraphicFramePr>
            <p:xfrm>
              <a:off x="4105" y="1389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29" r:id="rId15" imgW="215900" imgH="304165" progId="Equation.DSMT4">
                      <p:embed/>
                    </p:oleObj>
                  </mc:Choice>
                  <mc:Fallback>
                    <p:oleObj r:id="rId15" imgW="215900" imgH="304165" progId="Equation.DSMT4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105" y="1389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901" name="组合 35900"/>
          <p:cNvGrpSpPr/>
          <p:nvPr/>
        </p:nvGrpSpPr>
        <p:grpSpPr>
          <a:xfrm>
            <a:off x="6718935" y="2866073"/>
            <a:ext cx="212725" cy="2679700"/>
            <a:chOff x="4492" y="845"/>
            <a:chExt cx="134" cy="1688"/>
          </a:xfrm>
        </p:grpSpPr>
        <p:sp>
          <p:nvSpPr>
            <p:cNvPr id="35884" name="直接连接符 35883"/>
            <p:cNvSpPr/>
            <p:nvPr/>
          </p:nvSpPr>
          <p:spPr>
            <a:xfrm flipV="1">
              <a:off x="4514" y="845"/>
              <a:ext cx="0" cy="14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5899" name="组合 35898"/>
            <p:cNvGrpSpPr/>
            <p:nvPr/>
          </p:nvGrpSpPr>
          <p:grpSpPr>
            <a:xfrm>
              <a:off x="4492" y="2296"/>
              <a:ext cx="134" cy="237"/>
              <a:chOff x="4672" y="2296"/>
              <a:chExt cx="134" cy="237"/>
            </a:xfrm>
          </p:grpSpPr>
          <p:sp>
            <p:nvSpPr>
              <p:cNvPr id="35890" name="椭圆 35889"/>
              <p:cNvSpPr/>
              <p:nvPr/>
            </p:nvSpPr>
            <p:spPr>
              <a:xfrm>
                <a:off x="4672" y="2296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95" name="对象 35894"/>
              <p:cNvGraphicFramePr/>
              <p:nvPr/>
            </p:nvGraphicFramePr>
            <p:xfrm>
              <a:off x="4694" y="2341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0" r:id="rId17" imgW="177800" imgH="304165" progId="Equation.DSMT4">
                      <p:embed/>
                    </p:oleObj>
                  </mc:Choice>
                  <mc:Fallback>
                    <p:oleObj r:id="rId17" imgW="177800" imgH="304165" progId="Equation.DSMT4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694" y="2341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902" name="组合 35901"/>
          <p:cNvGrpSpPr/>
          <p:nvPr/>
        </p:nvGrpSpPr>
        <p:grpSpPr>
          <a:xfrm>
            <a:off x="5856923" y="4504373"/>
            <a:ext cx="896937" cy="304800"/>
            <a:chOff x="3949" y="1877"/>
            <a:chExt cx="565" cy="192"/>
          </a:xfrm>
        </p:grpSpPr>
        <p:sp>
          <p:nvSpPr>
            <p:cNvPr id="35885" name="直接连接符 35884"/>
            <p:cNvSpPr/>
            <p:nvPr/>
          </p:nvSpPr>
          <p:spPr>
            <a:xfrm>
              <a:off x="4106" y="1933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5898" name="组合 35897"/>
            <p:cNvGrpSpPr/>
            <p:nvPr/>
          </p:nvGrpSpPr>
          <p:grpSpPr>
            <a:xfrm>
              <a:off x="3949" y="1877"/>
              <a:ext cx="180" cy="192"/>
              <a:chOff x="4129" y="1877"/>
              <a:chExt cx="180" cy="192"/>
            </a:xfrm>
          </p:grpSpPr>
          <p:sp>
            <p:nvSpPr>
              <p:cNvPr id="35877" name="椭圆 35876"/>
              <p:cNvSpPr/>
              <p:nvPr/>
            </p:nvSpPr>
            <p:spPr>
              <a:xfrm>
                <a:off x="4264" y="191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96" name="对象 35895"/>
              <p:cNvGraphicFramePr/>
              <p:nvPr/>
            </p:nvGraphicFramePr>
            <p:xfrm>
              <a:off x="4129" y="1877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431" r:id="rId19" imgW="177800" imgH="304165" progId="Equation.DSMT4">
                      <p:embed/>
                    </p:oleObj>
                  </mc:Choice>
                  <mc:Fallback>
                    <p:oleObj r:id="rId19" imgW="177800" imgH="304165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129" y="1877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904" name="组合 35903"/>
          <p:cNvGrpSpPr/>
          <p:nvPr/>
        </p:nvGrpSpPr>
        <p:grpSpPr>
          <a:xfrm>
            <a:off x="5874385" y="4090035"/>
            <a:ext cx="301625" cy="398463"/>
            <a:chOff x="4105" y="1842"/>
            <a:chExt cx="190" cy="251"/>
          </a:xfrm>
        </p:grpSpPr>
        <p:graphicFrame>
          <p:nvGraphicFramePr>
            <p:cNvPr id="35905" name="对象 35904"/>
            <p:cNvGraphicFramePr/>
            <p:nvPr/>
          </p:nvGraphicFramePr>
          <p:xfrm>
            <a:off x="4105" y="1933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2" r:id="rId20" imgW="203200" imgH="254000" progId="Equation.DSMT4">
                    <p:embed/>
                  </p:oleObj>
                </mc:Choice>
                <mc:Fallback>
                  <p:oleObj r:id="rId20" imgW="203200" imgH="2540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05" y="1933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6" name="椭圆 35905"/>
            <p:cNvSpPr/>
            <p:nvPr/>
          </p:nvSpPr>
          <p:spPr>
            <a:xfrm>
              <a:off x="4241" y="1842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07" name="直接连接符 35906"/>
          <p:cNvSpPr/>
          <p:nvPr/>
        </p:nvSpPr>
        <p:spPr>
          <a:xfrm>
            <a:off x="5744210" y="4161473"/>
            <a:ext cx="16557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5914" name="组合 35913"/>
          <p:cNvGrpSpPr/>
          <p:nvPr/>
        </p:nvGrpSpPr>
        <p:grpSpPr>
          <a:xfrm>
            <a:off x="6320473" y="4953635"/>
            <a:ext cx="203200" cy="614363"/>
            <a:chOff x="4241" y="2160"/>
            <a:chExt cx="128" cy="387"/>
          </a:xfrm>
        </p:grpSpPr>
        <p:sp>
          <p:nvSpPr>
            <p:cNvPr id="35909" name="直接连接符 35908"/>
            <p:cNvSpPr/>
            <p:nvPr/>
          </p:nvSpPr>
          <p:spPr>
            <a:xfrm>
              <a:off x="4286" y="2160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35911" name="对象 35910"/>
            <p:cNvGraphicFramePr/>
            <p:nvPr/>
          </p:nvGraphicFramePr>
          <p:xfrm>
            <a:off x="4241" y="2387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3" r:id="rId21" imgW="203200" imgH="254000" progId="Equation.DSMT4">
                    <p:embed/>
                  </p:oleObj>
                </mc:Choice>
                <mc:Fallback>
                  <p:oleObj r:id="rId21" imgW="203200" imgH="2540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41" y="2387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12" name="椭圆 35911"/>
            <p:cNvSpPr/>
            <p:nvPr/>
          </p:nvSpPr>
          <p:spPr>
            <a:xfrm>
              <a:off x="4278" y="2296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19" name="组合 35918"/>
          <p:cNvGrpSpPr/>
          <p:nvPr/>
        </p:nvGrpSpPr>
        <p:grpSpPr>
          <a:xfrm>
            <a:off x="6464935" y="4161473"/>
            <a:ext cx="673100" cy="1422400"/>
            <a:chOff x="4332" y="1661"/>
            <a:chExt cx="424" cy="896"/>
          </a:xfrm>
        </p:grpSpPr>
        <p:sp>
          <p:nvSpPr>
            <p:cNvPr id="35913" name="直接连接符 35912"/>
            <p:cNvSpPr/>
            <p:nvPr/>
          </p:nvSpPr>
          <p:spPr>
            <a:xfrm>
              <a:off x="4377" y="1661"/>
              <a:ext cx="0" cy="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35917" name="对象 35916"/>
            <p:cNvGraphicFramePr/>
            <p:nvPr/>
          </p:nvGraphicFramePr>
          <p:xfrm>
            <a:off x="4332" y="2341"/>
            <a:ext cx="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4" r:id="rId22" imgW="673100" imgH="342900" progId="Equation.DSMT4">
                    <p:embed/>
                  </p:oleObj>
                </mc:Choice>
                <mc:Fallback>
                  <p:oleObj r:id="rId22" imgW="673100" imgH="3429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32" y="2341"/>
                          <a:ext cx="42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18" name="椭圆 35917"/>
            <p:cNvSpPr/>
            <p:nvPr/>
          </p:nvSpPr>
          <p:spPr>
            <a:xfrm>
              <a:off x="4368" y="2296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20" name="矩形标注 35919"/>
          <p:cNvSpPr/>
          <p:nvPr/>
        </p:nvSpPr>
        <p:spPr>
          <a:xfrm>
            <a:off x="7041198" y="1424623"/>
            <a:ext cx="1439862" cy="465137"/>
          </a:xfrm>
          <a:prstGeom prst="wedgeRectCallout">
            <a:avLst>
              <a:gd name="adj1" fmla="val -182523"/>
              <a:gd name="adj2" fmla="val -20119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r>
              <a:rPr lang="zh-CN" altLang="en-US" b="1" i="0" dirty="0">
                <a:latin typeface="Times New Roman" panose="02020603050405020304" pitchFamily="18" charset="0"/>
              </a:rPr>
              <a:t>暂时固定</a:t>
            </a:r>
          </a:p>
        </p:txBody>
      </p:sp>
      <p:graphicFrame>
        <p:nvGraphicFramePr>
          <p:cNvPr id="35924" name="对象 35923"/>
          <p:cNvGraphicFramePr/>
          <p:nvPr/>
        </p:nvGraphicFramePr>
        <p:xfrm>
          <a:off x="4232910" y="1137285"/>
          <a:ext cx="154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r:id="rId24" imgW="1548765" imgH="495300" progId="Equation.DSMT4">
                  <p:embed/>
                </p:oleObj>
              </mc:Choice>
              <mc:Fallback>
                <p:oleObj r:id="rId24" imgW="1548765" imgH="495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32910" y="1137285"/>
                        <a:ext cx="1549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25" name="文本框 35924"/>
          <p:cNvSpPr txBox="1"/>
          <p:nvPr/>
        </p:nvSpPr>
        <p:spPr>
          <a:xfrm>
            <a:off x="416560" y="1121410"/>
            <a:ext cx="5746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</a:p>
        </p:txBody>
      </p:sp>
      <p:grpSp>
        <p:nvGrpSpPr>
          <p:cNvPr id="35927" name="组合 35926"/>
          <p:cNvGrpSpPr/>
          <p:nvPr/>
        </p:nvGrpSpPr>
        <p:grpSpPr>
          <a:xfrm>
            <a:off x="991235" y="1127760"/>
            <a:ext cx="3392488" cy="522288"/>
            <a:chOff x="748" y="472"/>
            <a:chExt cx="2137" cy="329"/>
          </a:xfrm>
        </p:grpSpPr>
        <p:sp>
          <p:nvSpPr>
            <p:cNvPr id="35922" name="矩形 35921"/>
            <p:cNvSpPr/>
            <p:nvPr/>
          </p:nvSpPr>
          <p:spPr>
            <a:xfrm>
              <a:off x="748" y="472"/>
              <a:ext cx="213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35923" name="对象 35922"/>
            <p:cNvGraphicFramePr/>
            <p:nvPr/>
          </p:nvGraphicFramePr>
          <p:xfrm>
            <a:off x="1066" y="52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6" r:id="rId26" imgW="735965" imgH="342900" progId="Equation.DSMT4">
                    <p:embed/>
                  </p:oleObj>
                </mc:Choice>
                <mc:Fallback>
                  <p:oleObj r:id="rId26" imgW="735965" imgH="3429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066" y="52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6" name="对象 35925"/>
            <p:cNvGraphicFramePr/>
            <p:nvPr/>
          </p:nvGraphicFramePr>
          <p:xfrm>
            <a:off x="1837" y="52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7" r:id="rId28" imgW="735965" imgH="342900" progId="Equation.DSMT4">
                    <p:embed/>
                  </p:oleObj>
                </mc:Choice>
                <mc:Fallback>
                  <p:oleObj r:id="rId28" imgW="735965" imgH="3429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837" y="52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929" name="对象 35928"/>
          <p:cNvGraphicFramePr/>
          <p:nvPr/>
        </p:nvGraphicFramePr>
        <p:xfrm>
          <a:off x="1203643" y="2221865"/>
          <a:ext cx="2006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8" r:id="rId30" imgW="2006600" imgH="698500" progId="Equation.DSMT4">
                  <p:embed/>
                </p:oleObj>
              </mc:Choice>
              <mc:Fallback>
                <p:oleObj r:id="rId30" imgW="2006600" imgH="698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03643" y="2221865"/>
                        <a:ext cx="2006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34" name="组合 35933"/>
          <p:cNvGrpSpPr/>
          <p:nvPr/>
        </p:nvGrpSpPr>
        <p:grpSpPr>
          <a:xfrm>
            <a:off x="429260" y="1646873"/>
            <a:ext cx="2578100" cy="584199"/>
            <a:chOff x="348" y="1026"/>
            <a:chExt cx="1624" cy="368"/>
          </a:xfrm>
        </p:grpSpPr>
        <p:sp>
          <p:nvSpPr>
            <p:cNvPr id="35928" name="矩形 35927"/>
            <p:cNvSpPr/>
            <p:nvPr/>
          </p:nvSpPr>
          <p:spPr>
            <a:xfrm>
              <a:off x="348" y="1026"/>
              <a:ext cx="16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i="1"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35930" name="对象 35929"/>
            <p:cNvGraphicFramePr/>
            <p:nvPr/>
          </p:nvGraphicFramePr>
          <p:xfrm>
            <a:off x="657" y="1117"/>
            <a:ext cx="7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39" r:id="rId32" imgW="1243965" imgH="342900" progId="Equation.DSMT4">
                    <p:embed/>
                  </p:oleObj>
                </mc:Choice>
                <mc:Fallback>
                  <p:oleObj r:id="rId32" imgW="1243965" imgH="3429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57" y="1117"/>
                          <a:ext cx="78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33" name="组合 35932"/>
          <p:cNvGrpSpPr/>
          <p:nvPr/>
        </p:nvGrpSpPr>
        <p:grpSpPr>
          <a:xfrm>
            <a:off x="416560" y="2937510"/>
            <a:ext cx="2578100" cy="584201"/>
            <a:chOff x="465" y="2611"/>
            <a:chExt cx="1624" cy="368"/>
          </a:xfrm>
        </p:grpSpPr>
        <p:graphicFrame>
          <p:nvGraphicFramePr>
            <p:cNvPr id="35931" name="对象 35930"/>
            <p:cNvGraphicFramePr/>
            <p:nvPr/>
          </p:nvGraphicFramePr>
          <p:xfrm>
            <a:off x="793" y="2704"/>
            <a:ext cx="7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0" r:id="rId34" imgW="1243965" imgH="342900" progId="Equation.DSMT4">
                    <p:embed/>
                  </p:oleObj>
                </mc:Choice>
                <mc:Fallback>
                  <p:oleObj r:id="rId34" imgW="1243965" imgH="3429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93" y="2704"/>
                          <a:ext cx="78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32" name="矩形 35931"/>
            <p:cNvSpPr/>
            <p:nvPr/>
          </p:nvSpPr>
          <p:spPr>
            <a:xfrm>
              <a:off x="465" y="2611"/>
              <a:ext cx="162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i="1"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b="1"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 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,</a:t>
              </a:r>
            </a:p>
          </p:txBody>
        </p:sp>
      </p:grpSp>
      <p:graphicFrame>
        <p:nvGraphicFramePr>
          <p:cNvPr id="35935" name="对象 35934"/>
          <p:cNvGraphicFramePr/>
          <p:nvPr/>
        </p:nvGraphicFramePr>
        <p:xfrm>
          <a:off x="3305810" y="2534285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1" r:id="rId36" imgW="494665" imgH="254000" progId="Equation.DSMT4">
                  <p:embed/>
                </p:oleObj>
              </mc:Choice>
              <mc:Fallback>
                <p:oleObj r:id="rId36" imgW="494665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05810" y="2534285"/>
                        <a:ext cx="495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6" name="对象 35935"/>
          <p:cNvGraphicFramePr/>
          <p:nvPr/>
        </p:nvGraphicFramePr>
        <p:xfrm>
          <a:off x="837248" y="3521710"/>
          <a:ext cx="2171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2" r:id="rId38" imgW="2171065" imgH="711200" progId="Equation.DSMT4">
                  <p:embed/>
                </p:oleObj>
              </mc:Choice>
              <mc:Fallback>
                <p:oleObj r:id="rId38" imgW="2171065" imgH="711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37248" y="3521710"/>
                        <a:ext cx="21717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37" name="对象 35936"/>
          <p:cNvGraphicFramePr/>
          <p:nvPr/>
        </p:nvGraphicFramePr>
        <p:xfrm>
          <a:off x="3026410" y="3694748"/>
          <a:ext cx="990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3" r:id="rId40" imgW="989965" imgH="342900" progId="Equation.DSMT4">
                  <p:embed/>
                </p:oleObj>
              </mc:Choice>
              <mc:Fallback>
                <p:oleObj r:id="rId40" imgW="989965" imgH="342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026410" y="3694748"/>
                        <a:ext cx="990600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9" name="文本框 35938"/>
          <p:cNvSpPr txBox="1"/>
          <p:nvPr/>
        </p:nvSpPr>
        <p:spPr>
          <a:xfrm>
            <a:off x="416560" y="4288632"/>
            <a:ext cx="1008063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于是</a:t>
            </a:r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0" name="对象 35939"/>
          <p:cNvGraphicFramePr/>
          <p:nvPr/>
        </p:nvGraphicFramePr>
        <p:xfrm>
          <a:off x="719773" y="4759960"/>
          <a:ext cx="3657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4" r:id="rId42" imgW="3657600" imgH="1562100" progId="Equation.DSMT4">
                  <p:embed/>
                </p:oleObj>
              </mc:Choice>
              <mc:Fallback>
                <p:oleObj r:id="rId42" imgW="3657600" imgH="15621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19773" y="4759960"/>
                        <a:ext cx="36576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1" name="对象 35940"/>
          <p:cNvGraphicFramePr/>
          <p:nvPr/>
        </p:nvGraphicFramePr>
        <p:xfrm>
          <a:off x="1496060" y="129223"/>
          <a:ext cx="4895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5" r:id="rId44" imgW="1804670" imgH="330200" progId="Equation.3">
                  <p:embed/>
                </p:oleObj>
              </mc:Choice>
              <mc:Fallback>
                <p:oleObj r:id="rId44" imgW="1804670" imgH="330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496060" y="129223"/>
                        <a:ext cx="489585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0" grpId="0" bldLvl="0" animBg="1"/>
      <p:bldP spid="35925" grpId="0"/>
      <p:bldP spid="3593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/>
          <p:nvPr/>
        </p:nvSpPr>
        <p:spPr>
          <a:xfrm>
            <a:off x="320040" y="386398"/>
            <a:ext cx="8280400" cy="112458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i="0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是两个相互独立的随机变量 ,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具有相同的分布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 ,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Z=X+Y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1328103" y="1974215"/>
          <a:ext cx="4999037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9" r:id="rId3" imgW="1843405" imgH="330200" progId="Equation.3">
                  <p:embed/>
                </p:oleObj>
              </mc:Choice>
              <mc:Fallback>
                <p:oleObj r:id="rId3" imgW="1843405" imgH="3302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8103" y="1974215"/>
                        <a:ext cx="4999037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Text Box 4"/>
          <p:cNvSpPr txBox="1"/>
          <p:nvPr/>
        </p:nvSpPr>
        <p:spPr>
          <a:xfrm>
            <a:off x="1328103" y="1470978"/>
            <a:ext cx="28146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   由卷积公式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390140" y="2928303"/>
          <a:ext cx="3403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r:id="rId5" imgW="3402330" imgH="989965" progId="Equation.DSMT4">
                  <p:embed/>
                </p:oleObj>
              </mc:Choice>
              <mc:Fallback>
                <p:oleObj r:id="rId5" imgW="3402330" imgH="989965" progId="Equation.DSMT4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0140" y="2928303"/>
                        <a:ext cx="3403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2498090" y="5071428"/>
          <a:ext cx="320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r:id="rId7" imgW="3200400" imgH="939800" progId="Equation.DSMT4">
                  <p:embed/>
                </p:oleObj>
              </mc:Choice>
              <mc:Fallback>
                <p:oleObj r:id="rId7" imgW="3200400" imgH="939800" progId="Equation.DSMT4">
                  <p:embed/>
                  <p:pic>
                    <p:nvPicPr>
                      <p:cNvPr id="0" name="图片 36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090" y="5071428"/>
                        <a:ext cx="3200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339340" y="3990340"/>
          <a:ext cx="345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r:id="rId9" imgW="3454400" imgH="939800" progId="Equation.DSMT4">
                  <p:embed/>
                </p:oleObj>
              </mc:Choice>
              <mc:Fallback>
                <p:oleObj r:id="rId9" imgW="3454400" imgH="939800" progId="Equation.DSMT4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9340" y="3990340"/>
                        <a:ext cx="3454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5" name="Object 2"/>
          <p:cNvGraphicFramePr>
            <a:graphicFrameLocks noChangeAspect="1"/>
          </p:cNvGraphicFramePr>
          <p:nvPr/>
        </p:nvGraphicFramePr>
        <p:xfrm>
          <a:off x="2646363" y="833438"/>
          <a:ext cx="320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7" r:id="rId3" imgW="3200400" imgH="939800" progId="Equation.DSMT4">
                  <p:embed/>
                </p:oleObj>
              </mc:Choice>
              <mc:Fallback>
                <p:oleObj r:id="rId3" imgW="3200400" imgH="939800" progId="Equation.DSMT4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6363" y="833438"/>
                        <a:ext cx="3200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1189038" y="1989138"/>
            <a:ext cx="2082800" cy="838200"/>
            <a:chOff x="0" y="0"/>
            <a:chExt cx="1312" cy="528"/>
          </a:xfrm>
        </p:grpSpPr>
        <p:sp>
          <p:nvSpPr>
            <p:cNvPr id="129027" name="Text Box 4"/>
            <p:cNvSpPr txBox="1"/>
            <p:nvPr/>
          </p:nvSpPr>
          <p:spPr>
            <a:xfrm>
              <a:off x="0" y="91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129028" name="Object 5"/>
            <p:cNvGraphicFramePr>
              <a:graphicFrameLocks noChangeAspect="1"/>
            </p:cNvGraphicFramePr>
            <p:nvPr/>
          </p:nvGraphicFramePr>
          <p:xfrm>
            <a:off x="408" y="0"/>
            <a:ext cx="9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8" r:id="rId5" imgW="1437640" imgH="839470" progId="Equation.DSMT4">
                    <p:embed/>
                  </p:oleObj>
                </mc:Choice>
                <mc:Fallback>
                  <p:oleObj r:id="rId5" imgW="1437640" imgH="839470" progId="Equation.DSMT4">
                    <p:embed/>
                    <p:pic>
                      <p:nvPicPr>
                        <p:cNvPr id="0" name="图片 36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8" y="0"/>
                          <a:ext cx="90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50" name="Text Box 6"/>
          <p:cNvSpPr txBox="1"/>
          <p:nvPr/>
        </p:nvSpPr>
        <p:spPr>
          <a:xfrm>
            <a:off x="3349625" y="2133600"/>
            <a:ext cx="5762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836738" y="3354388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r:id="rId7" imgW="1221105" imgH="495935" progId="Equation.DSMT4">
                  <p:embed/>
                </p:oleObj>
              </mc:Choice>
              <mc:Fallback>
                <p:oleObj r:id="rId7" imgW="1221105" imgH="495935" progId="Equation.DSMT4">
                  <p:embed/>
                  <p:pic>
                    <p:nvPicPr>
                      <p:cNvPr id="0" name="图片 36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6738" y="3354388"/>
                        <a:ext cx="1219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3060700" y="3065463"/>
          <a:ext cx="2362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0" r:id="rId9" imgW="2362200" imgH="939800" progId="Equation.DSMT4">
                  <p:embed/>
                </p:oleObj>
              </mc:Choice>
              <mc:Fallback>
                <p:oleObj r:id="rId9" imgW="2362200" imgH="939800" progId="Equation.DSMT4">
                  <p:embed/>
                  <p:pic>
                    <p:nvPicPr>
                      <p:cNvPr id="0" name="图片 36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3065463"/>
                        <a:ext cx="2362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5480050" y="3065463"/>
          <a:ext cx="204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r:id="rId11" imgW="2044700" imgH="939800" progId="Equation.DSMT4">
                  <p:embed/>
                </p:oleObj>
              </mc:Choice>
              <mc:Fallback>
                <p:oleObj r:id="rId11" imgW="2044700" imgH="939800" progId="Equation.DSMT4">
                  <p:embed/>
                  <p:pic>
                    <p:nvPicPr>
                      <p:cNvPr id="0" name="图片 36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0050" y="3065463"/>
                        <a:ext cx="2044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2897188" y="4081463"/>
          <a:ext cx="2755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r:id="rId13" imgW="2755900" imgH="1219200" progId="Equation.DSMT4">
                  <p:embed/>
                </p:oleObj>
              </mc:Choice>
              <mc:Fallback>
                <p:oleObj r:id="rId13" imgW="2755900" imgH="1219200" progId="Equation.DSMT4">
                  <p:embed/>
                  <p:pic>
                    <p:nvPicPr>
                      <p:cNvPr id="0" name="图片 36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7188" y="4081463"/>
                        <a:ext cx="27559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Rectangle 11"/>
          <p:cNvSpPr/>
          <p:nvPr/>
        </p:nvSpPr>
        <p:spPr>
          <a:xfrm>
            <a:off x="523875" y="5646738"/>
            <a:ext cx="5402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可见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Z=X+Y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服从正态分布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0" grpId="0"/>
      <p:bldP spid="10855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/>
          </p:cNvSpPr>
          <p:nvPr>
            <p:ph type="title"/>
          </p:nvPr>
        </p:nvSpPr>
        <p:spPr>
          <a:xfrm>
            <a:off x="0" y="836613"/>
            <a:ext cx="8229600" cy="1663700"/>
          </a:xfrm>
        </p:spPr>
        <p:txBody>
          <a:bodyPr wrap="square" lIns="91440" tIns="45720" rIns="91440" bIns="45720" anchor="ctr"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一般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3200" i="1" dirty="0"/>
              <a:t>X</a:t>
            </a:r>
            <a:r>
              <a:rPr lang="en-US" altLang="zh-CN" sz="3200" dirty="0"/>
              <a:t>,</a:t>
            </a:r>
            <a:r>
              <a:rPr lang="en-US" altLang="zh-CN" sz="3200" i="1" dirty="0"/>
              <a:t>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相互独立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3200" i="1" dirty="0"/>
              <a:t>X</a:t>
            </a:r>
            <a:r>
              <a:rPr lang="en-US" altLang="zh-CN" sz="3200" dirty="0"/>
              <a:t>~</a:t>
            </a:r>
            <a:r>
              <a:rPr lang="en-US" altLang="zh-CN" sz="3200" i="1" dirty="0"/>
              <a:t>N</a:t>
            </a:r>
            <a:r>
              <a:rPr lang="en-US" altLang="zh-CN" sz="3200" dirty="0"/>
              <a:t>(</a:t>
            </a:r>
            <a:r>
              <a:rPr lang="en-US" altLang="zh-CN" sz="3200" i="1" dirty="0">
                <a:latin typeface="Symbol" panose="05050102010706020507" pitchFamily="18" charset="2"/>
              </a:rPr>
              <a:t>m</a:t>
            </a:r>
            <a:r>
              <a:rPr lang="en-US" altLang="zh-CN" sz="3200" baseline="-25000" dirty="0">
                <a:latin typeface="Symbol" panose="05050102010706020507" pitchFamily="18" charset="2"/>
              </a:rPr>
              <a:t>1</a:t>
            </a:r>
            <a:r>
              <a:rPr lang="en-US" altLang="zh-CN" sz="3200" dirty="0">
                <a:latin typeface="Symbol" panose="05050102010706020507" pitchFamily="18" charset="2"/>
              </a:rPr>
              <a:t>,</a:t>
            </a:r>
            <a:r>
              <a:rPr lang="en-US" altLang="zh-CN" sz="3200" i="1" dirty="0">
                <a:latin typeface="Symbol" panose="05050102010706020507" pitchFamily="18" charset="2"/>
              </a:rPr>
              <a:t>s</a:t>
            </a:r>
            <a:r>
              <a:rPr lang="en-US" altLang="zh-CN" sz="3200" baseline="-25000" dirty="0">
                <a:latin typeface="Symbol" panose="05050102010706020507" pitchFamily="18" charset="2"/>
              </a:rPr>
              <a:t>1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), </a:t>
            </a:r>
            <a:r>
              <a:rPr lang="en-US" altLang="zh-CN" sz="3200" i="1" dirty="0"/>
              <a:t>Y</a:t>
            </a:r>
            <a:r>
              <a:rPr lang="en-US" altLang="zh-CN" sz="3200" dirty="0"/>
              <a:t>~</a:t>
            </a:r>
            <a:r>
              <a:rPr lang="en-US" altLang="zh-CN" sz="3200" i="1" dirty="0"/>
              <a:t>N</a:t>
            </a:r>
            <a:r>
              <a:rPr lang="en-US" altLang="zh-CN" sz="3200" dirty="0"/>
              <a:t>(</a:t>
            </a:r>
            <a:r>
              <a:rPr lang="en-US" altLang="zh-CN" sz="3200" i="1" dirty="0">
                <a:latin typeface="Symbol" panose="05050102010706020507" pitchFamily="18" charset="2"/>
              </a:rPr>
              <a:t>m</a:t>
            </a:r>
            <a:r>
              <a:rPr lang="en-US" altLang="zh-CN" sz="3200" baseline="-25000" dirty="0">
                <a:latin typeface="Symbol" panose="05050102010706020507" pitchFamily="18" charset="2"/>
              </a:rPr>
              <a:t>2</a:t>
            </a:r>
            <a:r>
              <a:rPr lang="en-US" altLang="zh-CN" sz="3200" dirty="0">
                <a:latin typeface="Symbol" panose="05050102010706020507" pitchFamily="18" charset="2"/>
              </a:rPr>
              <a:t>,</a:t>
            </a:r>
            <a:r>
              <a:rPr lang="en-US" altLang="zh-CN" sz="3200" i="1" dirty="0">
                <a:latin typeface="Symbol" panose="05050102010706020507" pitchFamily="18" charset="2"/>
              </a:rPr>
              <a:t>s</a:t>
            </a:r>
            <a:r>
              <a:rPr lang="en-US" altLang="zh-CN" sz="3200" baseline="-25000" dirty="0">
                <a:latin typeface="Symbol" panose="05050102010706020507" pitchFamily="18" charset="2"/>
              </a:rPr>
              <a:t>2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). </a:t>
            </a:r>
            <a:r>
              <a:rPr lang="zh-CN" altLang="en-US" sz="3200" dirty="0">
                <a:ea typeface="宋体" panose="02010600030101010101" pitchFamily="2" charset="-122"/>
              </a:rPr>
              <a:t>利用公式经过计算知</a:t>
            </a:r>
            <a:r>
              <a:rPr lang="en-US" altLang="zh-CN" sz="3200" i="1" dirty="0"/>
              <a:t>Z</a:t>
            </a:r>
            <a:r>
              <a:rPr lang="en-US" altLang="zh-CN" sz="3200" dirty="0"/>
              <a:t>=</a:t>
            </a:r>
            <a:r>
              <a:rPr lang="en-US" altLang="zh-CN" sz="3200" i="1" dirty="0"/>
              <a:t>X</a:t>
            </a:r>
            <a:r>
              <a:rPr lang="en-US" altLang="zh-CN" sz="3200" dirty="0"/>
              <a:t>+</a:t>
            </a:r>
            <a:r>
              <a:rPr lang="en-US" altLang="zh-CN" sz="3200" i="1" dirty="0"/>
              <a:t>Y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仍然服从正态分布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且有</a:t>
            </a:r>
            <a:r>
              <a:rPr lang="en-US" altLang="zh-CN" sz="3200" i="1" dirty="0"/>
              <a:t>Z</a:t>
            </a:r>
            <a:r>
              <a:rPr lang="en-US" altLang="zh-CN" sz="3200" dirty="0"/>
              <a:t>~</a:t>
            </a:r>
            <a:r>
              <a:rPr lang="en-US" altLang="zh-CN" sz="3200" i="1" dirty="0"/>
              <a:t>N</a:t>
            </a:r>
            <a:r>
              <a:rPr lang="en-US" altLang="zh-CN" sz="3200" dirty="0"/>
              <a:t>(</a:t>
            </a:r>
            <a:r>
              <a:rPr lang="en-US" altLang="zh-CN" sz="3200" i="1" dirty="0">
                <a:latin typeface="Symbol" panose="05050102010706020507" pitchFamily="18" charset="2"/>
              </a:rPr>
              <a:t>m</a:t>
            </a:r>
            <a:r>
              <a:rPr lang="en-US" altLang="zh-CN" sz="3200" baseline="-25000" dirty="0">
                <a:latin typeface="Symbol" panose="05050102010706020507" pitchFamily="18" charset="2"/>
              </a:rPr>
              <a:t>1</a:t>
            </a:r>
            <a:r>
              <a:rPr lang="en-US" altLang="zh-CN" sz="3200" dirty="0">
                <a:latin typeface="Symbol" panose="05050102010706020507" pitchFamily="18" charset="2"/>
              </a:rPr>
              <a:t>+</a:t>
            </a:r>
            <a:r>
              <a:rPr lang="en-US" altLang="zh-CN" sz="3200" i="1" dirty="0">
                <a:latin typeface="Symbol" panose="05050102010706020507" pitchFamily="18" charset="2"/>
              </a:rPr>
              <a:t>m</a:t>
            </a:r>
            <a:r>
              <a:rPr lang="en-US" altLang="zh-CN" sz="3200" baseline="-25000" dirty="0">
                <a:latin typeface="Symbol" panose="05050102010706020507" pitchFamily="18" charset="2"/>
              </a:rPr>
              <a:t>2</a:t>
            </a:r>
            <a:r>
              <a:rPr lang="en-US" altLang="zh-CN" sz="3200" dirty="0">
                <a:latin typeface="Symbol" panose="05050102010706020507" pitchFamily="18" charset="2"/>
              </a:rPr>
              <a:t>,</a:t>
            </a:r>
            <a:r>
              <a:rPr lang="en-US" altLang="zh-CN" sz="3200" i="1" dirty="0">
                <a:latin typeface="Symbol" panose="05050102010706020507" pitchFamily="18" charset="2"/>
              </a:rPr>
              <a:t>s</a:t>
            </a:r>
            <a:r>
              <a:rPr lang="en-US" altLang="zh-CN" sz="3200" baseline="-25000" dirty="0">
                <a:latin typeface="Symbol" panose="05050102010706020507" pitchFamily="18" charset="2"/>
              </a:rPr>
              <a:t>1</a:t>
            </a:r>
            <a:r>
              <a:rPr lang="en-US" altLang="zh-CN" sz="3200" baseline="30000" dirty="0">
                <a:latin typeface="Symbol" panose="05050102010706020507" pitchFamily="18" charset="2"/>
              </a:rPr>
              <a:t>2</a:t>
            </a:r>
            <a:r>
              <a:rPr lang="en-US" altLang="zh-CN" sz="3200" dirty="0">
                <a:latin typeface="Symbol" panose="05050102010706020507" pitchFamily="18" charset="2"/>
              </a:rPr>
              <a:t>+</a:t>
            </a:r>
            <a:r>
              <a:rPr lang="en-US" altLang="zh-CN" sz="3200" i="1" dirty="0">
                <a:latin typeface="Symbol" panose="05050102010706020507" pitchFamily="18" charset="2"/>
              </a:rPr>
              <a:t>s</a:t>
            </a:r>
            <a:r>
              <a:rPr lang="en-US" altLang="zh-CN" sz="3200" baseline="-25000" dirty="0">
                <a:latin typeface="Symbol" panose="05050102010706020507" pitchFamily="18" charset="2"/>
              </a:rPr>
              <a:t>2</a:t>
            </a:r>
            <a:r>
              <a:rPr lang="en-US" altLang="zh-CN" sz="3200" baseline="30000" dirty="0">
                <a:latin typeface="Symbol" panose="05050102010706020507" pitchFamily="18" charset="2"/>
              </a:rPr>
              <a:t>2</a:t>
            </a:r>
            <a:r>
              <a:rPr lang="en-US" altLang="zh-CN" sz="3200" dirty="0"/>
              <a:t>). </a:t>
            </a:r>
          </a:p>
        </p:txBody>
      </p:sp>
      <p:sp>
        <p:nvSpPr>
          <p:cNvPr id="130050" name="Text Box 3"/>
          <p:cNvSpPr txBox="1"/>
          <p:nvPr/>
        </p:nvSpPr>
        <p:spPr>
          <a:xfrm>
            <a:off x="395288" y="2565400"/>
            <a:ext cx="8382000" cy="2143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这个结论还能推广到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个独立正态随机变量之和的情况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=1,2,...,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且它们相互独立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则它们的和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+...+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仍然服从正态分布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~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+...+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+...+</a:t>
            </a:r>
            <a:r>
              <a:rPr lang="en-US" altLang="zh-CN" sz="2800" b="1" dirty="0">
                <a:latin typeface="Symbol" panose="05050102010706020507" pitchFamily="18" charset="2"/>
                <a:ea typeface="宋体" panose="02010600030101010101" pitchFamily="2" charset="-12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81000" y="4902200"/>
            <a:ext cx="8305800" cy="11176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更一般地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可以证明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有限个相互独立的正态分布随机变量的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线性组合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仍然服从正态分布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/>
          <p:nvPr/>
        </p:nvSpPr>
        <p:spPr>
          <a:xfrm>
            <a:off x="395288" y="836613"/>
            <a:ext cx="668178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二维离散型随机变量的分布律</a:t>
            </a:r>
            <a:r>
              <a:rPr lang="zh-CN" altLang="en-US" sz="32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32000" y="4724400"/>
          <a:ext cx="386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12001500" imgH="2946400" progId="Equation.3">
                  <p:embed/>
                </p:oleObj>
              </mc:Choice>
              <mc:Fallback>
                <p:oleObj r:id="rId3" imgW="12001500" imgH="294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32000" y="4724400"/>
                        <a:ext cx="3860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1828800"/>
          <a:ext cx="7861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5" imgW="7861300" imgH="2717800" progId="Equation.3">
                  <p:embed/>
                </p:oleObj>
              </mc:Choice>
              <mc:Fallback>
                <p:oleObj r:id="rId5" imgW="7861300" imgH="2717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1828800"/>
                        <a:ext cx="7861300" cy="271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3" name="Object 2"/>
          <p:cNvGraphicFramePr>
            <a:graphicFrameLocks noChangeAspect="1"/>
          </p:cNvGraphicFramePr>
          <p:nvPr/>
        </p:nvGraphicFramePr>
        <p:xfrm>
          <a:off x="107950" y="765175"/>
          <a:ext cx="82502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r:id="rId3" imgW="8559800" imgH="444500" progId="Equation.DSMT4">
                  <p:embed/>
                </p:oleObj>
              </mc:Choice>
              <mc:Fallback>
                <p:oleObj r:id="rId3" imgW="8559800" imgH="444500" progId="Equation.DSMT4">
                  <p:embed/>
                  <p:pic>
                    <p:nvPicPr>
                      <p:cNvPr id="0" name="图片 37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950" y="765175"/>
                        <a:ext cx="8250238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838200" y="2590800"/>
            <a:ext cx="3835400" cy="519113"/>
            <a:chOff x="0" y="0"/>
            <a:chExt cx="2416" cy="327"/>
          </a:xfrm>
        </p:grpSpPr>
        <p:sp>
          <p:nvSpPr>
            <p:cNvPr id="131075" name="Text Box 4"/>
            <p:cNvSpPr txBox="1"/>
            <p:nvPr/>
          </p:nvSpPr>
          <p:spPr>
            <a:xfrm>
              <a:off x="0" y="0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则有</a:t>
              </a:r>
            </a:p>
          </p:txBody>
        </p:sp>
        <p:graphicFrame>
          <p:nvGraphicFramePr>
            <p:cNvPr id="131076" name="Object 5"/>
            <p:cNvGraphicFramePr>
              <a:graphicFrameLocks noChangeAspect="1"/>
            </p:cNvGraphicFramePr>
            <p:nvPr/>
          </p:nvGraphicFramePr>
          <p:xfrm>
            <a:off x="576" y="48"/>
            <a:ext cx="1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0" r:id="rId5" imgW="2921000" imgH="431800" progId="Equation.3">
                    <p:embed/>
                  </p:oleObj>
                </mc:Choice>
                <mc:Fallback>
                  <p:oleObj r:id="rId5" imgW="2921000" imgH="431800" progId="Equation.3">
                    <p:embed/>
                    <p:pic>
                      <p:nvPicPr>
                        <p:cNvPr id="0" name="图片 37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6" y="48"/>
                          <a:ext cx="18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4724400" y="2667000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r:id="rId7" imgW="2616200" imgH="381000" progId="Equation.3">
                  <p:embed/>
                </p:oleObj>
              </mc:Choice>
              <mc:Fallback>
                <p:oleObj r:id="rId7" imgW="2616200" imgH="381000" progId="Equation.3">
                  <p:embed/>
                  <p:pic>
                    <p:nvPicPr>
                      <p:cNvPr id="0" name="图片 37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2667000"/>
                        <a:ext cx="2616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2905125" y="3441700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r:id="rId9" imgW="3022600" imgH="381000" progId="Equation.3">
                  <p:embed/>
                </p:oleObj>
              </mc:Choice>
              <mc:Fallback>
                <p:oleObj r:id="rId9" imgW="3022600" imgH="381000" progId="Equation.3">
                  <p:embed/>
                  <p:pic>
                    <p:nvPicPr>
                      <p:cNvPr id="0" name="图片 37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5125" y="3441700"/>
                        <a:ext cx="3022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/>
        </p:nvGraphicFramePr>
        <p:xfrm>
          <a:off x="5943600" y="3414713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r:id="rId11" imgW="2072005" imgH="419735" progId="Equation.3">
                  <p:embed/>
                </p:oleObj>
              </mc:Choice>
              <mc:Fallback>
                <p:oleObj r:id="rId11" imgW="2072005" imgH="419735" progId="Equation.3">
                  <p:embed/>
                  <p:pic>
                    <p:nvPicPr>
                      <p:cNvPr id="0" name="图片 37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3414713"/>
                        <a:ext cx="2070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/>
        </p:nvGraphicFramePr>
        <p:xfrm>
          <a:off x="1771650" y="4191000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r:id="rId13" imgW="2844800" imgH="419100" progId="Equation.3">
                  <p:embed/>
                </p:oleObj>
              </mc:Choice>
              <mc:Fallback>
                <p:oleObj r:id="rId13" imgW="2844800" imgH="419100" progId="Equation.3">
                  <p:embed/>
                  <p:pic>
                    <p:nvPicPr>
                      <p:cNvPr id="0" name="图片 37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1650" y="4191000"/>
                        <a:ext cx="2844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4648200" y="4191000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r:id="rId15" imgW="2199005" imgH="381635" progId="Equation.3">
                  <p:embed/>
                </p:oleObj>
              </mc:Choice>
              <mc:Fallback>
                <p:oleObj r:id="rId15" imgW="2199005" imgH="381635" progId="Equation.3">
                  <p:embed/>
                  <p:pic>
                    <p:nvPicPr>
                      <p:cNvPr id="0" name="图片 37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8200" y="4191000"/>
                        <a:ext cx="2197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/>
        </p:nvGraphicFramePr>
        <p:xfrm>
          <a:off x="2914650" y="4953000"/>
          <a:ext cx="3098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6" r:id="rId17" imgW="3098800" imgH="381000" progId="Equation.3">
                  <p:embed/>
                </p:oleObj>
              </mc:Choice>
              <mc:Fallback>
                <p:oleObj r:id="rId17" imgW="3098800" imgH="381000" progId="Equation.3">
                  <p:embed/>
                  <p:pic>
                    <p:nvPicPr>
                      <p:cNvPr id="0" name="图片 37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14650" y="4953000"/>
                        <a:ext cx="30988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2914650" y="5661025"/>
          <a:ext cx="36957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r:id="rId19" imgW="3695700" imgH="381000" progId="Equation.3">
                  <p:embed/>
                </p:oleObj>
              </mc:Choice>
              <mc:Fallback>
                <p:oleObj r:id="rId19" imgW="3695700" imgH="381000" progId="Equation.3">
                  <p:embed/>
                  <p:pic>
                    <p:nvPicPr>
                      <p:cNvPr id="0" name="图片 37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14650" y="5661025"/>
                        <a:ext cx="36957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13"/>
          <p:cNvGraphicFramePr>
            <a:graphicFrameLocks noChangeAspect="1"/>
          </p:cNvGraphicFramePr>
          <p:nvPr/>
        </p:nvGraphicFramePr>
        <p:xfrm>
          <a:off x="977900" y="1447800"/>
          <a:ext cx="708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r:id="rId21" imgW="7086600" imgH="990600" progId="Equation.3">
                  <p:embed/>
                </p:oleObj>
              </mc:Choice>
              <mc:Fallback>
                <p:oleObj r:id="rId21" imgW="7086600" imgH="990600" progId="Equation.3">
                  <p:embed/>
                  <p:pic>
                    <p:nvPicPr>
                      <p:cNvPr id="0" name="图片 37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7900" y="1447800"/>
                        <a:ext cx="7086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1549400" y="1828800"/>
          <a:ext cx="401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1" r:id="rId3" imgW="4013200" imgH="419100" progId="Equation.3">
                  <p:embed/>
                </p:oleObj>
              </mc:Choice>
              <mc:Fallback>
                <p:oleObj r:id="rId3" imgW="4013200" imgH="419100" progId="Equation.3">
                  <p:embed/>
                  <p:pic>
                    <p:nvPicPr>
                      <p:cNvPr id="0" name="图片 37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1828800"/>
                        <a:ext cx="4013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3"/>
          <p:cNvGraphicFramePr>
            <a:graphicFrameLocks noChangeAspect="1"/>
          </p:cNvGraphicFramePr>
          <p:nvPr/>
        </p:nvGraphicFramePr>
        <p:xfrm>
          <a:off x="1524000" y="1066800"/>
          <a:ext cx="5080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r:id="rId5" imgW="5080000" imgH="381000" progId="Equation.3">
                  <p:embed/>
                </p:oleObj>
              </mc:Choice>
              <mc:Fallback>
                <p:oleObj r:id="rId5" imgW="5080000" imgH="381000" progId="Equation.3">
                  <p:embed/>
                  <p:pic>
                    <p:nvPicPr>
                      <p:cNvPr id="0" name="图片 37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1066800"/>
                        <a:ext cx="50800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Text Box 4"/>
          <p:cNvSpPr txBox="1"/>
          <p:nvPr/>
        </p:nvSpPr>
        <p:spPr>
          <a:xfrm>
            <a:off x="838200" y="2590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故有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854200" y="3505200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r:id="rId7" imgW="9867900" imgH="1168400" progId="Equation.3">
                  <p:embed/>
                </p:oleObj>
              </mc:Choice>
              <mc:Fallback>
                <p:oleObj r:id="rId7" imgW="9867900" imgH="1168400" progId="Equation.3">
                  <p:embed/>
                  <p:pic>
                    <p:nvPicPr>
                      <p:cNvPr id="0" name="图片 37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4200" y="3505200"/>
                        <a:ext cx="318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854200" y="4419600"/>
          <a:ext cx="514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r:id="rId9" imgW="16040100" imgH="1155700" progId="Equation.3">
                  <p:embed/>
                </p:oleObj>
              </mc:Choice>
              <mc:Fallback>
                <p:oleObj r:id="rId9" imgW="16040100" imgH="1155700" progId="Equation.3">
                  <p:embed/>
                  <p:pic>
                    <p:nvPicPr>
                      <p:cNvPr id="0" name="图片 37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4200" y="4419600"/>
                        <a:ext cx="5143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ext Box 2"/>
          <p:cNvSpPr txBox="1"/>
          <p:nvPr/>
        </p:nvSpPr>
        <p:spPr>
          <a:xfrm>
            <a:off x="842963" y="685800"/>
            <a:ext cx="19589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914400" y="2438400"/>
          <a:ext cx="755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r:id="rId3" imgW="7848600" imgH="952500" progId="Equation.3">
                  <p:embed/>
                </p:oleObj>
              </mc:Choice>
              <mc:Fallback>
                <p:oleObj r:id="rId3" imgW="7848600" imgH="952500" progId="Equation.3">
                  <p:embed/>
                  <p:pic>
                    <p:nvPicPr>
                      <p:cNvPr id="0" name="图片 37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7556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187450" y="3429000"/>
          <a:ext cx="488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r:id="rId5" imgW="15227300" imgH="1282700" progId="Equation.3">
                  <p:embed/>
                </p:oleObj>
              </mc:Choice>
              <mc:Fallback>
                <p:oleObj r:id="rId5" imgW="15227300" imgH="1282700" progId="Equation.3">
                  <p:embed/>
                  <p:pic>
                    <p:nvPicPr>
                      <p:cNvPr id="0" name="图片 37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3429000"/>
                        <a:ext cx="4889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927100" y="1219200"/>
          <a:ext cx="7442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r:id="rId7" imgW="7442200" imgH="1054100" progId="Equation.3">
                  <p:embed/>
                </p:oleObj>
              </mc:Choice>
              <mc:Fallback>
                <p:oleObj r:id="rId7" imgW="7442200" imgH="1054100" progId="Equation.3">
                  <p:embed/>
                  <p:pic>
                    <p:nvPicPr>
                      <p:cNvPr id="0" name="图片 37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1219200"/>
                        <a:ext cx="7442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1187450" y="4038600"/>
          <a:ext cx="736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r:id="rId9" imgW="23025100" imgH="1358900" progId="Equation.3">
                  <p:embed/>
                </p:oleObj>
              </mc:Choice>
              <mc:Fallback>
                <p:oleObj r:id="rId9" imgW="23025100" imgH="1358900" progId="Equation.3">
                  <p:embed/>
                  <p:pic>
                    <p:nvPicPr>
                      <p:cNvPr id="0" name="图片 37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038600"/>
                        <a:ext cx="7366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925513" y="4508500"/>
          <a:ext cx="760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r:id="rId11" imgW="7607300" imgH="977900" progId="Equation.3">
                  <p:embed/>
                </p:oleObj>
              </mc:Choice>
              <mc:Fallback>
                <p:oleObj r:id="rId11" imgW="7607300" imgH="977900" progId="Equation.3">
                  <p:embed/>
                  <p:pic>
                    <p:nvPicPr>
                      <p:cNvPr id="0" name="图片 37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5513" y="4508500"/>
                        <a:ext cx="7607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1187450" y="5589588"/>
          <a:ext cx="264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r:id="rId13" imgW="8140700" imgH="1358900" progId="Equation.3">
                  <p:embed/>
                </p:oleObj>
              </mc:Choice>
              <mc:Fallback>
                <p:oleObj r:id="rId13" imgW="8140700" imgH="1358900" progId="Equation.3">
                  <p:embed/>
                  <p:pic>
                    <p:nvPicPr>
                      <p:cNvPr id="0" name="图片 380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5589588"/>
                        <a:ext cx="2641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3873500" y="5589588"/>
          <a:ext cx="356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7" r:id="rId15" imgW="11087100" imgH="1282700" progId="Equation.3">
                  <p:embed/>
                </p:oleObj>
              </mc:Choice>
              <mc:Fallback>
                <p:oleObj r:id="rId15" imgW="11087100" imgH="1282700" progId="Equation.3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33CC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3500" y="5589588"/>
                        <a:ext cx="3568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矩形 87042"/>
          <p:cNvSpPr/>
          <p:nvPr/>
        </p:nvSpPr>
        <p:spPr>
          <a:xfrm>
            <a:off x="547688" y="824548"/>
            <a:ext cx="7913687" cy="108140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需要指出的是，当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,…,</a:t>
            </a: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baseline="-2500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相互独立且具有相同分布函数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</a:t>
            </a:r>
            <a:r>
              <a:rPr lang="zh-CN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7044" name="矩形 87043"/>
          <p:cNvSpPr/>
          <p:nvPr/>
        </p:nvSpPr>
        <p:spPr>
          <a:xfrm>
            <a:off x="1617663" y="2012950"/>
            <a:ext cx="5765800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M=max(X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细黑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,…,</a:t>
            </a:r>
            <a:r>
              <a:rPr lang="en-US" altLang="zh-CN" sz="2800" b="1" err="1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华文细黑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华文细黑" pitchFamily="2" charset="-122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N=min(X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细黑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,…,</a:t>
            </a:r>
            <a:r>
              <a:rPr lang="en-US" altLang="zh-CN" sz="2800" b="1" err="1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华文细黑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华文细黑" pitchFamily="2" charset="-122"/>
              </a:rPr>
              <a:t>)</a:t>
            </a:r>
          </a:p>
        </p:txBody>
      </p:sp>
      <p:sp>
        <p:nvSpPr>
          <p:cNvPr id="87045" name="矩形 87044"/>
          <p:cNvSpPr/>
          <p:nvPr/>
        </p:nvSpPr>
        <p:spPr>
          <a:xfrm>
            <a:off x="471488" y="2657634"/>
            <a:ext cx="16148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为极值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sp>
        <p:nvSpPr>
          <p:cNvPr id="87046" name="矩形 87045"/>
          <p:cNvSpPr/>
          <p:nvPr/>
        </p:nvSpPr>
        <p:spPr>
          <a:xfrm>
            <a:off x="471488" y="3107373"/>
            <a:ext cx="8134350" cy="170688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</a:t>
            </a:r>
            <a:r>
              <a:rPr lang="zh-CN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  </a:t>
            </a:r>
            <a:r>
              <a:rPr lang="zh-CN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由于一些灾害性的自然现象，如地震、洪水等等都是极值，研究极值分布具有重要的意义和实用价值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pic>
        <p:nvPicPr>
          <p:cNvPr id="87047" name="图片 87046" descr="ZH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5" y="4910138"/>
            <a:ext cx="1519238" cy="1247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50" name="图片 87049" descr="洪水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075" y="4833938"/>
            <a:ext cx="1905000" cy="1331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7051" name="图片 87050" descr="地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75" y="4910138"/>
            <a:ext cx="1603375" cy="1176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/>
      <p:bldP spid="87044" grpId="0"/>
      <p:bldP spid="87045" grpId="0"/>
      <p:bldP spid="8704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69" name="Object 2"/>
          <p:cNvGraphicFramePr>
            <a:graphicFrameLocks noGrp="1" noChangeAspect="1"/>
          </p:cNvGraphicFramePr>
          <p:nvPr>
            <p:ph sz="quarter"/>
          </p:nvPr>
        </p:nvGraphicFramePr>
        <p:xfrm>
          <a:off x="6232525" y="1125538"/>
          <a:ext cx="29114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r:id="rId3" imgW="7236460" imgH="4831715" progId="Word.Document.8">
                  <p:embed/>
                </p:oleObj>
              </mc:Choice>
              <mc:Fallback>
                <p:oleObj r:id="rId3" imgW="7236460" imgH="4831715" progId="Word.Document.8">
                  <p:embed/>
                  <p:pic>
                    <p:nvPicPr>
                      <p:cNvPr id="0" name="图片 38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2525" y="1125538"/>
                        <a:ext cx="291147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0" name="Object 3"/>
          <p:cNvGraphicFramePr>
            <a:graphicFrameLocks noGrp="1" noChangeAspect="1"/>
          </p:cNvGraphicFramePr>
          <p:nvPr>
            <p:ph sz="quarter"/>
          </p:nvPr>
        </p:nvGraphicFramePr>
        <p:xfrm>
          <a:off x="217328" y="742156"/>
          <a:ext cx="8435975" cy="225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6" r:id="rId5" imgW="11809730" imgH="3164840" progId="Word.Document.8">
                  <p:embed/>
                </p:oleObj>
              </mc:Choice>
              <mc:Fallback>
                <p:oleObj r:id="rId5" imgW="11809730" imgH="3164840" progId="Word.Document.8">
                  <p:embed/>
                  <p:pic>
                    <p:nvPicPr>
                      <p:cNvPr id="0" name="图片 38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328" y="742156"/>
                        <a:ext cx="8435975" cy="225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/>
          <p:nvPr/>
        </p:nvSpPr>
        <p:spPr>
          <a:xfrm>
            <a:off x="152400" y="533400"/>
            <a:ext cx="8926513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利用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“分布函数法”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求两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r.v.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的函数的概率密度</a:t>
            </a:r>
          </a:p>
          <a:p>
            <a:pPr eaLnBrk="0" hangingPunct="0"/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其</a:t>
            </a:r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要点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36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263525" y="1752600"/>
          <a:ext cx="88217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5" r:id="rId3" imgW="3386455" imgH="215900" progId="Equation.3">
                  <p:embed/>
                </p:oleObj>
              </mc:Choice>
              <mc:Fallback>
                <p:oleObj r:id="rId3" imgW="3386455" imgH="215900" progId="Equation.3">
                  <p:embed/>
                  <p:pic>
                    <p:nvPicPr>
                      <p:cNvPr id="0" name="图片 38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525" y="1752600"/>
                        <a:ext cx="882173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381000" y="2438400"/>
          <a:ext cx="5143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6" r:id="rId5" imgW="2057400" imgH="215900" progId="Equation.3">
                  <p:embed/>
                </p:oleObj>
              </mc:Choice>
              <mc:Fallback>
                <p:oleObj r:id="rId5" imgW="2057400" imgH="215900" progId="Equation.3">
                  <p:embed/>
                  <p:pic>
                    <p:nvPicPr>
                      <p:cNvPr id="0" name="图片 38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2438400"/>
                        <a:ext cx="51435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304800" y="2971800"/>
          <a:ext cx="79248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7" r:id="rId7" imgW="3122930" imgH="774065" progId="Equation.3">
                  <p:embed/>
                </p:oleObj>
              </mc:Choice>
              <mc:Fallback>
                <p:oleObj r:id="rId7" imgW="3122930" imgH="774065" progId="Equation.3">
                  <p:embed/>
                  <p:pic>
                    <p:nvPicPr>
                      <p:cNvPr id="0" name="图片 38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7924800" cy="196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Object 6"/>
          <p:cNvGraphicFramePr>
            <a:graphicFrameLocks noChangeAspect="1"/>
          </p:cNvGraphicFramePr>
          <p:nvPr/>
        </p:nvGraphicFramePr>
        <p:xfrm>
          <a:off x="247650" y="5038725"/>
          <a:ext cx="6838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8" r:id="rId9" imgW="2489200" imgH="457200" progId="Equation.3">
                  <p:embed/>
                </p:oleObj>
              </mc:Choice>
              <mc:Fallback>
                <p:oleObj r:id="rId9" imgW="2489200" imgH="457200" progId="Equation.3">
                  <p:embed/>
                  <p:pic>
                    <p:nvPicPr>
                      <p:cNvPr id="0" name="图片 38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650" y="5038725"/>
                        <a:ext cx="683895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/>
          </p:cNvSpPr>
          <p:nvPr>
            <p:ph type="title"/>
          </p:nvPr>
        </p:nvSpPr>
        <p:spPr>
          <a:xfrm>
            <a:off x="0" y="773113"/>
            <a:ext cx="7620000" cy="579437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                      </a:t>
            </a:r>
            <a:r>
              <a:rPr lang="zh-CN" altLang="en-US" sz="3200" dirty="0">
                <a:solidFill>
                  <a:srgbClr val="FF0000"/>
                </a:solidFill>
              </a:rPr>
              <a:t>小     结</a:t>
            </a:r>
          </a:p>
        </p:txBody>
      </p:sp>
      <p:sp>
        <p:nvSpPr>
          <p:cNvPr id="115715" name="Rectangle 3"/>
          <p:cNvSpPr/>
          <p:nvPr/>
        </p:nvSpPr>
        <p:spPr>
          <a:xfrm>
            <a:off x="898525" y="1557338"/>
            <a:ext cx="51831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离散型随机变量函数的分布律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017588" y="2255838"/>
          <a:ext cx="67945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1" r:id="rId3" imgW="6487160" imgH="444500" progId="Equation.3">
                  <p:embed/>
                </p:oleObj>
              </mc:Choice>
              <mc:Fallback>
                <p:oleObj r:id="rId3" imgW="6487160" imgH="444500" progId="Equation.3">
                  <p:embed/>
                  <p:pic>
                    <p:nvPicPr>
                      <p:cNvPr id="0" name="图片 37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588" y="2255838"/>
                        <a:ext cx="67945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979613" y="2971800"/>
          <a:ext cx="533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r:id="rId5" imgW="5334000" imgH="469900" progId="Equation.3">
                  <p:embed/>
                </p:oleObj>
              </mc:Choice>
              <mc:Fallback>
                <p:oleObj r:id="rId5" imgW="5334000" imgH="469900" progId="Equation.3">
                  <p:embed/>
                  <p:pic>
                    <p:nvPicPr>
                      <p:cNvPr id="0" name="图片 37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2971800"/>
                        <a:ext cx="5334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116013" y="3727450"/>
          <a:ext cx="655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r:id="rId7" imgW="6550660" imgH="444500" progId="Equation.3">
                  <p:embed/>
                </p:oleObj>
              </mc:Choice>
              <mc:Fallback>
                <p:oleObj r:id="rId7" imgW="6550660" imgH="444500" progId="Equation.3">
                  <p:embed/>
                  <p:pic>
                    <p:nvPicPr>
                      <p:cNvPr id="0" name="图片 38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3727450"/>
                        <a:ext cx="655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979613" y="4481513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4" r:id="rId9" imgW="4366895" imgH="431800" progId="Equation.3">
                  <p:embed/>
                </p:oleObj>
              </mc:Choice>
              <mc:Fallback>
                <p:oleObj r:id="rId9" imgW="4366895" imgH="431800" progId="Equation.3">
                  <p:embed/>
                  <p:pic>
                    <p:nvPicPr>
                      <p:cNvPr id="0" name="图片 38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613" y="4481513"/>
                        <a:ext cx="4368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3621088" y="5172075"/>
          <a:ext cx="3759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5" r:id="rId11" imgW="3759200" imgH="825500" progId="Equation.3">
                  <p:embed/>
                </p:oleObj>
              </mc:Choice>
              <mc:Fallback>
                <p:oleObj r:id="rId11" imgW="3759200" imgH="825500" progId="Equation.3">
                  <p:embed/>
                  <p:pic>
                    <p:nvPicPr>
                      <p:cNvPr id="0" name="图片 38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21088" y="5172075"/>
                        <a:ext cx="3759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827088" y="836613"/>
            <a:ext cx="4826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连续型随机变量函数的分布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900113" y="1628775"/>
          <a:ext cx="7204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87" r:id="rId3" imgW="8382000" imgH="444500" progId="Equation.DSMT4">
                  <p:embed/>
                </p:oleObj>
              </mc:Choice>
              <mc:Fallback>
                <p:oleObj r:id="rId3" imgW="8382000" imgH="444500" progId="Equation.DSMT4">
                  <p:embed/>
                  <p:pic>
                    <p:nvPicPr>
                      <p:cNvPr id="0" name="图片 38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1628775"/>
                        <a:ext cx="72040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51765" y="805815"/>
          <a:ext cx="9620250" cy="625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3" imgW="5833110" imgH="3794760" progId="Word.Document.8">
                  <p:embed/>
                </p:oleObj>
              </mc:Choice>
              <mc:Fallback>
                <p:oleObj r:id="rId3" imgW="5833110" imgH="379476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65" y="805815"/>
                        <a:ext cx="9620250" cy="62566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74753"/>
          <p:cNvSpPr/>
          <p:nvPr/>
        </p:nvSpPr>
        <p:spPr>
          <a:xfrm>
            <a:off x="1600200" y="2590800"/>
            <a:ext cx="4800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Times New Roman" panose="02020603050405020304" pitchFamily="18" charset="0"/>
              </a:rPr>
              <a:t> (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 i="0">
                <a:latin typeface="Times New Roman" panose="02020603050405020304" pitchFamily="18" charset="0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所取的可能值是</a:t>
            </a:r>
          </a:p>
        </p:txBody>
      </p:sp>
      <p:graphicFrame>
        <p:nvGraphicFramePr>
          <p:cNvPr id="74755" name="对象 74754"/>
          <p:cNvGraphicFramePr/>
          <p:nvPr/>
        </p:nvGraphicFramePr>
        <p:xfrm>
          <a:off x="914400" y="3281363"/>
          <a:ext cx="1314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3" imgW="913765" imgH="393700" progId="Equation.3">
                  <p:embed/>
                </p:oleObj>
              </mc:Choice>
              <mc:Fallback>
                <p:oleObj r:id="rId3" imgW="913765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281363"/>
                        <a:ext cx="13144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矩形 74755"/>
          <p:cNvSpPr/>
          <p:nvPr/>
        </p:nvSpPr>
        <p:spPr>
          <a:xfrm>
            <a:off x="914400" y="2562225"/>
            <a:ext cx="5403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4758" name="对象 74757"/>
          <p:cNvGraphicFramePr/>
          <p:nvPr/>
        </p:nvGraphicFramePr>
        <p:xfrm>
          <a:off x="2143125" y="3281363"/>
          <a:ext cx="14049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5" imgW="977265" imgH="393700" progId="Equation.3">
                  <p:embed/>
                </p:oleObj>
              </mc:Choice>
              <mc:Fallback>
                <p:oleObj r:id="rId5" imgW="977265" imgH="393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3125" y="3281363"/>
                        <a:ext cx="1404938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对象 74758"/>
          <p:cNvGraphicFramePr/>
          <p:nvPr/>
        </p:nvGraphicFramePr>
        <p:xfrm>
          <a:off x="3667125" y="3281363"/>
          <a:ext cx="12588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7" imgW="875665" imgH="393700" progId="Equation.3">
                  <p:embed/>
                </p:oleObj>
              </mc:Choice>
              <mc:Fallback>
                <p:oleObj r:id="rId7" imgW="875665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7125" y="3281363"/>
                        <a:ext cx="1258888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对象 74759"/>
          <p:cNvGraphicFramePr/>
          <p:nvPr/>
        </p:nvGraphicFramePr>
        <p:xfrm>
          <a:off x="4953000" y="3281363"/>
          <a:ext cx="1223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9" imgW="850265" imgH="393700" progId="Equation.3">
                  <p:embed/>
                </p:oleObj>
              </mc:Choice>
              <mc:Fallback>
                <p:oleObj r:id="rId9" imgW="850265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3281363"/>
                        <a:ext cx="1223963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对象 74760"/>
          <p:cNvGraphicFramePr/>
          <p:nvPr/>
        </p:nvGraphicFramePr>
        <p:xfrm>
          <a:off x="6173788" y="3281363"/>
          <a:ext cx="13128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r:id="rId11" imgW="913765" imgH="393700" progId="Equation.3">
                  <p:embed/>
                </p:oleObj>
              </mc:Choice>
              <mc:Fallback>
                <p:oleObj r:id="rId11" imgW="913765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73788" y="3281363"/>
                        <a:ext cx="131286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对象 74761"/>
          <p:cNvGraphicFramePr/>
          <p:nvPr/>
        </p:nvGraphicFramePr>
        <p:xfrm>
          <a:off x="7398068" y="3282315"/>
          <a:ext cx="11684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r:id="rId13" imgW="812165" imgH="393700" progId="Equation.3">
                  <p:embed/>
                </p:oleObj>
              </mc:Choice>
              <mc:Fallback>
                <p:oleObj r:id="rId13" imgW="812165" imgH="393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98068" y="3282315"/>
                        <a:ext cx="1168400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对象 74769"/>
          <p:cNvGraphicFramePr/>
          <p:nvPr/>
        </p:nvGraphicFramePr>
        <p:xfrm>
          <a:off x="914400" y="4192588"/>
          <a:ext cx="2324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15" imgW="2322830" imgH="381000" progId="Equation.3">
                  <p:embed/>
                </p:oleObj>
              </mc:Choice>
              <mc:Fallback>
                <p:oleObj r:id="rId15" imgW="2322830" imgH="381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4192588"/>
                        <a:ext cx="23241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对象 74770"/>
          <p:cNvGraphicFramePr/>
          <p:nvPr/>
        </p:nvGraphicFramePr>
        <p:xfrm>
          <a:off x="3200400" y="3886200"/>
          <a:ext cx="405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r:id="rId17" imgW="4051300" imgH="977900" progId="Equation.3">
                  <p:embed/>
                </p:oleObj>
              </mc:Choice>
              <mc:Fallback>
                <p:oleObj r:id="rId17" imgW="4051300" imgH="977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00400" y="3886200"/>
                        <a:ext cx="405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2" name="矩形 74771"/>
          <p:cNvSpPr/>
          <p:nvPr/>
        </p:nvSpPr>
        <p:spPr>
          <a:xfrm>
            <a:off x="914400" y="3962400"/>
            <a:ext cx="3042920" cy="521970"/>
          </a:xfrm>
          <a:prstGeom prst="rect">
            <a:avLst/>
          </a:prstGeom>
          <a:solidFill>
            <a:srgbClr val="FFFF66"/>
          </a:solidFill>
          <a:ln w="76200" cap="flat" cmpd="tri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抽取两支都是绿笔</a:t>
            </a:r>
          </a:p>
        </p:txBody>
      </p:sp>
      <p:sp>
        <p:nvSpPr>
          <p:cNvPr id="74773" name="矩形 74772"/>
          <p:cNvSpPr/>
          <p:nvPr/>
        </p:nvSpPr>
        <p:spPr>
          <a:xfrm>
            <a:off x="1447800" y="3962400"/>
            <a:ext cx="3937635" cy="521970"/>
          </a:xfrm>
          <a:prstGeom prst="rect">
            <a:avLst/>
          </a:prstGeom>
          <a:solidFill>
            <a:srgbClr val="FFFF66"/>
          </a:solidFill>
          <a:ln w="76200" cap="flat" cmpd="tri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抽取一支绿笔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一支红笔</a:t>
            </a:r>
          </a:p>
        </p:txBody>
      </p:sp>
      <p:sp>
        <p:nvSpPr>
          <p:cNvPr id="74774" name="矩形 74773"/>
          <p:cNvSpPr/>
          <p:nvPr/>
        </p:nvSpPr>
        <p:spPr>
          <a:xfrm>
            <a:off x="914400" y="685800"/>
            <a:ext cx="81508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从一个装有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支蓝色、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支红色、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支绿色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圆珠笔的盒子里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随机抽取两支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</a:t>
            </a:r>
          </a:p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表示抽出的蓝笔数和红笔数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的分布律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aphicFrame>
        <p:nvGraphicFramePr>
          <p:cNvPr id="74775" name="对象 74774"/>
          <p:cNvGraphicFramePr/>
          <p:nvPr/>
        </p:nvGraphicFramePr>
        <p:xfrm>
          <a:off x="914400" y="5410200"/>
          <a:ext cx="2298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r:id="rId19" imgW="2297430" imgH="381000" progId="Equation.3">
                  <p:embed/>
                </p:oleObj>
              </mc:Choice>
              <mc:Fallback>
                <p:oleObj r:id="rId19" imgW="2297430" imgH="381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400" y="5410200"/>
                        <a:ext cx="22987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对象 74775"/>
          <p:cNvGraphicFramePr/>
          <p:nvPr/>
        </p:nvGraphicFramePr>
        <p:xfrm>
          <a:off x="3213100" y="5118100"/>
          <a:ext cx="364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r:id="rId21" imgW="3644900" imgH="977900" progId="Equation.3">
                  <p:embed/>
                </p:oleObj>
              </mc:Choice>
              <mc:Fallback>
                <p:oleObj r:id="rId21" imgW="36449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13100" y="5118100"/>
                        <a:ext cx="364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6" grpId="0"/>
      <p:bldP spid="74772" grpId="0" bldLvl="0" animBg="1"/>
      <p:bldP spid="7477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50" name="对象 9249"/>
          <p:cNvGraphicFramePr/>
          <p:nvPr/>
        </p:nvGraphicFramePr>
        <p:xfrm>
          <a:off x="914400" y="2540000"/>
          <a:ext cx="2324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3" imgW="2322830" imgH="381000" progId="Equation.3">
                  <p:embed/>
                </p:oleObj>
              </mc:Choice>
              <mc:Fallback>
                <p:oleObj r:id="rId3" imgW="2322830" imgH="381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540000"/>
                        <a:ext cx="23241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对象 9250"/>
          <p:cNvGraphicFramePr/>
          <p:nvPr/>
        </p:nvGraphicFramePr>
        <p:xfrm>
          <a:off x="914400" y="3898900"/>
          <a:ext cx="2298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5" imgW="2297430" imgH="381000" progId="Equation.3">
                  <p:embed/>
                </p:oleObj>
              </mc:Choice>
              <mc:Fallback>
                <p:oleObj r:id="rId5" imgW="2297430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898900"/>
                        <a:ext cx="22987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对象 9252"/>
          <p:cNvGraphicFramePr/>
          <p:nvPr/>
        </p:nvGraphicFramePr>
        <p:xfrm>
          <a:off x="914400" y="5270500"/>
          <a:ext cx="2324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7" imgW="2322830" imgH="381000" progId="Equation.3">
                  <p:embed/>
                </p:oleObj>
              </mc:Choice>
              <mc:Fallback>
                <p:oleObj r:id="rId7" imgW="2322830" imgH="381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270500"/>
                        <a:ext cx="23241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对象 9258"/>
          <p:cNvGraphicFramePr/>
          <p:nvPr/>
        </p:nvGraphicFramePr>
        <p:xfrm>
          <a:off x="914400" y="1220788"/>
          <a:ext cx="2260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9" imgW="2259330" imgH="381000" progId="Equation.3">
                  <p:embed/>
                </p:oleObj>
              </mc:Choice>
              <mc:Fallback>
                <p:oleObj r:id="rId9" imgW="2259330" imgH="381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220788"/>
                        <a:ext cx="22606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对象 9260"/>
          <p:cNvGraphicFramePr/>
          <p:nvPr/>
        </p:nvGraphicFramePr>
        <p:xfrm>
          <a:off x="3200400" y="914400"/>
          <a:ext cx="364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11" imgW="3644900" imgH="977900" progId="Equation.3">
                  <p:embed/>
                </p:oleObj>
              </mc:Choice>
              <mc:Fallback>
                <p:oleObj r:id="rId11" imgW="3644900" imgH="977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914400"/>
                        <a:ext cx="3644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对象 9261"/>
          <p:cNvGraphicFramePr/>
          <p:nvPr/>
        </p:nvGraphicFramePr>
        <p:xfrm>
          <a:off x="3200400" y="2222500"/>
          <a:ext cx="367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13" imgW="3670300" imgH="977900" progId="Equation.3">
                  <p:embed/>
                </p:oleObj>
              </mc:Choice>
              <mc:Fallback>
                <p:oleObj r:id="rId13" imgW="3670300" imgH="977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2222500"/>
                        <a:ext cx="3670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3" name="对象 9262"/>
          <p:cNvGraphicFramePr/>
          <p:nvPr/>
        </p:nvGraphicFramePr>
        <p:xfrm>
          <a:off x="3200400" y="3594100"/>
          <a:ext cx="367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15" imgW="3670300" imgH="977900" progId="Equation.3">
                  <p:embed/>
                </p:oleObj>
              </mc:Choice>
              <mc:Fallback>
                <p:oleObj r:id="rId15" imgW="3670300" imgH="977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0400" y="3594100"/>
                        <a:ext cx="3670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对象 9263"/>
          <p:cNvGraphicFramePr/>
          <p:nvPr/>
        </p:nvGraphicFramePr>
        <p:xfrm>
          <a:off x="3276600" y="4965700"/>
          <a:ext cx="365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17" imgW="3657600" imgH="977900" progId="Equation.3">
                  <p:embed/>
                </p:oleObj>
              </mc:Choice>
              <mc:Fallback>
                <p:oleObj r:id="rId17" imgW="3657600" imgH="977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6600" y="4965700"/>
                        <a:ext cx="3657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矩形 80897"/>
          <p:cNvSpPr/>
          <p:nvPr/>
        </p:nvSpPr>
        <p:spPr>
          <a:xfrm>
            <a:off x="1066800" y="990600"/>
            <a:ext cx="2743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故所求分布律为</a:t>
            </a:r>
          </a:p>
        </p:txBody>
      </p:sp>
      <p:grpSp>
        <p:nvGrpSpPr>
          <p:cNvPr id="80923" name="组合 80922"/>
          <p:cNvGrpSpPr/>
          <p:nvPr/>
        </p:nvGrpSpPr>
        <p:grpSpPr>
          <a:xfrm>
            <a:off x="1524000" y="2057400"/>
            <a:ext cx="4953000" cy="2590800"/>
            <a:chOff x="960" y="1200"/>
            <a:chExt cx="3120" cy="1632"/>
          </a:xfrm>
        </p:grpSpPr>
        <p:grpSp>
          <p:nvGrpSpPr>
            <p:cNvPr id="80922" name="组合 80921"/>
            <p:cNvGrpSpPr/>
            <p:nvPr/>
          </p:nvGrpSpPr>
          <p:grpSpPr>
            <a:xfrm>
              <a:off x="960" y="1200"/>
              <a:ext cx="3120" cy="1632"/>
              <a:chOff x="960" y="1200"/>
              <a:chExt cx="3120" cy="1632"/>
            </a:xfrm>
          </p:grpSpPr>
          <p:sp>
            <p:nvSpPr>
              <p:cNvPr id="80901" name="直接连接符 80900"/>
              <p:cNvSpPr/>
              <p:nvPr/>
            </p:nvSpPr>
            <p:spPr>
              <a:xfrm>
                <a:off x="960" y="120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02" name="直接连接符 80901"/>
              <p:cNvSpPr/>
              <p:nvPr/>
            </p:nvSpPr>
            <p:spPr>
              <a:xfrm>
                <a:off x="960" y="158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03" name="直接连接符 80902"/>
              <p:cNvSpPr/>
              <p:nvPr/>
            </p:nvSpPr>
            <p:spPr>
              <a:xfrm>
                <a:off x="960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04" name="直接连接符 80903"/>
              <p:cNvSpPr/>
              <p:nvPr/>
            </p:nvSpPr>
            <p:spPr>
              <a:xfrm>
                <a:off x="1632" y="1200"/>
                <a:ext cx="0" cy="16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0905" name="直接连接符 80904"/>
              <p:cNvSpPr/>
              <p:nvPr/>
            </p:nvSpPr>
            <p:spPr>
              <a:xfrm>
                <a:off x="960" y="1200"/>
                <a:ext cx="672" cy="3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80906" name="对象 80905"/>
            <p:cNvGraphicFramePr/>
            <p:nvPr/>
          </p:nvGraphicFramePr>
          <p:xfrm>
            <a:off x="1392" y="1200"/>
            <a:ext cx="23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r:id="rId3" imgW="367665" imgH="317500" progId="Equation.3">
                    <p:embed/>
                  </p:oleObj>
                </mc:Choice>
                <mc:Fallback>
                  <p:oleObj r:id="rId3" imgW="367665" imgH="3175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1200"/>
                          <a:ext cx="23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对象 80906"/>
            <p:cNvGraphicFramePr/>
            <p:nvPr/>
          </p:nvGraphicFramePr>
          <p:xfrm>
            <a:off x="1104" y="1344"/>
            <a:ext cx="18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8" r:id="rId5" imgW="292100" imgH="317500" progId="Equation.3">
                    <p:embed/>
                  </p:oleObj>
                </mc:Choice>
                <mc:Fallback>
                  <p:oleObj r:id="rId5" imgW="292100" imgH="317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1344"/>
                          <a:ext cx="183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8" name="对象 80907"/>
          <p:cNvGraphicFramePr/>
          <p:nvPr/>
        </p:nvGraphicFramePr>
        <p:xfrm>
          <a:off x="3124200" y="2209800"/>
          <a:ext cx="27638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7" imgW="1193165" imgH="393700" progId="Equation.3">
                  <p:embed/>
                </p:oleObj>
              </mc:Choice>
              <mc:Fallback>
                <p:oleObj r:id="rId7" imgW="1193165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2209800"/>
                        <a:ext cx="2763838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25" name="组合 80924"/>
          <p:cNvGrpSpPr/>
          <p:nvPr/>
        </p:nvGrpSpPr>
        <p:grpSpPr>
          <a:xfrm>
            <a:off x="2819400" y="2895600"/>
            <a:ext cx="3136900" cy="387350"/>
            <a:chOff x="1776" y="1824"/>
            <a:chExt cx="1976" cy="244"/>
          </a:xfrm>
        </p:grpSpPr>
        <p:graphicFrame>
          <p:nvGraphicFramePr>
            <p:cNvPr id="80910" name="对象 80909"/>
            <p:cNvGraphicFramePr/>
            <p:nvPr/>
          </p:nvGraphicFramePr>
          <p:xfrm>
            <a:off x="1776" y="1824"/>
            <a:ext cx="44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r:id="rId9" imgW="698500" imgH="419100" progId="Equation.3">
                    <p:embed/>
                  </p:oleObj>
                </mc:Choice>
                <mc:Fallback>
                  <p:oleObj r:id="rId9" imgW="698500" imgH="4191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76" y="1824"/>
                          <a:ext cx="44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1" name="对象 80910"/>
            <p:cNvGraphicFramePr/>
            <p:nvPr/>
          </p:nvGraphicFramePr>
          <p:xfrm>
            <a:off x="2544" y="1824"/>
            <a:ext cx="44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r:id="rId11" imgW="698500" imgH="419100" progId="Equation.3">
                    <p:embed/>
                  </p:oleObj>
                </mc:Choice>
                <mc:Fallback>
                  <p:oleObj r:id="rId11" imgW="698500" imgH="4191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44" y="1824"/>
                          <a:ext cx="44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2" name="对象 80911"/>
            <p:cNvGraphicFramePr/>
            <p:nvPr/>
          </p:nvGraphicFramePr>
          <p:xfrm>
            <a:off x="3312" y="1824"/>
            <a:ext cx="44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2" r:id="rId13" imgW="698500" imgH="419100" progId="Equation.3">
                    <p:embed/>
                  </p:oleObj>
                </mc:Choice>
                <mc:Fallback>
                  <p:oleObj r:id="rId13" imgW="698500" imgH="4191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1824"/>
                          <a:ext cx="44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26" name="组合 80925"/>
          <p:cNvGrpSpPr/>
          <p:nvPr/>
        </p:nvGrpSpPr>
        <p:grpSpPr>
          <a:xfrm>
            <a:off x="2819400" y="3505200"/>
            <a:ext cx="2944813" cy="388938"/>
            <a:chOff x="1776" y="2208"/>
            <a:chExt cx="1855" cy="245"/>
          </a:xfrm>
        </p:grpSpPr>
        <p:graphicFrame>
          <p:nvGraphicFramePr>
            <p:cNvPr id="80913" name="对象 80912"/>
            <p:cNvGraphicFramePr/>
            <p:nvPr/>
          </p:nvGraphicFramePr>
          <p:xfrm>
            <a:off x="1776" y="2208"/>
            <a:ext cx="42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r:id="rId14" imgW="673100" imgH="419100" progId="Equation.3">
                    <p:embed/>
                  </p:oleObj>
                </mc:Choice>
                <mc:Fallback>
                  <p:oleObj r:id="rId14" imgW="673100" imgH="4191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76" y="2208"/>
                          <a:ext cx="42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4" name="对象 80913"/>
            <p:cNvGraphicFramePr/>
            <p:nvPr/>
          </p:nvGraphicFramePr>
          <p:xfrm>
            <a:off x="2544" y="2208"/>
            <a:ext cx="42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r:id="rId16" imgW="673100" imgH="419100" progId="Equation.3">
                    <p:embed/>
                  </p:oleObj>
                </mc:Choice>
                <mc:Fallback>
                  <p:oleObj r:id="rId16" imgW="673100" imgH="4191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44" y="2208"/>
                          <a:ext cx="423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5" name="对象 80914"/>
            <p:cNvGraphicFramePr/>
            <p:nvPr/>
          </p:nvGraphicFramePr>
          <p:xfrm>
            <a:off x="3504" y="2208"/>
            <a:ext cx="12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r:id="rId17" imgW="203200" imgH="317500" progId="Equation.3">
                    <p:embed/>
                  </p:oleObj>
                </mc:Choice>
                <mc:Fallback>
                  <p:oleObj r:id="rId17" imgW="2032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04" y="2208"/>
                          <a:ext cx="127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27" name="组合 80926"/>
          <p:cNvGrpSpPr/>
          <p:nvPr/>
        </p:nvGrpSpPr>
        <p:grpSpPr>
          <a:xfrm>
            <a:off x="2895600" y="4097338"/>
            <a:ext cx="2868613" cy="387350"/>
            <a:chOff x="1824" y="2581"/>
            <a:chExt cx="1807" cy="244"/>
          </a:xfrm>
        </p:grpSpPr>
        <p:graphicFrame>
          <p:nvGraphicFramePr>
            <p:cNvPr id="80916" name="对象 80915"/>
            <p:cNvGraphicFramePr/>
            <p:nvPr/>
          </p:nvGraphicFramePr>
          <p:xfrm>
            <a:off x="1824" y="2581"/>
            <a:ext cx="41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r:id="rId19" imgW="660400" imgH="419100" progId="Equation.3">
                    <p:embed/>
                  </p:oleObj>
                </mc:Choice>
                <mc:Fallback>
                  <p:oleObj r:id="rId19" imgW="660400" imgH="4191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824" y="2581"/>
                          <a:ext cx="41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7" name="对象 80916"/>
            <p:cNvGraphicFramePr/>
            <p:nvPr/>
          </p:nvGraphicFramePr>
          <p:xfrm>
            <a:off x="2688" y="2592"/>
            <a:ext cx="12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r:id="rId21" imgW="203200" imgH="317500" progId="Equation.3">
                    <p:embed/>
                  </p:oleObj>
                </mc:Choice>
                <mc:Fallback>
                  <p:oleObj r:id="rId21" imgW="203200" imgH="3175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88" y="2592"/>
                          <a:ext cx="127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8" name="对象 80917"/>
            <p:cNvGraphicFramePr/>
            <p:nvPr/>
          </p:nvGraphicFramePr>
          <p:xfrm>
            <a:off x="3504" y="2592"/>
            <a:ext cx="12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r:id="rId23" imgW="203200" imgH="317500" progId="Equation.3">
                    <p:embed/>
                  </p:oleObj>
                </mc:Choice>
                <mc:Fallback>
                  <p:oleObj r:id="rId23" imgW="203200" imgH="3175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04" y="2592"/>
                          <a:ext cx="127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24" name="组合 80923"/>
          <p:cNvGrpSpPr/>
          <p:nvPr/>
        </p:nvGrpSpPr>
        <p:grpSpPr>
          <a:xfrm>
            <a:off x="1981200" y="2895600"/>
            <a:ext cx="215900" cy="1524000"/>
            <a:chOff x="1248" y="1824"/>
            <a:chExt cx="136" cy="960"/>
          </a:xfrm>
        </p:grpSpPr>
        <p:graphicFrame>
          <p:nvGraphicFramePr>
            <p:cNvPr id="80919" name="对象 80918"/>
            <p:cNvGraphicFramePr/>
            <p:nvPr/>
          </p:nvGraphicFramePr>
          <p:xfrm>
            <a:off x="1248" y="182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r:id="rId24" imgW="203200" imgH="317500" progId="Equation.3">
                    <p:embed/>
                  </p:oleObj>
                </mc:Choice>
                <mc:Fallback>
                  <p:oleObj r:id="rId24" imgW="203200" imgH="3175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48" y="182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0" name="对象 80919"/>
            <p:cNvGraphicFramePr/>
            <p:nvPr/>
          </p:nvGraphicFramePr>
          <p:xfrm>
            <a:off x="1248" y="220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r:id="rId25" imgW="177800" imgH="304165" progId="Equation.3">
                    <p:embed/>
                  </p:oleObj>
                </mc:Choice>
                <mc:Fallback>
                  <p:oleObj r:id="rId25" imgW="177800" imgH="304165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48" y="220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对象 80920"/>
            <p:cNvGraphicFramePr/>
            <p:nvPr/>
          </p:nvGraphicFramePr>
          <p:xfrm>
            <a:off x="1248" y="259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1" r:id="rId27" imgW="215900" imgH="304165" progId="Equation.3">
                    <p:embed/>
                  </p:oleObj>
                </mc:Choice>
                <mc:Fallback>
                  <p:oleObj r:id="rId27" imgW="215900" imgH="304165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248" y="259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/>
          <p:nvPr/>
        </p:nvSpPr>
        <p:spPr>
          <a:xfrm>
            <a:off x="0" y="908050"/>
            <a:ext cx="8951913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r.v. 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1, 2, 3, 4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四个整数中等可能地取值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r.v. Y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则在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1~X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中等可能地取一整数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试求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(X, Y)</a:t>
            </a:r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分布律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1506" name="Rectangle 3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21507" name="Rectangle 4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/>
          <p:nvPr/>
        </p:nvSpPr>
        <p:spPr>
          <a:xfrm>
            <a:off x="608330" y="685483"/>
            <a:ext cx="5473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</a:p>
        </p:txBody>
      </p:sp>
      <p:sp>
        <p:nvSpPr>
          <p:cNvPr id="20483" name="Rectangle 4"/>
          <p:cNvSpPr/>
          <p:nvPr/>
        </p:nvSpPr>
        <p:spPr>
          <a:xfrm>
            <a:off x="1400493" y="685483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由题意得，</a:t>
            </a:r>
          </a:p>
        </p:txBody>
      </p:sp>
      <p:sp>
        <p:nvSpPr>
          <p:cNvPr id="20484" name="Text Box 5"/>
          <p:cNvSpPr txBox="1"/>
          <p:nvPr/>
        </p:nvSpPr>
        <p:spPr>
          <a:xfrm>
            <a:off x="1256030" y="1260158"/>
            <a:ext cx="568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X=1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0485" name="Text Box 6"/>
          <p:cNvSpPr txBox="1"/>
          <p:nvPr/>
        </p:nvSpPr>
        <p:spPr>
          <a:xfrm>
            <a:off x="3992880" y="1260158"/>
            <a:ext cx="4105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X=2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0486" name="Text Box 7"/>
          <p:cNvSpPr txBox="1"/>
          <p:nvPr/>
        </p:nvSpPr>
        <p:spPr>
          <a:xfrm>
            <a:off x="1256030" y="1764983"/>
            <a:ext cx="568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X=3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20487" name="Text Box 8"/>
          <p:cNvSpPr txBox="1"/>
          <p:nvPr/>
        </p:nvSpPr>
        <p:spPr>
          <a:xfrm>
            <a:off x="1256030" y="2341245"/>
            <a:ext cx="568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X=4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Y=1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895668" y="2773045"/>
          <a:ext cx="35147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3" imgW="1715135" imgH="406400" progId="Equation.3">
                  <p:embed/>
                </p:oleObj>
              </mc:Choice>
              <mc:Fallback>
                <p:oleObj r:id="rId3" imgW="1715135" imgH="406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668" y="2773045"/>
                        <a:ext cx="351472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895668" y="3565208"/>
          <a:ext cx="36195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5" imgW="1765935" imgH="406400" progId="Equation.3">
                  <p:embed/>
                </p:oleObj>
              </mc:Choice>
              <mc:Fallback>
                <p:oleObj r:id="rId5" imgW="1765935" imgH="406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5668" y="3565208"/>
                        <a:ext cx="36195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4496118" y="3565208"/>
          <a:ext cx="3644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7" imgW="1778635" imgH="406400" progId="Equation.3">
                  <p:embed/>
                </p:oleObj>
              </mc:Choice>
              <mc:Fallback>
                <p:oleObj r:id="rId7" imgW="1778635" imgH="406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6118" y="3565208"/>
                        <a:ext cx="3644900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895668" y="4357370"/>
          <a:ext cx="3775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9" imgW="1843405" imgH="407035" progId="Equation.3">
                  <p:embed/>
                </p:oleObj>
              </mc:Choice>
              <mc:Fallback>
                <p:oleObj r:id="rId9" imgW="1843405" imgH="4070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668" y="4357370"/>
                        <a:ext cx="377507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640580" y="4357370"/>
          <a:ext cx="38020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11" imgW="1854835" imgH="406400" progId="Equation.3">
                  <p:embed/>
                </p:oleObj>
              </mc:Choice>
              <mc:Fallback>
                <p:oleObj r:id="rId11" imgW="1854835" imgH="406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0580" y="4357370"/>
                        <a:ext cx="3802063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895668" y="5149533"/>
          <a:ext cx="38004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13" imgW="1854835" imgH="406400" progId="Equation.3">
                  <p:embed/>
                </p:oleObj>
              </mc:Choice>
              <mc:Fallback>
                <p:oleObj r:id="rId13" imgW="1854835" imgH="406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5668" y="5149533"/>
                        <a:ext cx="380047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4" grpId="0"/>
      <p:bldP spid="20485" grpId="0"/>
      <p:bldP spid="20486" grpId="0"/>
      <p:bldP spid="204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539750" y="620713"/>
          <a:ext cx="37480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1830705" imgH="407035" progId="Equation.3">
                  <p:embed/>
                </p:oleObj>
              </mc:Choice>
              <mc:Fallback>
                <p:oleObj r:id="rId3" imgW="1830705" imgH="40703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620713"/>
                        <a:ext cx="3748088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427538" y="620713"/>
          <a:ext cx="37750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1843405" imgH="407035" progId="Equation.3">
                  <p:embed/>
                </p:oleObj>
              </mc:Choice>
              <mc:Fallback>
                <p:oleObj r:id="rId5" imgW="1843405" imgH="4070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620713"/>
                        <a:ext cx="377507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39750" y="1412875"/>
          <a:ext cx="37750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r:id="rId7" imgW="1843405" imgH="407035" progId="Equation.3">
                  <p:embed/>
                </p:oleObj>
              </mc:Choice>
              <mc:Fallback>
                <p:oleObj r:id="rId7" imgW="1843405" imgH="4070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775075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427538" y="1412875"/>
          <a:ext cx="37750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9" imgW="1843405" imgH="407035" progId="Equation.3">
                  <p:embed/>
                </p:oleObj>
              </mc:Choice>
              <mc:Fallback>
                <p:oleObj r:id="rId9" imgW="1843405" imgH="4070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7538" y="1412875"/>
                        <a:ext cx="3775075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95288" y="2205038"/>
          <a:ext cx="3333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11" imgW="1487170" imgH="228600" progId="Equation.3">
                  <p:embed/>
                </p:oleObj>
              </mc:Choice>
              <mc:Fallback>
                <p:oleObj r:id="rId11" imgW="148717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2205038"/>
                        <a:ext cx="33337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7"/>
          <p:cNvSpPr/>
          <p:nvPr/>
        </p:nvSpPr>
        <p:spPr>
          <a:xfrm>
            <a:off x="1403350" y="3486150"/>
            <a:ext cx="6913563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2" name="Line 8"/>
          <p:cNvSpPr/>
          <p:nvPr/>
        </p:nvSpPr>
        <p:spPr>
          <a:xfrm>
            <a:off x="2195513" y="2693988"/>
            <a:ext cx="0" cy="33274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3" name="Line 9"/>
          <p:cNvSpPr/>
          <p:nvPr/>
        </p:nvSpPr>
        <p:spPr>
          <a:xfrm>
            <a:off x="1403350" y="2765425"/>
            <a:ext cx="792163" cy="720725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14" name="Text Box 10"/>
          <p:cNvSpPr txBox="1"/>
          <p:nvPr/>
        </p:nvSpPr>
        <p:spPr>
          <a:xfrm>
            <a:off x="1692275" y="2693988"/>
            <a:ext cx="431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1515" name="Text Box 11"/>
          <p:cNvSpPr txBox="1"/>
          <p:nvPr/>
        </p:nvSpPr>
        <p:spPr>
          <a:xfrm>
            <a:off x="2339975" y="2765425"/>
            <a:ext cx="60483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1        2           3           4      </a:t>
            </a:r>
          </a:p>
        </p:txBody>
      </p:sp>
      <p:sp>
        <p:nvSpPr>
          <p:cNvPr id="21516" name="Text Box 12"/>
          <p:cNvSpPr txBox="1"/>
          <p:nvPr/>
        </p:nvSpPr>
        <p:spPr>
          <a:xfrm>
            <a:off x="1474788" y="3038475"/>
            <a:ext cx="5048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1517" name="Text Box 13"/>
          <p:cNvSpPr txBox="1"/>
          <p:nvPr/>
        </p:nvSpPr>
        <p:spPr>
          <a:xfrm>
            <a:off x="1403350" y="3557588"/>
            <a:ext cx="647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518" name="Text Box 14"/>
          <p:cNvSpPr txBox="1"/>
          <p:nvPr/>
        </p:nvSpPr>
        <p:spPr>
          <a:xfrm>
            <a:off x="1403350" y="4062413"/>
            <a:ext cx="647700" cy="412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519" name="Text Box 15"/>
          <p:cNvSpPr txBox="1"/>
          <p:nvPr/>
        </p:nvSpPr>
        <p:spPr>
          <a:xfrm>
            <a:off x="1403350" y="5424488"/>
            <a:ext cx="647700" cy="381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1520" name="Text Box 16"/>
          <p:cNvSpPr txBox="1"/>
          <p:nvPr/>
        </p:nvSpPr>
        <p:spPr>
          <a:xfrm>
            <a:off x="1403350" y="4710113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521" name="Text Box 17"/>
          <p:cNvSpPr txBox="1"/>
          <p:nvPr/>
        </p:nvSpPr>
        <p:spPr>
          <a:xfrm>
            <a:off x="2195513" y="3557588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1/4      1/8      1/12       1/16</a:t>
            </a:r>
          </a:p>
        </p:txBody>
      </p:sp>
      <p:sp>
        <p:nvSpPr>
          <p:cNvPr id="21522" name="Text Box 18"/>
          <p:cNvSpPr txBox="1"/>
          <p:nvPr/>
        </p:nvSpPr>
        <p:spPr>
          <a:xfrm>
            <a:off x="2195513" y="4062413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0       1/8      1/12       1/16      </a:t>
            </a:r>
          </a:p>
        </p:txBody>
      </p:sp>
      <p:sp>
        <p:nvSpPr>
          <p:cNvPr id="21523" name="Text Box 19"/>
          <p:cNvSpPr txBox="1"/>
          <p:nvPr/>
        </p:nvSpPr>
        <p:spPr>
          <a:xfrm>
            <a:off x="2484438" y="4724400"/>
            <a:ext cx="60483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0         0        1/12       1/16</a:t>
            </a:r>
          </a:p>
        </p:txBody>
      </p:sp>
      <p:sp>
        <p:nvSpPr>
          <p:cNvPr id="21524" name="Text Box 20"/>
          <p:cNvSpPr txBox="1"/>
          <p:nvPr/>
        </p:nvSpPr>
        <p:spPr>
          <a:xfrm>
            <a:off x="2195513" y="5357813"/>
            <a:ext cx="60483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0         0           0         1/16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5" grpId="0"/>
      <p:bldP spid="21516" grpId="0"/>
      <p:bldP spid="21517" grpId="0"/>
      <p:bldP spid="21518" grpId="0"/>
      <p:bldP spid="21519" grpId="0"/>
      <p:bldP spid="21520" grpId="0"/>
      <p:bldP spid="21521" grpId="0"/>
      <p:bldP spid="21522" grpId="0"/>
      <p:bldP spid="21523" grpId="0"/>
      <p:bldP spid="215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/>
          <p:nvPr/>
        </p:nvSpPr>
        <p:spPr>
          <a:xfrm>
            <a:off x="-1905000" y="1844675"/>
            <a:ext cx="10293350" cy="322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400" i="0" dirty="0"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sz="2400" i="0" dirty="0" smtClean="0"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zh-CN" altLang="en-US" sz="3200" b="1" i="0" dirty="0" smtClean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第一</a:t>
            </a: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节  二维随机变量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第二节  边缘分布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第三节  条件分布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</a:t>
            </a:r>
            <a:r>
              <a:rPr lang="zh-CN" altLang="en-US" sz="3200" b="1" i="0" dirty="0" smtClean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第四</a:t>
            </a: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节  随机变量的独立性</a:t>
            </a:r>
          </a:p>
          <a:p>
            <a:pPr algn="ctr"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      </a:t>
            </a:r>
            <a:r>
              <a:rPr lang="zh-CN" altLang="en-US" sz="3200" b="1" i="0" dirty="0" smtClean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               第五</a:t>
            </a:r>
            <a:r>
              <a:rPr lang="zh-CN" altLang="en-US" sz="3200" b="1" i="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</a:rPr>
              <a:t>节  二维随机变量的函数的分布</a:t>
            </a:r>
          </a:p>
        </p:txBody>
      </p:sp>
      <p:pic>
        <p:nvPicPr>
          <p:cNvPr id="7170" name="Picture 3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2060575"/>
            <a:ext cx="47625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4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2708275"/>
            <a:ext cx="47625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5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4149725"/>
            <a:ext cx="47625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6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4797425"/>
            <a:ext cx="47625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Picture 7" descr="f010">
            <a:hlinkClick r:id="rId2" action="ppaction://hlinkpres?slideindex=1&amp;slidetitle=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8" y="3429000"/>
            <a:ext cx="47625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95288" y="981075"/>
          <a:ext cx="70310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r:id="rId3" imgW="2554605" imgH="203200" progId="Equation.3">
                  <p:embed/>
                </p:oleObj>
              </mc:Choice>
              <mc:Fallback>
                <p:oleObj r:id="rId3" imgW="2554605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981075"/>
                        <a:ext cx="703103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17550" y="1773238"/>
          <a:ext cx="8426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r:id="rId5" imgW="2942590" imgH="215900" progId="Equation.3">
                  <p:embed/>
                </p:oleObj>
              </mc:Choice>
              <mc:Fallback>
                <p:oleObj r:id="rId5" imgW="2942590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50" y="1773238"/>
                        <a:ext cx="84264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4"/>
          <p:cNvSpPr/>
          <p:nvPr/>
        </p:nvSpPr>
        <p:spPr>
          <a:xfrm>
            <a:off x="0" y="3176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00113" y="2565400"/>
          <a:ext cx="432117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7" imgW="2148840" imgH="508635" progId="Equation.3">
                  <p:embed/>
                </p:oleObj>
              </mc:Choice>
              <mc:Fallback>
                <p:oleObj r:id="rId7" imgW="2148840" imgH="5086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2565400"/>
                        <a:ext cx="4321175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827088" y="3860800"/>
          <a:ext cx="5688012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9" imgW="2755900" imgH="1143000" progId="Equation.3">
                  <p:embed/>
                </p:oleObj>
              </mc:Choice>
              <mc:Fallback>
                <p:oleObj r:id="rId9" imgW="2755900" imgH="1143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3860800"/>
                        <a:ext cx="5688012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/>
          <p:nvPr/>
        </p:nvSpPr>
        <p:spPr>
          <a:xfrm>
            <a:off x="468313" y="2133600"/>
            <a:ext cx="7386637" cy="2528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Y          1             2             3              4      </a:t>
            </a:r>
          </a:p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1          1/4          1/8        1/12         1/16</a:t>
            </a:r>
          </a:p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2           0            1/8        1/12         1/16</a:t>
            </a:r>
          </a:p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3           0             0           1/12        1/16</a:t>
            </a:r>
          </a:p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4           0             0             0           1/16</a:t>
            </a:r>
          </a:p>
        </p:txBody>
      </p:sp>
      <p:sp>
        <p:nvSpPr>
          <p:cNvPr id="23555" name="Line 3"/>
          <p:cNvSpPr/>
          <p:nvPr/>
        </p:nvSpPr>
        <p:spPr>
          <a:xfrm>
            <a:off x="323850" y="2708275"/>
            <a:ext cx="822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6" name="Line 4"/>
          <p:cNvSpPr/>
          <p:nvPr/>
        </p:nvSpPr>
        <p:spPr>
          <a:xfrm>
            <a:off x="1835150" y="2205038"/>
            <a:ext cx="0" cy="2619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7" name="Line 5"/>
          <p:cNvSpPr/>
          <p:nvPr/>
        </p:nvSpPr>
        <p:spPr>
          <a:xfrm>
            <a:off x="1258888" y="21336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8" name="Text Box 6"/>
          <p:cNvSpPr txBox="1"/>
          <p:nvPr/>
        </p:nvSpPr>
        <p:spPr>
          <a:xfrm>
            <a:off x="1331913" y="1844675"/>
            <a:ext cx="4778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5606" name="Rectangle 7"/>
          <p:cNvSpPr/>
          <p:nvPr/>
        </p:nvSpPr>
        <p:spPr>
          <a:xfrm>
            <a:off x="684213" y="908050"/>
            <a:ext cx="51847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</a:rPr>
              <a:t>(X, Y)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的分布律为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622550" y="3352800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3" imgW="9664700" imgH="2438400" progId="Equation.3">
                  <p:embed/>
                </p:oleObj>
              </mc:Choice>
              <mc:Fallback>
                <p:oleObj r:id="rId3" imgW="9664700" imgH="2438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2550" y="3352800"/>
                        <a:ext cx="3124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Text Box 3"/>
          <p:cNvSpPr txBox="1"/>
          <p:nvPr/>
        </p:nvSpPr>
        <p:spPr>
          <a:xfrm>
            <a:off x="914400" y="1371600"/>
            <a:ext cx="17129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24580" name="Rectangle 4"/>
          <p:cNvSpPr/>
          <p:nvPr/>
        </p:nvSpPr>
        <p:spPr>
          <a:xfrm>
            <a:off x="914400" y="2286000"/>
            <a:ext cx="67675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离散型随机变量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,Y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的分布函数归纳为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885825" y="4408488"/>
          <a:ext cx="751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5" imgW="7515225" imgH="482600" progId="Equation.3">
                  <p:embed/>
                </p:oleObj>
              </mc:Choice>
              <mc:Fallback>
                <p:oleObj r:id="rId5" imgW="7515225" imgH="482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825" y="4408488"/>
                        <a:ext cx="7518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762000" y="2100263"/>
          <a:ext cx="78359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7835900" imgH="3416300" progId="Equation.3">
                  <p:embed/>
                </p:oleObj>
              </mc:Choice>
              <mc:Fallback>
                <p:oleObj r:id="rId3" imgW="7835900" imgH="3416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100263"/>
                        <a:ext cx="7835900" cy="341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5"/>
          <p:cNvSpPr/>
          <p:nvPr/>
        </p:nvSpPr>
        <p:spPr>
          <a:xfrm>
            <a:off x="827088" y="1412875"/>
            <a:ext cx="25781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  </a:t>
            </a:r>
          </a:p>
        </p:txBody>
      </p:sp>
      <p:sp>
        <p:nvSpPr>
          <p:cNvPr id="27651" name="Rectangle 6"/>
          <p:cNvSpPr/>
          <p:nvPr/>
        </p:nvSpPr>
        <p:spPr>
          <a:xfrm>
            <a:off x="179388" y="620713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600" b="1" i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三、二维连续型随机变量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55650" y="1989138"/>
          <a:ext cx="6911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3" imgW="2654300" imgH="330200" progId="Equation.DSMT4">
                  <p:embed/>
                </p:oleObj>
              </mc:Choice>
              <mc:Fallback>
                <p:oleObj r:id="rId3" imgW="2654300" imgH="330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989138"/>
                        <a:ext cx="69119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05000" y="4292600"/>
          <a:ext cx="5029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5" imgW="5027295" imgH="812165" progId="Equation.3">
                  <p:embed/>
                </p:oleObj>
              </mc:Choice>
              <mc:Fallback>
                <p:oleObj r:id="rId5" imgW="5027295" imgH="812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292600"/>
                        <a:ext cx="50292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827088" y="1412875"/>
          <a:ext cx="2663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7" imgW="2208530" imgH="393700" progId="Equation.3">
                  <p:embed/>
                </p:oleObj>
              </mc:Choice>
              <mc:Fallback>
                <p:oleObj r:id="rId7" imgW="220853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1412875"/>
                        <a:ext cx="26638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5"/>
          <p:cNvSpPr txBox="1"/>
          <p:nvPr/>
        </p:nvSpPr>
        <p:spPr>
          <a:xfrm>
            <a:off x="838200" y="714375"/>
            <a:ext cx="22209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838200" y="3046413"/>
          <a:ext cx="756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9" imgW="7569200" imgH="977900" progId="Equation.DSMT4">
                  <p:embed/>
                </p:oleObj>
              </mc:Choice>
              <mc:Fallback>
                <p:oleObj r:id="rId9" imgW="7569200" imgH="977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046413"/>
                        <a:ext cx="7569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749300" y="5105400"/>
          <a:ext cx="798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r:id="rId11" imgW="7988300" imgH="965200" progId="Equation.3">
                  <p:embed/>
                </p:oleObj>
              </mc:Choice>
              <mc:Fallback>
                <p:oleObj r:id="rId11" imgW="7988300" imgH="965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9300" y="5105400"/>
                        <a:ext cx="7988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文本框 18438"/>
          <p:cNvSpPr txBox="1"/>
          <p:nvPr/>
        </p:nvSpPr>
        <p:spPr>
          <a:xfrm>
            <a:off x="838200" y="2852738"/>
            <a:ext cx="7467600" cy="1210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表示介于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en-US" altLang="zh-CN" sz="2800" b="1" i="0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x, y</a:t>
            </a:r>
            <a:r>
              <a:rPr lang="en-US" altLang="zh-CN" sz="2800" b="1" i="0">
                <a:latin typeface="Times New Roman" panose="02020603050405020304" pitchFamily="18" charset="0"/>
              </a:rPr>
              <a:t>)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 err="1">
                <a:latin typeface="Times New Roman" panose="02020603050405020304" pitchFamily="18" charset="0"/>
              </a:rPr>
              <a:t>xoy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+mn-ea"/>
                <a:ea typeface="+mn-ea"/>
              </a:rPr>
              <a:t>平面之间的空间区域的全部体积等于</a:t>
            </a:r>
            <a:r>
              <a:rPr lang="en-US" altLang="zh-CN" sz="2800" b="1" i="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443" name="对象 18442"/>
          <p:cNvGraphicFramePr/>
          <p:nvPr/>
        </p:nvGraphicFramePr>
        <p:xfrm>
          <a:off x="1476375" y="4267200"/>
          <a:ext cx="54927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3" imgW="5027295" imgH="812165" progId="Equation.3">
                  <p:embed/>
                </p:oleObj>
              </mc:Choice>
              <mc:Fallback>
                <p:oleObj r:id="rId3" imgW="5027295" imgH="8121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4267200"/>
                        <a:ext cx="54927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对象 18472"/>
          <p:cNvGraphicFramePr/>
          <p:nvPr/>
        </p:nvGraphicFramePr>
        <p:xfrm>
          <a:off x="2622550" y="1916113"/>
          <a:ext cx="361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5" imgW="3619500" imgH="698500" progId="Equation.3">
                  <p:embed/>
                </p:oleObj>
              </mc:Choice>
              <mc:Fallback>
                <p:oleObj r:id="rId5" imgW="3619500" imgH="698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550" y="1916113"/>
                        <a:ext cx="3619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矩形 18473"/>
          <p:cNvSpPr/>
          <p:nvPr/>
        </p:nvSpPr>
        <p:spPr>
          <a:xfrm>
            <a:off x="762000" y="762000"/>
            <a:ext cx="11010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18475" name="对象 18474"/>
          <p:cNvGraphicFramePr/>
          <p:nvPr/>
        </p:nvGraphicFramePr>
        <p:xfrm>
          <a:off x="914400" y="5084763"/>
          <a:ext cx="7772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7" imgW="7797800" imgH="977900" progId="Equation.3">
                  <p:embed/>
                </p:oleObj>
              </mc:Choice>
              <mc:Fallback>
                <p:oleObj r:id="rId7" imgW="7797800" imgH="977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5084763"/>
                        <a:ext cx="7772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对象 18475"/>
          <p:cNvGraphicFramePr/>
          <p:nvPr/>
        </p:nvGraphicFramePr>
        <p:xfrm>
          <a:off x="914400" y="1447800"/>
          <a:ext cx="632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9" imgW="6322060" imgH="444500" progId="Equation.3">
                  <p:embed/>
                </p:oleObj>
              </mc:Choice>
              <mc:Fallback>
                <p:oleObj r:id="rId9" imgW="6322060" imgH="4445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6324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2"/>
          <p:cNvGraphicFramePr>
            <a:graphicFrameLocks noChangeAspect="1"/>
          </p:cNvGraphicFramePr>
          <p:nvPr/>
        </p:nvGraphicFramePr>
        <p:xfrm>
          <a:off x="468313" y="620713"/>
          <a:ext cx="5965825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r:id="rId3" imgW="6101080" imgH="2373630" progId="Word.Document.8">
                  <p:embed/>
                </p:oleObj>
              </mc:Choice>
              <mc:Fallback>
                <p:oleObj r:id="rId3" imgW="6101080" imgH="237363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5965825" cy="232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/>
          <p:nvPr/>
        </p:nvSpPr>
        <p:spPr>
          <a:xfrm>
            <a:off x="468313" y="3068638"/>
            <a:ext cx="15795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</a:p>
        </p:txBody>
      </p:sp>
      <p:sp>
        <p:nvSpPr>
          <p:cNvPr id="29699" name="Rectangle 4"/>
          <p:cNvSpPr/>
          <p:nvPr/>
        </p:nvSpPr>
        <p:spPr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124075" y="2997200"/>
          <a:ext cx="2519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5" imgW="1245870" imgH="457835" progId="Equation.DSMT4">
                  <p:embed/>
                </p:oleObj>
              </mc:Choice>
              <mc:Fallback>
                <p:oleObj r:id="rId5" imgW="1245870" imgH="45783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2997200"/>
                        <a:ext cx="2519363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/>
          <p:nvPr/>
        </p:nvSpPr>
        <p:spPr>
          <a:xfrm>
            <a:off x="5092383" y="3200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836603" y="2961640"/>
          <a:ext cx="22320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7" imgW="1118870" imgH="470535" progId="Equation.DSMT4">
                  <p:embed/>
                </p:oleObj>
              </mc:Choice>
              <mc:Fallback>
                <p:oleObj r:id="rId7" imgW="1118870" imgH="4705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6603" y="2961640"/>
                        <a:ext cx="223202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/>
          <p:nvPr/>
        </p:nvSpPr>
        <p:spPr>
          <a:xfrm>
            <a:off x="1771015" y="4009708"/>
            <a:ext cx="2399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</a:p>
        </p:txBody>
      </p:sp>
      <p:sp>
        <p:nvSpPr>
          <p:cNvPr id="27657" name="Rectangle 9"/>
          <p:cNvSpPr/>
          <p:nvPr/>
        </p:nvSpPr>
        <p:spPr>
          <a:xfrm>
            <a:off x="913765" y="4862830"/>
            <a:ext cx="688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28128" y="4659948"/>
          <a:ext cx="6972935" cy="107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9" imgW="3136900" imgH="482600" progId="Equation.3">
                  <p:embed/>
                </p:oleObj>
              </mc:Choice>
              <mc:Fallback>
                <p:oleObj r:id="rId9" imgW="3136900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8128" y="4659948"/>
                        <a:ext cx="6972935" cy="1070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6" grpId="0"/>
      <p:bldP spid="276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/>
          <p:nvPr/>
        </p:nvSpPr>
        <p:spPr>
          <a:xfrm>
            <a:off x="0" y="981075"/>
            <a:ext cx="7010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5" name="Text Box 5"/>
          <p:cNvSpPr txBox="1"/>
          <p:nvPr/>
        </p:nvSpPr>
        <p:spPr>
          <a:xfrm>
            <a:off x="-180975" y="357346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 解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:(1)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331913" y="3500438"/>
          <a:ext cx="35829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3" imgW="1804670" imgH="330200" progId="Equation.3">
                  <p:embed/>
                </p:oleObj>
              </mc:Choice>
              <mc:Fallback>
                <p:oleObj r:id="rId3" imgW="1804670" imgH="330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3500438"/>
                        <a:ext cx="3582987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11188" y="4365625"/>
          <a:ext cx="35290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r:id="rId5" imgW="2033905" imgH="584835" progId="Equation.3">
                  <p:embed/>
                </p:oleObj>
              </mc:Choice>
              <mc:Fallback>
                <p:oleObj r:id="rId5" imgW="2033905" imgH="58483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365625"/>
                        <a:ext cx="3529012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269423" y="4365625"/>
          <a:ext cx="3816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7" imgW="1983105" imgH="508635" progId="Equation.3">
                  <p:embed/>
                </p:oleObj>
              </mc:Choice>
              <mc:Fallback>
                <p:oleObj r:id="rId7" imgW="1983105" imgH="50863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9423" y="4365625"/>
                        <a:ext cx="381635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23850" y="1052513"/>
          <a:ext cx="74437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9" imgW="6870700" imgH="2133600" progId="Equation.DSMT4">
                  <p:embed/>
                </p:oleObj>
              </mc:Choice>
              <mc:Fallback>
                <p:oleObj r:id="rId9" imgW="6870700" imgH="2133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1052513"/>
                        <a:ext cx="7443788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89735" y="2368550"/>
          <a:ext cx="366903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3" imgW="1651000" imgH="203200" progId="Equation.3">
                  <p:embed/>
                </p:oleObj>
              </mc:Choice>
              <mc:Fallback>
                <p:oleObj r:id="rId3" imgW="1651000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735" y="2368550"/>
                        <a:ext cx="366903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3"/>
          <p:cNvSpPr/>
          <p:nvPr/>
        </p:nvSpPr>
        <p:spPr>
          <a:xfrm>
            <a:off x="468313" y="1628775"/>
            <a:ext cx="68405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将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看作是平面上随机点的坐标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9700" name="Rectangle 4"/>
          <p:cNvSpPr/>
          <p:nvPr/>
        </p:nvSpPr>
        <p:spPr>
          <a:xfrm>
            <a:off x="560388" y="2397125"/>
            <a:ext cx="8286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即有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535113" y="3005138"/>
          <a:ext cx="2743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5" imgW="2741930" imgH="812165" progId="Equation.3">
                  <p:embed/>
                </p:oleObj>
              </mc:Choice>
              <mc:Fallback>
                <p:oleObj r:id="rId5" imgW="2741930" imgH="8121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5113" y="3005138"/>
                        <a:ext cx="27432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514475" y="3781425"/>
          <a:ext cx="354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r:id="rId7" imgW="3543300" imgH="736600" progId="Equation.3">
                  <p:embed/>
                </p:oleObj>
              </mc:Choice>
              <mc:Fallback>
                <p:oleObj r:id="rId7" imgW="3543300" imgH="736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4475" y="3781425"/>
                        <a:ext cx="35433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476375" y="4687888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9" imgW="635000" imgH="837565" progId="Equation.3">
                  <p:embed/>
                </p:oleObj>
              </mc:Choice>
              <mc:Fallback>
                <p:oleObj r:id="rId9" imgW="635000" imgH="8375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4687888"/>
                        <a:ext cx="63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5486400" y="2101850"/>
            <a:ext cx="3124200" cy="2895600"/>
            <a:chOff x="0" y="0"/>
            <a:chExt cx="1968" cy="1824"/>
          </a:xfrm>
        </p:grpSpPr>
        <p:sp>
          <p:nvSpPr>
            <p:cNvPr id="31752" name="AutoShape 9" descr="棚架"/>
            <p:cNvSpPr/>
            <p:nvPr/>
          </p:nvSpPr>
          <p:spPr>
            <a:xfrm flipH="1">
              <a:off x="768" y="288"/>
              <a:ext cx="960" cy="768"/>
            </a:xfrm>
            <a:prstGeom prst="rtTriangle">
              <a:avLst/>
            </a:prstGeom>
            <a:blipFill rotWithShape="0">
              <a:blip r:embed="rId11"/>
            </a:blip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pSp>
          <p:nvGrpSpPr>
            <p:cNvPr id="31753" name="Group 10"/>
            <p:cNvGrpSpPr/>
            <p:nvPr/>
          </p:nvGrpSpPr>
          <p:grpSpPr>
            <a:xfrm>
              <a:off x="0" y="0"/>
              <a:ext cx="1968" cy="1824"/>
              <a:chOff x="0" y="0"/>
              <a:chExt cx="1968" cy="1632"/>
            </a:xfrm>
          </p:grpSpPr>
          <p:sp>
            <p:nvSpPr>
              <p:cNvPr id="31754" name="Line 11"/>
              <p:cNvSpPr/>
              <p:nvPr/>
            </p:nvSpPr>
            <p:spPr>
              <a:xfrm>
                <a:off x="0" y="960"/>
                <a:ext cx="196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</p:spPr>
          </p:sp>
          <p:sp>
            <p:nvSpPr>
              <p:cNvPr id="31755" name="Line 12"/>
              <p:cNvSpPr/>
              <p:nvPr/>
            </p:nvSpPr>
            <p:spPr>
              <a:xfrm flipV="1">
                <a:off x="768" y="0"/>
                <a:ext cx="0" cy="16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med"/>
              </a:ln>
            </p:spPr>
          </p:sp>
        </p:grpSp>
        <p:sp>
          <p:nvSpPr>
            <p:cNvPr id="31756" name="Line 13"/>
            <p:cNvSpPr/>
            <p:nvPr/>
          </p:nvSpPr>
          <p:spPr>
            <a:xfrm flipH="1">
              <a:off x="48" y="288"/>
              <a:ext cx="168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1757" name="Object 14"/>
            <p:cNvGraphicFramePr>
              <a:graphicFrameLocks noChangeAspect="1"/>
            </p:cNvGraphicFramePr>
            <p:nvPr/>
          </p:nvGraphicFramePr>
          <p:xfrm>
            <a:off x="1076" y="168"/>
            <a:ext cx="55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9" r:id="rId12" imgW="964565" imgH="292100" progId="Equation.3">
                    <p:embed/>
                  </p:oleObj>
                </mc:Choice>
                <mc:Fallback>
                  <p:oleObj r:id="rId12" imgW="964565" imgH="2921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76" y="168"/>
                          <a:ext cx="556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5"/>
            <p:cNvGraphicFramePr>
              <a:graphicFrameLocks noChangeAspect="1"/>
            </p:cNvGraphicFramePr>
            <p:nvPr/>
          </p:nvGraphicFramePr>
          <p:xfrm>
            <a:off x="1248" y="768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r:id="rId14" imgW="292100" imgH="317500" progId="Equation.3">
                    <p:embed/>
                  </p:oleObj>
                </mc:Choice>
                <mc:Fallback>
                  <p:oleObj r:id="rId14" imgW="292100" imgH="3175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48" y="768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6"/>
            <p:cNvGraphicFramePr>
              <a:graphicFrameLocks noChangeAspect="1"/>
            </p:cNvGraphicFramePr>
            <p:nvPr/>
          </p:nvGraphicFramePr>
          <p:xfrm>
            <a:off x="1780" y="11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r:id="rId16" imgW="254000" imgH="241300" progId="Equation.3">
                    <p:embed/>
                  </p:oleObj>
                </mc:Choice>
                <mc:Fallback>
                  <p:oleObj r:id="rId16" imgW="254000" imgH="2413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80" y="11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7"/>
            <p:cNvGraphicFramePr>
              <a:graphicFrameLocks noChangeAspect="1"/>
            </p:cNvGraphicFramePr>
            <p:nvPr/>
          </p:nvGraphicFramePr>
          <p:xfrm>
            <a:off x="484" y="52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2" r:id="rId18" imgW="254000" imgH="317500" progId="Equation.3">
                    <p:embed/>
                  </p:oleObj>
                </mc:Choice>
                <mc:Fallback>
                  <p:oleObj r:id="rId18" imgW="254000" imgH="3175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4" y="52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18"/>
            <p:cNvGraphicFramePr>
              <a:graphicFrameLocks noChangeAspect="1"/>
            </p:cNvGraphicFramePr>
            <p:nvPr/>
          </p:nvGraphicFramePr>
          <p:xfrm>
            <a:off x="576" y="1056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3" r:id="rId20" imgW="317500" imgH="330200" progId="Equation.3">
                    <p:embed/>
                  </p:oleObj>
                </mc:Choice>
                <mc:Fallback>
                  <p:oleObj r:id="rId20" imgW="317500" imgH="3302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76" y="1056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/>
          <p:nvPr/>
        </p:nvSpPr>
        <p:spPr>
          <a:xfrm>
            <a:off x="838200" y="1390650"/>
            <a:ext cx="4597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二维随机变量的分布函数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209800" y="2098675"/>
          <a:ext cx="4000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3" imgW="3998595" imgH="393700" progId="Equation.3">
                  <p:embed/>
                </p:oleObj>
              </mc:Choice>
              <mc:Fallback>
                <p:oleObj r:id="rId3" imgW="3998595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098675"/>
                        <a:ext cx="40005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/>
          <p:nvPr/>
        </p:nvSpPr>
        <p:spPr>
          <a:xfrm>
            <a:off x="838200" y="2609850"/>
            <a:ext cx="6757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二维离散型随机变量的分布律及分布函数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581150" y="3241675"/>
          <a:ext cx="3846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r:id="rId5" imgW="3848100" imgH="469900" progId="Equation.3">
                  <p:embed/>
                </p:oleObj>
              </mc:Choice>
              <mc:Fallback>
                <p:oleObj r:id="rId5" imgW="3848100" imgH="4699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150" y="3241675"/>
                        <a:ext cx="3846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803900" y="3317875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r:id="rId7" imgW="1840865" imgH="393700" progId="Equation.3">
                  <p:embed/>
                </p:oleObj>
              </mc:Choice>
              <mc:Fallback>
                <p:oleObj r:id="rId7" imgW="1840865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3900" y="3317875"/>
                        <a:ext cx="1841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847850" y="3844925"/>
          <a:ext cx="2728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r:id="rId9" imgW="2730500" imgH="825500" progId="Equation.3">
                  <p:embed/>
                </p:oleObj>
              </mc:Choice>
              <mc:Fallback>
                <p:oleObj r:id="rId9" imgW="2730500" imgH="825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7850" y="3844925"/>
                        <a:ext cx="27289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/>
          <p:nvPr/>
        </p:nvSpPr>
        <p:spPr>
          <a:xfrm>
            <a:off x="838200" y="4778375"/>
            <a:ext cx="58213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二维连续型随机变量的概率密度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835150" y="5397500"/>
          <a:ext cx="444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r:id="rId11" imgW="4445000" imgH="698500" progId="Equation.3">
                  <p:embed/>
                </p:oleObj>
              </mc:Choice>
              <mc:Fallback>
                <p:oleObj r:id="rId11" imgW="4445000" imgH="698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150" y="5397500"/>
                        <a:ext cx="4445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0"/>
          <p:cNvSpPr>
            <a:spLocks noGrp="1"/>
          </p:cNvSpPr>
          <p:nvPr>
            <p:ph type="title" idx="4294967295"/>
          </p:nvPr>
        </p:nvSpPr>
        <p:spPr>
          <a:xfrm>
            <a:off x="0" y="641350"/>
            <a:ext cx="7772400" cy="579755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小     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6" grpId="0"/>
      <p:bldP spid="338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>
          <a:xfrm>
            <a:off x="222250" y="1017270"/>
            <a:ext cx="8229600" cy="1143000"/>
          </a:xfrm>
        </p:spPr>
        <p:txBody>
          <a:bodyPr wrap="square" lIns="91440" tIns="45720" rIns="91440" bIns="45720" anchor="ctr"/>
          <a:lstStyle/>
          <a:p>
            <a:r>
              <a:rPr lang="zh-CN" altLang="zh-CN" b="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第一节  二维随机变量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2638425" y="2312670"/>
            <a:ext cx="5813425" cy="2588895"/>
          </a:xfrm>
        </p:spPr>
        <p:txBody>
          <a:bodyPr wrap="square" lIns="91440" tIns="45720" rIns="91440" bIns="45720" anchor="t"/>
          <a:lstStyle/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二维随机变量的定义</a:t>
            </a:r>
          </a:p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二维随机变量的分布函数及性质</a:t>
            </a:r>
          </a:p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二维离散型及连续型随机变量</a:t>
            </a:r>
          </a:p>
          <a:p>
            <a:pPr>
              <a:buNone/>
            </a:pPr>
            <a:endParaRPr lang="zh-CN" altLang="zh-CN" sz="2800" dirty="0">
              <a:solidFill>
                <a:srgbClr val="0000FF"/>
              </a:solidFill>
            </a:endParaRPr>
          </a:p>
        </p:txBody>
      </p:sp>
      <p:pic>
        <p:nvPicPr>
          <p:cNvPr id="8195" name="Picture 4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273935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5" descr="f0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9003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6" descr="f0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351123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0" y="1771650"/>
            <a:ext cx="8229600" cy="1143000"/>
          </a:xfrm>
        </p:spPr>
        <p:txBody>
          <a:bodyPr wrap="square" lIns="91440" tIns="45720" rIns="91440" bIns="45720" anchor="ctr"/>
          <a:lstStyle/>
          <a:p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第二节  边缘分布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2651125" y="3389313"/>
            <a:ext cx="5108575" cy="258921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边缘分布函数</a:t>
            </a:r>
          </a:p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边缘分布律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离散型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边缘概率密度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zh-CN" altLang="en-US" sz="2800" dirty="0">
                <a:solidFill>
                  <a:srgbClr val="0000FF"/>
                </a:solidFill>
              </a:rPr>
              <a:t>连续型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>
              <a:buNone/>
            </a:pP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37891" name="Picture 4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3284538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5" descr="f0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38608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Picture 6" descr="f012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4508500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矩形 136195"/>
          <p:cNvSpPr/>
          <p:nvPr/>
        </p:nvSpPr>
        <p:spPr>
          <a:xfrm>
            <a:off x="611188" y="1612900"/>
            <a:ext cx="8135937" cy="3108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  <a:ea typeface="华文细黑" pitchFamily="2" charset="-122"/>
              </a:rPr>
              <a:t>  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二维联合分布全面地反映了二维随机变量</a:t>
            </a:r>
          </a:p>
          <a:p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(X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,Y)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的取值及其概率规律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而单个随机变量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</a:p>
          <a:p>
            <a:endParaRPr lang="en-US" altLang="zh-CN" sz="2800" b="1" i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也具有自己的概率分布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那么要问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二者之间有</a:t>
            </a:r>
          </a:p>
          <a:p>
            <a:endParaRPr lang="zh-CN" altLang="en-US" sz="2800" b="1" i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什么关系呢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36197" name="文本框 136196"/>
          <p:cNvSpPr txBox="1"/>
          <p:nvPr/>
        </p:nvSpPr>
        <p:spPr>
          <a:xfrm>
            <a:off x="1328738" y="4926013"/>
            <a:ext cx="59769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这一节里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我们就来探求这个问题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2"/>
          <p:cNvSpPr txBox="1"/>
          <p:nvPr/>
        </p:nvSpPr>
        <p:spPr>
          <a:xfrm>
            <a:off x="1298575" y="1714500"/>
            <a:ext cx="55784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二维随机变量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作为一个整体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39938" name="Group 3"/>
          <p:cNvGrpSpPr/>
          <p:nvPr/>
        </p:nvGrpSpPr>
        <p:grpSpPr>
          <a:xfrm>
            <a:off x="468313" y="1700213"/>
            <a:ext cx="8207375" cy="1168400"/>
            <a:chOff x="0" y="0"/>
            <a:chExt cx="5170" cy="736"/>
          </a:xfrm>
        </p:grpSpPr>
        <p:sp>
          <p:nvSpPr>
            <p:cNvPr id="39939" name="Text Box 4"/>
            <p:cNvSpPr txBox="1"/>
            <p:nvPr/>
          </p:nvSpPr>
          <p:spPr>
            <a:xfrm>
              <a:off x="3900" y="0"/>
              <a:ext cx="12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具有分布函</a:t>
              </a:r>
            </a:p>
          </p:txBody>
        </p:sp>
        <p:sp>
          <p:nvSpPr>
            <p:cNvPr id="39940" name="Text Box 5"/>
            <p:cNvSpPr txBox="1"/>
            <p:nvPr/>
          </p:nvSpPr>
          <p:spPr>
            <a:xfrm>
              <a:off x="0" y="373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</a:p>
          </p:txBody>
        </p:sp>
        <p:graphicFrame>
          <p:nvGraphicFramePr>
            <p:cNvPr id="39941" name="Object 6"/>
            <p:cNvGraphicFramePr>
              <a:graphicFrameLocks noChangeAspect="1"/>
            </p:cNvGraphicFramePr>
            <p:nvPr/>
          </p:nvGraphicFramePr>
          <p:xfrm>
            <a:off x="362" y="424"/>
            <a:ext cx="8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1" r:id="rId3" imgW="4076700" imgH="1435100" progId="Equation.DSMT4">
                    <p:embed/>
                  </p:oleObj>
                </mc:Choice>
                <mc:Fallback>
                  <p:oleObj r:id="rId3" imgW="4076700" imgH="14351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2" y="424"/>
                          <a:ext cx="84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2" name="Group 7"/>
          <p:cNvGrpSpPr/>
          <p:nvPr/>
        </p:nvGrpSpPr>
        <p:grpSpPr>
          <a:xfrm>
            <a:off x="423863" y="2308225"/>
            <a:ext cx="8469312" cy="1127125"/>
            <a:chOff x="0" y="0"/>
            <a:chExt cx="5335" cy="710"/>
          </a:xfrm>
        </p:grpSpPr>
        <p:grpSp>
          <p:nvGrpSpPr>
            <p:cNvPr id="39943" name="Group 8"/>
            <p:cNvGrpSpPr/>
            <p:nvPr/>
          </p:nvGrpSpPr>
          <p:grpSpPr>
            <a:xfrm>
              <a:off x="1207" y="35"/>
              <a:ext cx="2540" cy="327"/>
              <a:chOff x="0" y="0"/>
              <a:chExt cx="2540" cy="312"/>
            </a:xfrm>
          </p:grpSpPr>
          <p:sp>
            <p:nvSpPr>
              <p:cNvPr id="39944" name="Text Box 9"/>
              <p:cNvSpPr txBox="1"/>
              <p:nvPr/>
            </p:nvSpPr>
            <p:spPr>
              <a:xfrm>
                <a:off x="0" y="0"/>
                <a:ext cx="2540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而     和     都是随机变量 </a:t>
                </a:r>
                <a:r>
                  <a:rPr lang="en-US" altLang="zh-CN" sz="2800" b="1" i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</a:p>
            </p:txBody>
          </p:sp>
          <p:graphicFrame>
            <p:nvGraphicFramePr>
              <p:cNvPr id="39945" name="Object 10"/>
              <p:cNvGraphicFramePr>
                <a:graphicFrameLocks noChangeAspect="1"/>
              </p:cNvGraphicFramePr>
              <p:nvPr/>
            </p:nvGraphicFramePr>
            <p:xfrm>
              <a:off x="317" y="88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2" r:id="rId5" imgW="977900" imgH="812800" progId="Equation.DSMT4">
                      <p:embed/>
                    </p:oleObj>
                  </mc:Choice>
                  <mc:Fallback>
                    <p:oleObj r:id="rId5" imgW="977900" imgH="812800" progId="Equation.DSMT4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7" y="88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6" name="Object 11"/>
              <p:cNvGraphicFramePr>
                <a:graphicFrameLocks noChangeAspect="1"/>
              </p:cNvGraphicFramePr>
              <p:nvPr/>
            </p:nvGraphicFramePr>
            <p:xfrm>
              <a:off x="840" y="91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43" r:id="rId7" imgW="749300" imgH="812800" progId="Equation.DSMT4">
                      <p:embed/>
                    </p:oleObj>
                  </mc:Choice>
                  <mc:Fallback>
                    <p:oleObj r:id="rId7" imgW="749300" imgH="812800" progId="Equation.DSMT4">
                      <p:embed/>
                      <p:pic>
                        <p:nvPicPr>
                          <p:cNvPr id="0" name="图片 316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40" y="91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947" name="Text Box 12"/>
            <p:cNvSpPr txBox="1"/>
            <p:nvPr/>
          </p:nvSpPr>
          <p:spPr>
            <a:xfrm>
              <a:off x="3702" y="0"/>
              <a:ext cx="16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也有各自的分</a:t>
              </a:r>
            </a:p>
          </p:txBody>
        </p:sp>
        <p:sp>
          <p:nvSpPr>
            <p:cNvPr id="39948" name="Rectangle 13"/>
            <p:cNvSpPr/>
            <p:nvPr/>
          </p:nvSpPr>
          <p:spPr>
            <a:xfrm>
              <a:off x="0" y="383"/>
              <a:ext cx="8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布函数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</p:grpSp>
      <p:grpSp>
        <p:nvGrpSpPr>
          <p:cNvPr id="39949" name="Group 14"/>
          <p:cNvGrpSpPr/>
          <p:nvPr/>
        </p:nvGrpSpPr>
        <p:grpSpPr>
          <a:xfrm>
            <a:off x="1619250" y="2894013"/>
            <a:ext cx="3889375" cy="592137"/>
            <a:chOff x="0" y="0"/>
            <a:chExt cx="2450" cy="373"/>
          </a:xfrm>
        </p:grpSpPr>
        <p:sp>
          <p:nvSpPr>
            <p:cNvPr id="39950" name="Text Box 15"/>
            <p:cNvSpPr txBox="1"/>
            <p:nvPr/>
          </p:nvSpPr>
          <p:spPr>
            <a:xfrm>
              <a:off x="0" y="0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分别记为</a:t>
              </a:r>
            </a:p>
          </p:txBody>
        </p:sp>
        <p:graphicFrame>
          <p:nvGraphicFramePr>
            <p:cNvPr id="39951" name="Object 16"/>
            <p:cNvGraphicFramePr>
              <a:graphicFrameLocks noChangeAspect="1"/>
            </p:cNvGraphicFramePr>
            <p:nvPr/>
          </p:nvGraphicFramePr>
          <p:xfrm>
            <a:off x="1026" y="61"/>
            <a:ext cx="14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44" r:id="rId9" imgW="6985000" imgH="1435100" progId="Equation.DSMT4">
                    <p:embed/>
                  </p:oleObj>
                </mc:Choice>
                <mc:Fallback>
                  <p:oleObj r:id="rId9" imgW="6985000" imgH="1435100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6" y="61"/>
                          <a:ext cx="142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755650" y="4589463"/>
          <a:ext cx="290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r:id="rId11" imgW="9042400" imgH="1435100" progId="Equation.DSMT4">
                  <p:embed/>
                </p:oleObj>
              </mc:Choice>
              <mc:Fallback>
                <p:oleObj r:id="rId11" imgW="9042400" imgH="14351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4589463"/>
                        <a:ext cx="2908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3" name="Group 18"/>
          <p:cNvGrpSpPr/>
          <p:nvPr/>
        </p:nvGrpSpPr>
        <p:grpSpPr>
          <a:xfrm>
            <a:off x="468313" y="2909888"/>
            <a:ext cx="8208962" cy="1166812"/>
            <a:chOff x="0" y="0"/>
            <a:chExt cx="5171" cy="735"/>
          </a:xfrm>
        </p:grpSpPr>
        <p:sp>
          <p:nvSpPr>
            <p:cNvPr id="39954" name="Rectangle 19"/>
            <p:cNvSpPr/>
            <p:nvPr/>
          </p:nvSpPr>
          <p:spPr>
            <a:xfrm>
              <a:off x="0" y="408"/>
              <a:ext cx="5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变量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关于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边缘分布函数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39955" name="Text Box 20"/>
            <p:cNvSpPr txBox="1"/>
            <p:nvPr/>
          </p:nvSpPr>
          <p:spPr>
            <a:xfrm>
              <a:off x="3220" y="0"/>
              <a:ext cx="19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依次称为二维随机</a:t>
              </a:r>
            </a:p>
          </p:txBody>
        </p:sp>
      </p:grp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755650" y="5238750"/>
          <a:ext cx="763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r:id="rId13" imgW="23939500" imgH="1435100" progId="Equation.DSMT4">
                  <p:embed/>
                </p:oleObj>
              </mc:Choice>
              <mc:Fallback>
                <p:oleObj r:id="rId13" imgW="23939500" imgH="14351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5238750"/>
                        <a:ext cx="7632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2"/>
          <p:cNvSpPr txBox="1"/>
          <p:nvPr/>
        </p:nvSpPr>
        <p:spPr>
          <a:xfrm>
            <a:off x="107950" y="981075"/>
            <a:ext cx="36734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一、边缘分布函数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665538" y="4581525"/>
          <a:ext cx="302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r:id="rId15" imgW="9398000" imgH="1435100" progId="Equation.DSMT4">
                  <p:embed/>
                </p:oleObj>
              </mc:Choice>
              <mc:Fallback>
                <p:oleObj r:id="rId15" imgW="9398000" imgH="14351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65538" y="4581525"/>
                        <a:ext cx="302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6688138" y="4581525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r:id="rId17" imgW="5397500" imgH="1435100" progId="Equation.DSMT4">
                  <p:embed/>
                </p:oleObj>
              </mc:Choice>
              <mc:Fallback>
                <p:oleObj r:id="rId17" imgW="5397500" imgH="14351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88138" y="4581525"/>
                        <a:ext cx="1752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14400" y="1600200"/>
          <a:ext cx="757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r:id="rId3" imgW="2133600" imgH="1016000" progId="Equation.3">
                  <p:embed/>
                </p:oleObj>
              </mc:Choice>
              <mc:Fallback>
                <p:oleObj r:id="rId3" imgW="2133600" imgH="1016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57238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3"/>
          <p:cNvSpPr/>
          <p:nvPr/>
        </p:nvSpPr>
        <p:spPr>
          <a:xfrm>
            <a:off x="0" y="765175"/>
            <a:ext cx="7993063" cy="5794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二、离散型随机变量的边缘分布律</a:t>
            </a:r>
            <a:r>
              <a:rPr lang="zh-CN" altLang="en-US" sz="2400" b="1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109788" y="1601788"/>
          <a:ext cx="635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r:id="rId5" imgW="6347460" imgH="444500" progId="Equation.3">
                  <p:embed/>
                </p:oleObj>
              </mc:Choice>
              <mc:Fallback>
                <p:oleObj r:id="rId5" imgW="6347460" imgH="444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9788" y="1601788"/>
                        <a:ext cx="635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28688" y="213360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r:id="rId7" imgW="814070" imgH="445135" progId="Equation.3">
                  <p:embed/>
                </p:oleObj>
              </mc:Choice>
              <mc:Fallback>
                <p:oleObj r:id="rId7" imgW="814070" imgH="44513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8688" y="2133600"/>
                        <a:ext cx="812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08175" y="2133600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r:id="rId9" imgW="3492500" imgH="469900" progId="Equation.3">
                  <p:embed/>
                </p:oleObj>
              </mc:Choice>
              <mc:Fallback>
                <p:oleObj r:id="rId9" imgW="3492500" imgH="469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2133600"/>
                        <a:ext cx="349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5435600" y="219075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r:id="rId11" imgW="1779270" imgH="394335" progId="Equation.3">
                  <p:embed/>
                </p:oleObj>
              </mc:Choice>
              <mc:Fallback>
                <p:oleObj r:id="rId11" imgW="1779270" imgH="39433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2190750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/>
          <p:nvPr/>
        </p:nvSpPr>
        <p:spPr>
          <a:xfrm>
            <a:off x="885825" y="29194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记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070100" y="2962275"/>
          <a:ext cx="44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r:id="rId13" imgW="445770" imgH="433070" progId="Equation.3">
                  <p:embed/>
                </p:oleObj>
              </mc:Choice>
              <mc:Fallback>
                <p:oleObj r:id="rId13" imgW="445770" imgH="43307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70100" y="2962275"/>
                        <a:ext cx="444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562225" y="3087688"/>
          <a:ext cx="228600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r:id="rId15" imgW="242570" imgH="153035" progId="Equation.3">
                  <p:embed/>
                </p:oleObj>
              </mc:Choice>
              <mc:Fallback>
                <p:oleObj r:id="rId15" imgW="242570" imgH="15303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62225" y="3087688"/>
                        <a:ext cx="228600" cy="144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2994025" y="2708275"/>
          <a:ext cx="85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r:id="rId17" imgW="852170" imgH="991870" progId="Equation.3">
                  <p:embed/>
                </p:oleObj>
              </mc:Choice>
              <mc:Fallback>
                <p:oleObj r:id="rId17" imgW="852170" imgH="99187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94025" y="2708275"/>
                        <a:ext cx="850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3857625" y="3087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r:id="rId19" imgW="242570" imgH="153035" progId="Equation.3">
                  <p:embed/>
                </p:oleObj>
              </mc:Choice>
              <mc:Fallback>
                <p:oleObj r:id="rId19" imgW="242570" imgH="15303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57625" y="30876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057400" y="4048125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r:id="rId21" imgW="471805" imgH="471805" progId="Equation.3">
                  <p:embed/>
                </p:oleObj>
              </mc:Choice>
              <mc:Fallback>
                <p:oleObj r:id="rId21" imgW="471805" imgH="47180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57400" y="4048125"/>
                        <a:ext cx="469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2705100" y="4264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r:id="rId23" imgW="242570" imgH="153035" progId="Equation.3">
                  <p:embed/>
                </p:oleObj>
              </mc:Choice>
              <mc:Fallback>
                <p:oleObj r:id="rId23" imgW="242570" imgH="15303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05100" y="42640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3065463" y="38354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r:id="rId25" imgW="852170" imgH="953770" progId="Equation.3">
                  <p:embed/>
                </p:oleObj>
              </mc:Choice>
              <mc:Fallback>
                <p:oleObj r:id="rId25" imgW="852170" imgH="95377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65463" y="3835400"/>
                        <a:ext cx="850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930650" y="4264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9" r:id="rId27" imgW="242570" imgH="153035" progId="Equation.3">
                  <p:embed/>
                </p:oleObj>
              </mc:Choice>
              <mc:Fallback>
                <p:oleObj r:id="rId27" imgW="242570" imgH="15303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30650" y="42640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4217988" y="4119563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0" r:id="rId29" imgW="1627505" imgH="470535" progId="Equation.3">
                  <p:embed/>
                </p:oleObj>
              </mc:Choice>
              <mc:Fallback>
                <p:oleObj r:id="rId29" imgW="1627505" imgH="47053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17988" y="4119563"/>
                        <a:ext cx="162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946775" y="4119563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r:id="rId31" imgW="1550670" imgH="394335" progId="Equation.3">
                  <p:embed/>
                </p:oleObj>
              </mc:Choice>
              <mc:Fallback>
                <p:oleObj r:id="rId31" imgW="1550670" imgH="39433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46775" y="4119563"/>
                        <a:ext cx="154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4217988" y="2943225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r:id="rId33" imgW="1627505" imgH="470535" progId="Equation.3">
                  <p:embed/>
                </p:oleObj>
              </mc:Choice>
              <mc:Fallback>
                <p:oleObj r:id="rId33" imgW="1627505" imgH="47053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217988" y="2943225"/>
                        <a:ext cx="162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5946775" y="2943225"/>
          <a:ext cx="149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r:id="rId35" imgW="1500505" imgH="368935" progId="Equation.3">
                  <p:embed/>
                </p:oleObj>
              </mc:Choice>
              <mc:Fallback>
                <p:oleObj r:id="rId35" imgW="1500505" imgH="36893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46775" y="2943225"/>
                        <a:ext cx="1498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914400" y="4979988"/>
          <a:ext cx="737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4" r:id="rId37" imgW="7375525" imgH="482600" progId="Equation.3">
                  <p:embed/>
                </p:oleObj>
              </mc:Choice>
              <mc:Fallback>
                <p:oleObj r:id="rId37" imgW="7375525" imgH="4826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14400" y="4979988"/>
                        <a:ext cx="7378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876300" y="5691188"/>
          <a:ext cx="497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r:id="rId39" imgW="4976495" imgH="444500" progId="Equation.3">
                  <p:embed/>
                </p:oleObj>
              </mc:Choice>
              <mc:Fallback>
                <p:oleObj r:id="rId39" imgW="4976495" imgH="444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76300" y="5691188"/>
                        <a:ext cx="497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Object 1028"/>
          <p:cNvGraphicFramePr>
            <a:graphicFrameLocks noChangeAspect="1"/>
          </p:cNvGraphicFramePr>
          <p:nvPr/>
        </p:nvGraphicFramePr>
        <p:xfrm>
          <a:off x="2511425" y="4149725"/>
          <a:ext cx="4221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3" imgW="4394200" imgH="990600" progId="Equation.3">
                  <p:embed/>
                </p:oleObj>
              </mc:Choice>
              <mc:Fallback>
                <p:oleObj r:id="rId3" imgW="4394200" imgH="9906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1425" y="4149725"/>
                        <a:ext cx="4221163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1031"/>
          <p:cNvSpPr/>
          <p:nvPr/>
        </p:nvSpPr>
        <p:spPr>
          <a:xfrm>
            <a:off x="5715000" y="1598613"/>
            <a:ext cx="762000" cy="2438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90120" name="Object 1032"/>
          <p:cNvGraphicFramePr>
            <a:graphicFrameLocks noChangeAspect="1"/>
          </p:cNvGraphicFramePr>
          <p:nvPr/>
        </p:nvGraphicFramePr>
        <p:xfrm>
          <a:off x="2511425" y="5083175"/>
          <a:ext cx="3805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5" imgW="4356100" imgH="952500" progId="Equation.3">
                  <p:embed/>
                </p:oleObj>
              </mc:Choice>
              <mc:Fallback>
                <p:oleObj r:id="rId5" imgW="4356100" imgH="952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425" y="5083175"/>
                        <a:ext cx="3805238" cy="8382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1033"/>
          <p:cNvSpPr/>
          <p:nvPr/>
        </p:nvSpPr>
        <p:spPr>
          <a:xfrm>
            <a:off x="2514600" y="3122613"/>
            <a:ext cx="4572000" cy="6858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41989" name="Group 1062"/>
          <p:cNvGrpSpPr/>
          <p:nvPr/>
        </p:nvGrpSpPr>
        <p:grpSpPr>
          <a:xfrm>
            <a:off x="1371600" y="836613"/>
            <a:ext cx="6477000" cy="3276600"/>
            <a:chOff x="864" y="1104"/>
            <a:chExt cx="4080" cy="2064"/>
          </a:xfrm>
        </p:grpSpPr>
        <p:sp>
          <p:nvSpPr>
            <p:cNvPr id="41990" name="Line 1035"/>
            <p:cNvSpPr/>
            <p:nvPr/>
          </p:nvSpPr>
          <p:spPr>
            <a:xfrm>
              <a:off x="864" y="1104"/>
              <a:ext cx="408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1" name="Line 1036"/>
            <p:cNvSpPr/>
            <p:nvPr/>
          </p:nvSpPr>
          <p:spPr>
            <a:xfrm>
              <a:off x="864" y="1584"/>
              <a:ext cx="408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2" name="Line 1038"/>
            <p:cNvSpPr/>
            <p:nvPr/>
          </p:nvSpPr>
          <p:spPr>
            <a:xfrm>
              <a:off x="1584" y="1104"/>
              <a:ext cx="0" cy="202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3" name="Line 1039"/>
            <p:cNvSpPr/>
            <p:nvPr/>
          </p:nvSpPr>
          <p:spPr>
            <a:xfrm>
              <a:off x="1584" y="1596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994" name="Line 1040"/>
            <p:cNvSpPr/>
            <p:nvPr/>
          </p:nvSpPr>
          <p:spPr>
            <a:xfrm>
              <a:off x="864" y="1104"/>
              <a:ext cx="720" cy="48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1995" name="Object 1041"/>
            <p:cNvGraphicFramePr>
              <a:graphicFrameLocks noChangeAspect="1"/>
            </p:cNvGraphicFramePr>
            <p:nvPr/>
          </p:nvGraphicFramePr>
          <p:xfrm>
            <a:off x="1296" y="1152"/>
            <a:ext cx="232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r:id="rId7" imgW="367665" imgH="317500" progId="Equation.3">
                    <p:embed/>
                  </p:oleObj>
                </mc:Choice>
                <mc:Fallback>
                  <p:oleObj r:id="rId7" imgW="367665" imgH="3175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96" y="1152"/>
                          <a:ext cx="232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6" name="Object 1042"/>
            <p:cNvGraphicFramePr>
              <a:graphicFrameLocks noChangeAspect="1"/>
            </p:cNvGraphicFramePr>
            <p:nvPr/>
          </p:nvGraphicFramePr>
          <p:xfrm>
            <a:off x="1008" y="1344"/>
            <a:ext cx="18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8" r:id="rId9" imgW="292100" imgH="317500" progId="Equation.3">
                    <p:embed/>
                  </p:oleObj>
                </mc:Choice>
                <mc:Fallback>
                  <p:oleObj r:id="rId9" imgW="292100" imgH="317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8" y="1344"/>
                          <a:ext cx="183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7" name="Object 1043"/>
            <p:cNvGraphicFramePr>
              <a:graphicFrameLocks noChangeAspect="1"/>
            </p:cNvGraphicFramePr>
            <p:nvPr/>
          </p:nvGraphicFramePr>
          <p:xfrm>
            <a:off x="2004" y="1240"/>
            <a:ext cx="24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9" r:id="rId11" imgW="3530600" imgH="431800" progId="Equation.3">
                    <p:embed/>
                  </p:oleObj>
                </mc:Choice>
                <mc:Fallback>
                  <p:oleObj r:id="rId11" imgW="3530600" imgH="4318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04" y="1240"/>
                          <a:ext cx="247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1044"/>
            <p:cNvGraphicFramePr>
              <a:graphicFrameLocks noChangeAspect="1"/>
            </p:cNvGraphicFramePr>
            <p:nvPr/>
          </p:nvGraphicFramePr>
          <p:xfrm>
            <a:off x="1104" y="1622"/>
            <a:ext cx="255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0" r:id="rId13" imgW="406400" imgH="2730500" progId="Equation.3">
                    <p:embed/>
                  </p:oleObj>
                </mc:Choice>
                <mc:Fallback>
                  <p:oleObj r:id="rId13" imgW="406400" imgH="27305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04" y="1622"/>
                          <a:ext cx="255" cy="1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045"/>
            <p:cNvGraphicFramePr>
              <a:graphicFrameLocks noChangeAspect="1"/>
            </p:cNvGraphicFramePr>
            <p:nvPr/>
          </p:nvGraphicFramePr>
          <p:xfrm>
            <a:off x="1920" y="1632"/>
            <a:ext cx="259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1" r:id="rId15" imgW="3505200" imgH="457200" progId="Equation.3">
                    <p:embed/>
                  </p:oleObj>
                </mc:Choice>
                <mc:Fallback>
                  <p:oleObj r:id="rId15" imgW="3505200" imgH="4572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0" y="1632"/>
                          <a:ext cx="259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046"/>
            <p:cNvGraphicFramePr>
              <a:graphicFrameLocks noChangeAspect="1"/>
            </p:cNvGraphicFramePr>
            <p:nvPr/>
          </p:nvGraphicFramePr>
          <p:xfrm>
            <a:off x="1911" y="1967"/>
            <a:ext cx="261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2" r:id="rId17" imgW="3530600" imgH="457200" progId="Equation.3">
                    <p:embed/>
                  </p:oleObj>
                </mc:Choice>
                <mc:Fallback>
                  <p:oleObj r:id="rId17" imgW="3530600" imgH="4572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11" y="1967"/>
                          <a:ext cx="2611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047"/>
            <p:cNvGraphicFramePr>
              <a:graphicFrameLocks noChangeAspect="1"/>
            </p:cNvGraphicFramePr>
            <p:nvPr/>
          </p:nvGraphicFramePr>
          <p:xfrm>
            <a:off x="2064" y="2269"/>
            <a:ext cx="190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3" r:id="rId19" imgW="1320165" imgH="431800" progId="Equation.3">
                    <p:embed/>
                  </p:oleObj>
                </mc:Choice>
                <mc:Fallback>
                  <p:oleObj r:id="rId19" imgW="1320165" imgH="4318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64" y="2269"/>
                          <a:ext cx="190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048"/>
            <p:cNvGraphicFramePr>
              <a:graphicFrameLocks noChangeAspect="1"/>
            </p:cNvGraphicFramePr>
            <p:nvPr/>
          </p:nvGraphicFramePr>
          <p:xfrm>
            <a:off x="1920" y="2571"/>
            <a:ext cx="25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r:id="rId21" imgW="3505200" imgH="495300" progId="Equation.3">
                    <p:embed/>
                  </p:oleObj>
                </mc:Choice>
                <mc:Fallback>
                  <p:oleObj r:id="rId21" imgW="3505200" imgH="4953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920" y="2571"/>
                          <a:ext cx="259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049"/>
            <p:cNvGraphicFramePr>
              <a:graphicFrameLocks noChangeAspect="1"/>
            </p:cNvGraphicFramePr>
            <p:nvPr/>
          </p:nvGraphicFramePr>
          <p:xfrm>
            <a:off x="2016" y="2832"/>
            <a:ext cx="19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r:id="rId23" imgW="1320165" imgH="431800" progId="Equation.3">
                    <p:embed/>
                  </p:oleObj>
                </mc:Choice>
                <mc:Fallback>
                  <p:oleObj r:id="rId23" imgW="1320165" imgH="4318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16" y="2832"/>
                          <a:ext cx="19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1050"/>
            <p:cNvSpPr/>
            <p:nvPr/>
          </p:nvSpPr>
          <p:spPr>
            <a:xfrm>
              <a:off x="864" y="1104"/>
              <a:ext cx="0" cy="20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5" name="Line 1051"/>
            <p:cNvSpPr/>
            <p:nvPr/>
          </p:nvSpPr>
          <p:spPr>
            <a:xfrm>
              <a:off x="4944" y="1104"/>
              <a:ext cx="0" cy="201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006" name="Line 1061"/>
            <p:cNvSpPr/>
            <p:nvPr/>
          </p:nvSpPr>
          <p:spPr>
            <a:xfrm>
              <a:off x="864" y="3120"/>
              <a:ext cx="408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9" grpId="0" bldLvl="0" animBg="1"/>
      <p:bldP spid="90121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2"/>
          <p:cNvSpPr txBox="1"/>
          <p:nvPr/>
        </p:nvSpPr>
        <p:spPr>
          <a:xfrm>
            <a:off x="827088" y="836613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已知下列分布律求其边缘分布律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010" name="Group 3"/>
          <p:cNvGrpSpPr/>
          <p:nvPr/>
        </p:nvGrpSpPr>
        <p:grpSpPr>
          <a:xfrm>
            <a:off x="2339975" y="1700213"/>
            <a:ext cx="4191000" cy="2514600"/>
            <a:chOff x="0" y="0"/>
            <a:chExt cx="2640" cy="1584"/>
          </a:xfrm>
        </p:grpSpPr>
        <p:grpSp>
          <p:nvGrpSpPr>
            <p:cNvPr id="43011" name="Group 4"/>
            <p:cNvGrpSpPr/>
            <p:nvPr/>
          </p:nvGrpSpPr>
          <p:grpSpPr>
            <a:xfrm>
              <a:off x="0" y="0"/>
              <a:ext cx="2640" cy="1584"/>
              <a:chOff x="0" y="0"/>
              <a:chExt cx="3168" cy="1344"/>
            </a:xfrm>
          </p:grpSpPr>
          <p:sp>
            <p:nvSpPr>
              <p:cNvPr id="43012" name="Line 5"/>
              <p:cNvSpPr/>
              <p:nvPr/>
            </p:nvSpPr>
            <p:spPr>
              <a:xfrm>
                <a:off x="0" y="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13" name="Line 6"/>
              <p:cNvSpPr/>
              <p:nvPr/>
            </p:nvSpPr>
            <p:spPr>
              <a:xfrm>
                <a:off x="0" y="33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14" name="Line 7"/>
              <p:cNvSpPr/>
              <p:nvPr/>
            </p:nvSpPr>
            <p:spPr>
              <a:xfrm>
                <a:off x="48" y="134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15" name="Line 8"/>
              <p:cNvSpPr/>
              <p:nvPr/>
            </p:nvSpPr>
            <p:spPr>
              <a:xfrm>
                <a:off x="672" y="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3016" name="Line 9"/>
              <p:cNvSpPr/>
              <p:nvPr/>
            </p:nvSpPr>
            <p:spPr>
              <a:xfrm>
                <a:off x="0" y="0"/>
                <a:ext cx="672" cy="33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3017" name="Object 10"/>
            <p:cNvGraphicFramePr>
              <a:graphicFrameLocks noChangeAspect="1"/>
            </p:cNvGraphicFramePr>
            <p:nvPr/>
          </p:nvGraphicFramePr>
          <p:xfrm>
            <a:off x="336" y="48"/>
            <a:ext cx="19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3" r:id="rId3" imgW="367665" imgH="317500" progId="Equation.3">
                    <p:embed/>
                  </p:oleObj>
                </mc:Choice>
                <mc:Fallback>
                  <p:oleObj r:id="rId3" imgW="367665" imgH="3175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6" y="48"/>
                          <a:ext cx="19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8" name="Object 11"/>
            <p:cNvGraphicFramePr>
              <a:graphicFrameLocks noChangeAspect="1"/>
            </p:cNvGraphicFramePr>
            <p:nvPr/>
          </p:nvGraphicFramePr>
          <p:xfrm>
            <a:off x="144" y="192"/>
            <a:ext cx="15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r:id="rId5" imgW="292100" imgH="317500" progId="Equation.3">
                    <p:embed/>
                  </p:oleObj>
                </mc:Choice>
                <mc:Fallback>
                  <p:oleObj r:id="rId5" imgW="292100" imgH="3175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192"/>
                          <a:ext cx="153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12"/>
            <p:cNvGraphicFramePr>
              <a:graphicFrameLocks noChangeAspect="1"/>
            </p:cNvGraphicFramePr>
            <p:nvPr/>
          </p:nvGraphicFramePr>
          <p:xfrm>
            <a:off x="1248" y="96"/>
            <a:ext cx="91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5" r:id="rId7" imgW="1042035" imgH="393700" progId="Equation.3">
                    <p:embed/>
                  </p:oleObj>
                </mc:Choice>
                <mc:Fallback>
                  <p:oleObj r:id="rId7" imgW="1042035" imgH="3937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8" y="96"/>
                          <a:ext cx="91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13"/>
            <p:cNvGraphicFramePr>
              <a:graphicFrameLocks noChangeAspect="1"/>
            </p:cNvGraphicFramePr>
            <p:nvPr/>
          </p:nvGraphicFramePr>
          <p:xfrm>
            <a:off x="1200" y="480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r:id="rId9" imgW="406400" imgH="838835" progId="Equation.3">
                    <p:embed/>
                  </p:oleObj>
                </mc:Choice>
                <mc:Fallback>
                  <p:oleObj r:id="rId9" imgW="406400" imgH="838835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0" y="480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1" name="Object 14"/>
            <p:cNvGraphicFramePr>
              <a:graphicFrameLocks noChangeAspect="1"/>
            </p:cNvGraphicFramePr>
            <p:nvPr/>
          </p:nvGraphicFramePr>
          <p:xfrm>
            <a:off x="1968" y="480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7" r:id="rId11" imgW="406400" imgH="838835" progId="Equation.3">
                    <p:embed/>
                  </p:oleObj>
                </mc:Choice>
                <mc:Fallback>
                  <p:oleObj r:id="rId11" imgW="406400" imgH="83883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68" y="480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5"/>
            <p:cNvGraphicFramePr>
              <a:graphicFrameLocks noChangeAspect="1"/>
            </p:cNvGraphicFramePr>
            <p:nvPr/>
          </p:nvGraphicFramePr>
          <p:xfrm>
            <a:off x="1200" y="1008"/>
            <a:ext cx="231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8" r:id="rId13" imgW="406400" imgH="838835" progId="Equation.3">
                    <p:embed/>
                  </p:oleObj>
                </mc:Choice>
                <mc:Fallback>
                  <p:oleObj r:id="rId13" imgW="406400" imgH="838835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0" y="1008"/>
                          <a:ext cx="231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6"/>
            <p:cNvGraphicFramePr>
              <a:graphicFrameLocks noChangeAspect="1"/>
            </p:cNvGraphicFramePr>
            <p:nvPr/>
          </p:nvGraphicFramePr>
          <p:xfrm>
            <a:off x="1968" y="1008"/>
            <a:ext cx="23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9" r:id="rId15" imgW="406400" imgH="838835" progId="Equation.3">
                    <p:embed/>
                  </p:oleObj>
                </mc:Choice>
                <mc:Fallback>
                  <p:oleObj r:id="rId15" imgW="406400" imgH="83883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68" y="1008"/>
                          <a:ext cx="231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7"/>
            <p:cNvGraphicFramePr>
              <a:graphicFrameLocks noChangeAspect="1"/>
            </p:cNvGraphicFramePr>
            <p:nvPr/>
          </p:nvGraphicFramePr>
          <p:xfrm>
            <a:off x="240" y="528"/>
            <a:ext cx="559" cy="9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0" r:id="rId17" imgW="215900" imgH="1588135" progId="Equation.3">
                    <p:embed/>
                  </p:oleObj>
                </mc:Choice>
                <mc:Fallback>
                  <p:oleObj r:id="rId17" imgW="215900" imgH="158813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0" y="528"/>
                          <a:ext cx="559" cy="9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/>
          <p:nvPr/>
        </p:nvGrpSpPr>
        <p:grpSpPr>
          <a:xfrm>
            <a:off x="2133600" y="1219200"/>
            <a:ext cx="5681663" cy="2189163"/>
            <a:chOff x="0" y="0"/>
            <a:chExt cx="3579" cy="1379"/>
          </a:xfrm>
        </p:grpSpPr>
        <p:grpSp>
          <p:nvGrpSpPr>
            <p:cNvPr id="44034" name="Group 3"/>
            <p:cNvGrpSpPr/>
            <p:nvPr/>
          </p:nvGrpSpPr>
          <p:grpSpPr>
            <a:xfrm>
              <a:off x="0" y="0"/>
              <a:ext cx="3579" cy="1379"/>
              <a:chOff x="0" y="0"/>
              <a:chExt cx="3168" cy="1344"/>
            </a:xfrm>
          </p:grpSpPr>
          <p:sp>
            <p:nvSpPr>
              <p:cNvPr id="44035" name="Line 4"/>
              <p:cNvSpPr/>
              <p:nvPr/>
            </p:nvSpPr>
            <p:spPr>
              <a:xfrm>
                <a:off x="0" y="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36" name="Line 5"/>
              <p:cNvSpPr/>
              <p:nvPr/>
            </p:nvSpPr>
            <p:spPr>
              <a:xfrm>
                <a:off x="0" y="33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37" name="Line 6"/>
              <p:cNvSpPr/>
              <p:nvPr/>
            </p:nvSpPr>
            <p:spPr>
              <a:xfrm>
                <a:off x="48" y="134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38" name="Line 7"/>
              <p:cNvSpPr/>
              <p:nvPr/>
            </p:nvSpPr>
            <p:spPr>
              <a:xfrm>
                <a:off x="672" y="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4039" name="Line 8"/>
              <p:cNvSpPr/>
              <p:nvPr/>
            </p:nvSpPr>
            <p:spPr>
              <a:xfrm>
                <a:off x="0" y="0"/>
                <a:ext cx="672" cy="33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4040" name="Object 9"/>
            <p:cNvGraphicFramePr>
              <a:graphicFrameLocks noChangeAspect="1"/>
            </p:cNvGraphicFramePr>
            <p:nvPr/>
          </p:nvGraphicFramePr>
          <p:xfrm>
            <a:off x="411" y="0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9" r:id="rId3" imgW="367665" imgH="317500" progId="Equation.3">
                    <p:embed/>
                  </p:oleObj>
                </mc:Choice>
                <mc:Fallback>
                  <p:oleObj r:id="rId3" imgW="367665" imgH="3175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1" y="0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10"/>
            <p:cNvGraphicFramePr>
              <a:graphicFrameLocks noChangeAspect="1"/>
            </p:cNvGraphicFramePr>
            <p:nvPr/>
          </p:nvGraphicFramePr>
          <p:xfrm>
            <a:off x="54" y="99"/>
            <a:ext cx="20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0" r:id="rId5" imgW="292100" imgH="317500" progId="Equation.3">
                    <p:embed/>
                  </p:oleObj>
                </mc:Choice>
                <mc:Fallback>
                  <p:oleObj r:id="rId5" imgW="292100" imgH="3175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" y="99"/>
                          <a:ext cx="207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3881438" y="1296988"/>
          <a:ext cx="20764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r:id="rId7" imgW="1105535" imgH="406400" progId="Equation.3">
                  <p:embed/>
                </p:oleObj>
              </mc:Choice>
              <mc:Fallback>
                <p:oleObj r:id="rId7" imgW="1105535" imgH="4064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1438" y="1296988"/>
                        <a:ext cx="20764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2"/>
          <p:cNvGraphicFramePr>
            <a:graphicFrameLocks noChangeAspect="1"/>
          </p:cNvGraphicFramePr>
          <p:nvPr/>
        </p:nvGraphicFramePr>
        <p:xfrm>
          <a:off x="3563938" y="1700213"/>
          <a:ext cx="676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r:id="rId9" imgW="228600" imgH="407035" progId="Equation.3">
                  <p:embed/>
                </p:oleObj>
              </mc:Choice>
              <mc:Fallback>
                <p:oleObj r:id="rId9" imgW="228600" imgH="40703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938" y="1700213"/>
                        <a:ext cx="6762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3"/>
          <p:cNvGraphicFramePr>
            <a:graphicFrameLocks noChangeAspect="1"/>
          </p:cNvGraphicFramePr>
          <p:nvPr/>
        </p:nvGraphicFramePr>
        <p:xfrm>
          <a:off x="5364163" y="1700213"/>
          <a:ext cx="733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r:id="rId11" imgW="228600" imgH="407035" progId="Equation.3">
                  <p:embed/>
                </p:oleObj>
              </mc:Choice>
              <mc:Fallback>
                <p:oleObj r:id="rId11" imgW="228600" imgH="40703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163" y="1700213"/>
                        <a:ext cx="7334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14"/>
          <p:cNvGraphicFramePr>
            <a:graphicFrameLocks noChangeAspect="1"/>
          </p:cNvGraphicFramePr>
          <p:nvPr/>
        </p:nvGraphicFramePr>
        <p:xfrm>
          <a:off x="3563938" y="2565400"/>
          <a:ext cx="712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r:id="rId13" imgW="228600" imgH="407035" progId="Equation.3">
                  <p:embed/>
                </p:oleObj>
              </mc:Choice>
              <mc:Fallback>
                <p:oleObj r:id="rId13" imgW="228600" imgH="40703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3938" y="2565400"/>
                        <a:ext cx="7127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5"/>
          <p:cNvGraphicFramePr>
            <a:graphicFrameLocks noChangeAspect="1"/>
          </p:cNvGraphicFramePr>
          <p:nvPr/>
        </p:nvGraphicFramePr>
        <p:xfrm>
          <a:off x="5435600" y="2565400"/>
          <a:ext cx="7334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r:id="rId15" imgW="228600" imgH="407035" progId="Equation.3">
                  <p:embed/>
                </p:oleObj>
              </mc:Choice>
              <mc:Fallback>
                <p:oleObj r:id="rId15" imgW="228600" imgH="40703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35600" y="2565400"/>
                        <a:ext cx="7334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7" name="Object 16"/>
          <p:cNvGraphicFramePr>
            <a:graphicFrameLocks noChangeAspect="1"/>
          </p:cNvGraphicFramePr>
          <p:nvPr/>
        </p:nvGraphicFramePr>
        <p:xfrm>
          <a:off x="2667000" y="1905000"/>
          <a:ext cx="120173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r:id="rId17" imgW="215900" imgH="1588135" progId="Equation.3">
                  <p:embed/>
                </p:oleObj>
              </mc:Choice>
              <mc:Fallback>
                <p:oleObj r:id="rId17" imgW="215900" imgH="158813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7000" y="1905000"/>
                        <a:ext cx="1201738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/>
          <p:nvPr/>
        </p:nvGrpSpPr>
        <p:grpSpPr>
          <a:xfrm>
            <a:off x="2057400" y="1219200"/>
            <a:ext cx="5791200" cy="3070225"/>
            <a:chOff x="0" y="0"/>
            <a:chExt cx="3648" cy="1934"/>
          </a:xfrm>
        </p:grpSpPr>
        <p:sp>
          <p:nvSpPr>
            <p:cNvPr id="44049" name="Line 18"/>
            <p:cNvSpPr/>
            <p:nvPr/>
          </p:nvSpPr>
          <p:spPr>
            <a:xfrm>
              <a:off x="2736" y="0"/>
              <a:ext cx="0" cy="192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0" name="Line 19"/>
            <p:cNvSpPr/>
            <p:nvPr/>
          </p:nvSpPr>
          <p:spPr>
            <a:xfrm>
              <a:off x="0" y="1920"/>
              <a:ext cx="364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1" name="Line 20"/>
            <p:cNvSpPr/>
            <p:nvPr/>
          </p:nvSpPr>
          <p:spPr>
            <a:xfrm>
              <a:off x="804" y="1392"/>
              <a:ext cx="0" cy="542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38933" name="Object 21"/>
          <p:cNvGraphicFramePr>
            <a:graphicFrameLocks noChangeAspect="1"/>
          </p:cNvGraphicFramePr>
          <p:nvPr/>
        </p:nvGraphicFramePr>
        <p:xfrm>
          <a:off x="1295400" y="3581400"/>
          <a:ext cx="19796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r:id="rId19" imgW="7289800" imgH="1168400" progId="Equation.3">
                  <p:embed/>
                </p:oleObj>
              </mc:Choice>
              <mc:Fallback>
                <p:oleObj r:id="rId19" imgW="7289800" imgH="11684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581400"/>
                        <a:ext cx="1979613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6400800" y="1295400"/>
          <a:ext cx="1841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r:id="rId21" imgW="7137400" imgH="1282700" progId="Equation.3">
                  <p:embed/>
                </p:oleObj>
              </mc:Choice>
              <mc:Fallback>
                <p:oleObj r:id="rId21" imgW="7137400" imgH="12827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1295400"/>
                        <a:ext cx="18415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3"/>
          <p:cNvSpPr txBox="1"/>
          <p:nvPr/>
        </p:nvSpPr>
        <p:spPr>
          <a:xfrm>
            <a:off x="914400" y="4648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800" i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36" name="Rectangle 24"/>
          <p:cNvSpPr/>
          <p:nvPr/>
        </p:nvSpPr>
        <p:spPr>
          <a:xfrm>
            <a:off x="1828800" y="5257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联合分布</a:t>
            </a:r>
          </a:p>
        </p:txBody>
      </p:sp>
      <p:sp>
        <p:nvSpPr>
          <p:cNvPr id="38937" name="Line 25"/>
          <p:cNvSpPr/>
          <p:nvPr/>
        </p:nvSpPr>
        <p:spPr>
          <a:xfrm>
            <a:off x="3733800" y="5486400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938" name="Rectangle 26"/>
          <p:cNvSpPr/>
          <p:nvPr/>
        </p:nvSpPr>
        <p:spPr>
          <a:xfrm>
            <a:off x="5943600" y="5257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边缘分布</a:t>
            </a:r>
          </a:p>
        </p:txBody>
      </p:sp>
      <p:grpSp>
        <p:nvGrpSpPr>
          <p:cNvPr id="5" name="Group 27"/>
          <p:cNvGrpSpPr/>
          <p:nvPr/>
        </p:nvGrpSpPr>
        <p:grpSpPr>
          <a:xfrm>
            <a:off x="3810000" y="5486400"/>
            <a:ext cx="1981200" cy="304800"/>
            <a:chOff x="0" y="0"/>
            <a:chExt cx="1248" cy="192"/>
          </a:xfrm>
        </p:grpSpPr>
        <p:sp>
          <p:nvSpPr>
            <p:cNvPr id="44059" name="Line 28"/>
            <p:cNvSpPr/>
            <p:nvPr/>
          </p:nvSpPr>
          <p:spPr>
            <a:xfrm flipH="1">
              <a:off x="0" y="96"/>
              <a:ext cx="124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4060" name="Line 29"/>
            <p:cNvSpPr/>
            <p:nvPr/>
          </p:nvSpPr>
          <p:spPr>
            <a:xfrm>
              <a:off x="432" y="0"/>
              <a:ext cx="432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061" name="Rectangle 30"/>
          <p:cNvSpPr/>
          <p:nvPr/>
        </p:nvSpPr>
        <p:spPr>
          <a:xfrm>
            <a:off x="914400" y="1057275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3733800" y="25146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r:id="rId23" imgW="622300" imgH="558800" progId="Equation.3">
                  <p:embed/>
                </p:oleObj>
              </mc:Choice>
              <mc:Fallback>
                <p:oleObj r:id="rId23" imgW="622300" imgH="558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251460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4" name="Object 32"/>
          <p:cNvGraphicFramePr>
            <a:graphicFrameLocks noChangeAspect="1"/>
          </p:cNvGraphicFramePr>
          <p:nvPr/>
        </p:nvGraphicFramePr>
        <p:xfrm>
          <a:off x="5486400" y="25146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r:id="rId25" imgW="622300" imgH="558800" progId="Equation.3">
                  <p:embed/>
                </p:oleObj>
              </mc:Choice>
              <mc:Fallback>
                <p:oleObj r:id="rId25" imgW="622300" imgH="5588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251460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4572000" y="20574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r:id="rId27" imgW="622300" imgH="558800" progId="Equation.3">
                  <p:embed/>
                </p:oleObj>
              </mc:Choice>
              <mc:Fallback>
                <p:oleObj r:id="rId27" imgW="622300" imgH="558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205740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4"/>
          <p:cNvGraphicFramePr>
            <a:graphicFrameLocks noChangeAspect="1"/>
          </p:cNvGraphicFramePr>
          <p:nvPr/>
        </p:nvGraphicFramePr>
        <p:xfrm>
          <a:off x="4648200" y="29718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r:id="rId29" imgW="622300" imgH="558800" progId="Equation.3">
                  <p:embed/>
                </p:oleObj>
              </mc:Choice>
              <mc:Fallback>
                <p:oleObj r:id="rId29" imgW="622300" imgH="5588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297180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/>
          <p:nvPr/>
        </p:nvGrpSpPr>
        <p:grpSpPr>
          <a:xfrm>
            <a:off x="6629400" y="1828800"/>
            <a:ext cx="914400" cy="1828800"/>
            <a:chOff x="0" y="0"/>
            <a:chExt cx="576" cy="1152"/>
          </a:xfrm>
        </p:grpSpPr>
        <p:sp>
          <p:nvSpPr>
            <p:cNvPr id="44067" name="Rectangle 36"/>
            <p:cNvSpPr/>
            <p:nvPr/>
          </p:nvSpPr>
          <p:spPr>
            <a:xfrm>
              <a:off x="0" y="0"/>
              <a:ext cx="576" cy="1008"/>
            </a:xfrm>
            <a:prstGeom prst="rect">
              <a:avLst/>
            </a:prstGeom>
            <a:solidFill>
              <a:srgbClr val="9966FF">
                <a:alpha val="50195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44068" name="AutoShape 37"/>
            <p:cNvSpPr/>
            <p:nvPr/>
          </p:nvSpPr>
          <p:spPr>
            <a:xfrm>
              <a:off x="192" y="1008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66FF">
                <a:alpha val="50195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6732588" y="1773238"/>
          <a:ext cx="682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r:id="rId31" imgW="228600" imgH="407035" progId="Equation.3">
                  <p:embed/>
                </p:oleObj>
              </mc:Choice>
              <mc:Fallback>
                <p:oleObj r:id="rId31" imgW="228600" imgH="407035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32588" y="1773238"/>
                        <a:ext cx="6826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/>
        </p:nvGraphicFramePr>
        <p:xfrm>
          <a:off x="6732588" y="2565400"/>
          <a:ext cx="7397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r:id="rId33" imgW="228600" imgH="407035" progId="Equation.3">
                  <p:embed/>
                </p:oleObj>
              </mc:Choice>
              <mc:Fallback>
                <p:oleObj r:id="rId33" imgW="228600" imgH="40703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32588" y="2565400"/>
                        <a:ext cx="73977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0"/>
          <p:cNvGraphicFramePr>
            <a:graphicFrameLocks noChangeAspect="1"/>
          </p:cNvGraphicFramePr>
          <p:nvPr/>
        </p:nvGraphicFramePr>
        <p:xfrm>
          <a:off x="7010400" y="3657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r:id="rId35" imgW="177800" imgH="304165" progId="Equation.3">
                  <p:embed/>
                </p:oleObj>
              </mc:Choice>
              <mc:Fallback>
                <p:oleObj r:id="rId35" imgW="177800" imgH="30416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10400" y="3657600"/>
                        <a:ext cx="177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41"/>
          <p:cNvGrpSpPr/>
          <p:nvPr/>
        </p:nvGrpSpPr>
        <p:grpSpPr>
          <a:xfrm>
            <a:off x="3563938" y="3500438"/>
            <a:ext cx="3124200" cy="762000"/>
            <a:chOff x="0" y="0"/>
            <a:chExt cx="1968" cy="336"/>
          </a:xfrm>
        </p:grpSpPr>
        <p:sp>
          <p:nvSpPr>
            <p:cNvPr id="44073" name="Rectangle 42"/>
            <p:cNvSpPr/>
            <p:nvPr/>
          </p:nvSpPr>
          <p:spPr>
            <a:xfrm>
              <a:off x="0" y="0"/>
              <a:ext cx="1680" cy="336"/>
            </a:xfrm>
            <a:prstGeom prst="rect">
              <a:avLst/>
            </a:prstGeom>
            <a:solidFill>
              <a:srgbClr val="9966FF">
                <a:alpha val="50195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44074" name="AutoShape 43"/>
            <p:cNvSpPr/>
            <p:nvPr/>
          </p:nvSpPr>
          <p:spPr>
            <a:xfrm>
              <a:off x="1680" y="9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66FF">
                <a:alpha val="50195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13" name="Object 44"/>
          <p:cNvGraphicFramePr>
            <a:graphicFrameLocks noChangeAspect="1"/>
          </p:cNvGraphicFramePr>
          <p:nvPr/>
        </p:nvGraphicFramePr>
        <p:xfrm>
          <a:off x="3635375" y="3429000"/>
          <a:ext cx="6810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6" r:id="rId37" imgW="228600" imgH="407035" progId="Equation.3">
                  <p:embed/>
                </p:oleObj>
              </mc:Choice>
              <mc:Fallback>
                <p:oleObj r:id="rId37" imgW="228600" imgH="40703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635375" y="3429000"/>
                        <a:ext cx="68103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5"/>
          <p:cNvGraphicFramePr>
            <a:graphicFrameLocks noChangeAspect="1"/>
          </p:cNvGraphicFramePr>
          <p:nvPr/>
        </p:nvGraphicFramePr>
        <p:xfrm>
          <a:off x="5435600" y="3429000"/>
          <a:ext cx="7413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r:id="rId39" imgW="228600" imgH="407035" progId="Equation.3">
                  <p:embed/>
                </p:oleObj>
              </mc:Choice>
              <mc:Fallback>
                <p:oleObj r:id="rId39" imgW="228600" imgH="40703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35600" y="3429000"/>
                        <a:ext cx="741363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/>
      <p:bldP spid="38936" grpId="0"/>
      <p:bldP spid="389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/>
          <p:nvPr/>
        </p:nvSpPr>
        <p:spPr>
          <a:xfrm>
            <a:off x="2578100" y="3548063"/>
            <a:ext cx="4054475" cy="6858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2578100" y="4305300"/>
            <a:ext cx="4054475" cy="6858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2578100" y="5059363"/>
            <a:ext cx="4054475" cy="6858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2578100" y="2781300"/>
            <a:ext cx="4054475" cy="685800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 rot="5400000">
            <a:off x="1597025" y="3925888"/>
            <a:ext cx="3097213" cy="63182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 rot="5400000">
            <a:off x="2608263" y="3940175"/>
            <a:ext cx="3097212" cy="633413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 rot="5400000">
            <a:off x="3605213" y="3940175"/>
            <a:ext cx="3097212" cy="633413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39945" name="Rectangle 9"/>
          <p:cNvSpPr/>
          <p:nvPr/>
        </p:nvSpPr>
        <p:spPr>
          <a:xfrm rot="5400000">
            <a:off x="4454525" y="3925888"/>
            <a:ext cx="3097213" cy="631825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476375" y="1947863"/>
            <a:ext cx="6248400" cy="4514850"/>
            <a:chOff x="0" y="0"/>
            <a:chExt cx="4264" cy="2844"/>
          </a:xfrm>
        </p:grpSpPr>
        <p:graphicFrame>
          <p:nvGraphicFramePr>
            <p:cNvPr id="45066" name="Object 11"/>
            <p:cNvGraphicFramePr>
              <a:graphicFrameLocks noChangeAspect="1"/>
            </p:cNvGraphicFramePr>
            <p:nvPr/>
          </p:nvGraphicFramePr>
          <p:xfrm>
            <a:off x="3803" y="0"/>
            <a:ext cx="24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7" r:id="rId3" imgW="368935" imgH="432435" progId="Equation.DSMT4">
                    <p:embed/>
                  </p:oleObj>
                </mc:Choice>
                <mc:Fallback>
                  <p:oleObj r:id="rId3" imgW="368935" imgH="432435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03" y="0"/>
                          <a:ext cx="24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12"/>
            <p:cNvGraphicFramePr>
              <a:graphicFrameLocks noChangeAspect="1"/>
            </p:cNvGraphicFramePr>
            <p:nvPr/>
          </p:nvGraphicFramePr>
          <p:xfrm>
            <a:off x="219" y="2496"/>
            <a:ext cx="28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r:id="rId5" imgW="419735" imgH="470535" progId="Equation.DSMT4">
                    <p:embed/>
                  </p:oleObj>
                </mc:Choice>
                <mc:Fallback>
                  <p:oleObj r:id="rId5" imgW="419735" imgH="470535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9" y="2496"/>
                          <a:ext cx="280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68" name="Group 15"/>
            <p:cNvGrpSpPr>
              <a:grpSpLocks noChangeAspect="1"/>
            </p:cNvGrpSpPr>
            <p:nvPr/>
          </p:nvGrpSpPr>
          <p:grpSpPr>
            <a:xfrm>
              <a:off x="1089" y="155"/>
              <a:ext cx="2073" cy="168"/>
              <a:chOff x="0" y="0"/>
              <a:chExt cx="2136" cy="200"/>
            </a:xfrm>
          </p:grpSpPr>
          <p:graphicFrame>
            <p:nvGraphicFramePr>
              <p:cNvPr id="45069" name="Object 14"/>
              <p:cNvGraphicFramePr>
                <a:graphicFrameLocks noChangeAspect="1"/>
              </p:cNvGraphicFramePr>
              <p:nvPr/>
            </p:nvGraphicFramePr>
            <p:xfrm>
              <a:off x="0" y="8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9" r:id="rId7" imgW="177800" imgH="304165" progId="Equation.3">
                      <p:embed/>
                    </p:oleObj>
                  </mc:Choice>
                  <mc:Fallback>
                    <p:oleObj r:id="rId7" imgW="177800" imgH="304165" progId="Equation.3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0" y="8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0" name="Object 15"/>
              <p:cNvGraphicFramePr>
                <a:graphicFrameLocks noChangeAspect="1"/>
              </p:cNvGraphicFramePr>
              <p:nvPr/>
            </p:nvGraphicFramePr>
            <p:xfrm>
              <a:off x="756" y="8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0" r:id="rId9" imgW="215900" imgH="304165" progId="Equation.3">
                      <p:embed/>
                    </p:oleObj>
                  </mc:Choice>
                  <mc:Fallback>
                    <p:oleObj r:id="rId9" imgW="215900" imgH="304165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56" y="8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1" name="Object 16"/>
              <p:cNvGraphicFramePr>
                <a:graphicFrameLocks noChangeAspect="1"/>
              </p:cNvGraphicFramePr>
              <p:nvPr/>
            </p:nvGraphicFramePr>
            <p:xfrm>
              <a:off x="1428" y="0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1" r:id="rId11" imgW="215900" imgH="316865" progId="Equation.3">
                      <p:embed/>
                    </p:oleObj>
                  </mc:Choice>
                  <mc:Fallback>
                    <p:oleObj r:id="rId11" imgW="215900" imgH="316865" progId="Equation.3">
                      <p:embed/>
                      <p:pic>
                        <p:nvPicPr>
                          <p:cNvPr id="0" name="图片 323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28" y="0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2" name="Object 17"/>
              <p:cNvGraphicFramePr>
                <a:graphicFrameLocks noChangeAspect="1"/>
              </p:cNvGraphicFramePr>
              <p:nvPr/>
            </p:nvGraphicFramePr>
            <p:xfrm>
              <a:off x="2008" y="8"/>
              <a:ext cx="1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2" r:id="rId13" imgW="203200" imgH="304800" progId="Equation.3">
                      <p:embed/>
                    </p:oleObj>
                  </mc:Choice>
                  <mc:Fallback>
                    <p:oleObj r:id="rId13" imgW="203200" imgH="304800" progId="Equation.3">
                      <p:embed/>
                      <p:pic>
                        <p:nvPicPr>
                          <p:cNvPr id="0" name="图片 323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008" y="8"/>
                            <a:ext cx="12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73" name="Group 20"/>
            <p:cNvGrpSpPr>
              <a:grpSpLocks noChangeAspect="1"/>
            </p:cNvGrpSpPr>
            <p:nvPr/>
          </p:nvGrpSpPr>
          <p:grpSpPr>
            <a:xfrm>
              <a:off x="272" y="621"/>
              <a:ext cx="159" cy="1658"/>
              <a:chOff x="0" y="0"/>
              <a:chExt cx="164" cy="1968"/>
            </a:xfrm>
          </p:grpSpPr>
          <p:graphicFrame>
            <p:nvGraphicFramePr>
              <p:cNvPr id="45074" name="Object 19"/>
              <p:cNvGraphicFramePr>
                <a:graphicFrameLocks noChangeAspect="1"/>
              </p:cNvGraphicFramePr>
              <p:nvPr/>
            </p:nvGraphicFramePr>
            <p:xfrm>
              <a:off x="28" y="0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3" r:id="rId15" imgW="177800" imgH="304165" progId="Equation.3">
                      <p:embed/>
                    </p:oleObj>
                  </mc:Choice>
                  <mc:Fallback>
                    <p:oleObj r:id="rId15" imgW="177800" imgH="304165" progId="Equation.3">
                      <p:embed/>
                      <p:pic>
                        <p:nvPicPr>
                          <p:cNvPr id="0" name="图片 323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8" y="0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5" name="Object 20"/>
              <p:cNvGraphicFramePr>
                <a:graphicFrameLocks noChangeAspect="1"/>
              </p:cNvGraphicFramePr>
              <p:nvPr/>
            </p:nvGraphicFramePr>
            <p:xfrm>
              <a:off x="28" y="648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4" r:id="rId16" imgW="215900" imgH="304165" progId="Equation.3">
                      <p:embed/>
                    </p:oleObj>
                  </mc:Choice>
                  <mc:Fallback>
                    <p:oleObj r:id="rId16" imgW="215900" imgH="304165" progId="Equation.3">
                      <p:embed/>
                      <p:pic>
                        <p:nvPicPr>
                          <p:cNvPr id="0" name="图片 322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8" y="648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6" name="Object 21"/>
              <p:cNvGraphicFramePr>
                <a:graphicFrameLocks noChangeAspect="1"/>
              </p:cNvGraphicFramePr>
              <p:nvPr/>
            </p:nvGraphicFramePr>
            <p:xfrm>
              <a:off x="8" y="1200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5" r:id="rId18" imgW="215900" imgH="316865" progId="Equation.3">
                      <p:embed/>
                    </p:oleObj>
                  </mc:Choice>
                  <mc:Fallback>
                    <p:oleObj r:id="rId18" imgW="215900" imgH="316865" progId="Equation.3">
                      <p:embed/>
                      <p:pic>
                        <p:nvPicPr>
                          <p:cNvPr id="0" name="图片 323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" y="1200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77" name="Object 22"/>
              <p:cNvGraphicFramePr>
                <a:graphicFrameLocks noChangeAspect="1"/>
              </p:cNvGraphicFramePr>
              <p:nvPr/>
            </p:nvGraphicFramePr>
            <p:xfrm>
              <a:off x="0" y="1776"/>
              <a:ext cx="12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6" r:id="rId19" imgW="203200" imgH="304800" progId="Equation.3">
                      <p:embed/>
                    </p:oleObj>
                  </mc:Choice>
                  <mc:Fallback>
                    <p:oleObj r:id="rId19" imgW="203200" imgH="304800" progId="Equation.3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0" y="1776"/>
                            <a:ext cx="12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78" name="Line 25"/>
            <p:cNvSpPr/>
            <p:nvPr/>
          </p:nvSpPr>
          <p:spPr>
            <a:xfrm flipV="1">
              <a:off x="0" y="2436"/>
              <a:ext cx="426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5079" name="Object 24"/>
            <p:cNvGraphicFramePr>
              <a:graphicFrameLocks noChangeAspect="1"/>
            </p:cNvGraphicFramePr>
            <p:nvPr/>
          </p:nvGraphicFramePr>
          <p:xfrm>
            <a:off x="136" y="259"/>
            <a:ext cx="23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r:id="rId20" imgW="367665" imgH="317500" progId="Equation.3">
                    <p:embed/>
                  </p:oleObj>
                </mc:Choice>
                <mc:Fallback>
                  <p:oleObj r:id="rId20" imgW="367665" imgH="3175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6" y="259"/>
                          <a:ext cx="235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25"/>
            <p:cNvGraphicFramePr>
              <a:graphicFrameLocks noChangeAspect="1"/>
            </p:cNvGraphicFramePr>
            <p:nvPr/>
          </p:nvGraphicFramePr>
          <p:xfrm>
            <a:off x="450" y="77"/>
            <a:ext cx="185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r:id="rId22" imgW="292100" imgH="317500" progId="Equation.3">
                    <p:embed/>
                  </p:oleObj>
                </mc:Choice>
                <mc:Fallback>
                  <p:oleObj r:id="rId22" imgW="292100" imgH="3175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50" y="77"/>
                          <a:ext cx="185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1" name="Line 28"/>
            <p:cNvSpPr/>
            <p:nvPr/>
          </p:nvSpPr>
          <p:spPr>
            <a:xfrm flipH="1">
              <a:off x="726" y="40"/>
              <a:ext cx="2" cy="280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2" name="Line 29"/>
            <p:cNvSpPr/>
            <p:nvPr/>
          </p:nvSpPr>
          <p:spPr>
            <a:xfrm>
              <a:off x="20" y="40"/>
              <a:ext cx="708" cy="41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3" name="Line 30"/>
            <p:cNvSpPr/>
            <p:nvPr/>
          </p:nvSpPr>
          <p:spPr>
            <a:xfrm>
              <a:off x="0" y="40"/>
              <a:ext cx="0" cy="275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4" name="Line 31"/>
            <p:cNvSpPr/>
            <p:nvPr/>
          </p:nvSpPr>
          <p:spPr>
            <a:xfrm flipH="1">
              <a:off x="3584" y="32"/>
              <a:ext cx="0" cy="276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5" name="Line 32"/>
            <p:cNvSpPr/>
            <p:nvPr/>
          </p:nvSpPr>
          <p:spPr>
            <a:xfrm>
              <a:off x="20" y="32"/>
              <a:ext cx="4199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086" name="Line 33"/>
            <p:cNvSpPr/>
            <p:nvPr/>
          </p:nvSpPr>
          <p:spPr>
            <a:xfrm>
              <a:off x="20" y="477"/>
              <a:ext cx="4199" cy="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087" name="Group 34"/>
            <p:cNvGrpSpPr>
              <a:grpSpLocks noChangeAspect="1"/>
            </p:cNvGrpSpPr>
            <p:nvPr/>
          </p:nvGrpSpPr>
          <p:grpSpPr>
            <a:xfrm>
              <a:off x="1089" y="546"/>
              <a:ext cx="2086" cy="438"/>
              <a:chOff x="0" y="0"/>
              <a:chExt cx="2086" cy="438"/>
            </a:xfrm>
          </p:grpSpPr>
          <p:graphicFrame>
            <p:nvGraphicFramePr>
              <p:cNvPr id="45088" name="Object 33"/>
              <p:cNvGraphicFramePr>
                <a:graphicFrameLocks noChangeAspect="1"/>
              </p:cNvGraphicFramePr>
              <p:nvPr/>
            </p:nvGraphicFramePr>
            <p:xfrm>
              <a:off x="0" y="0"/>
              <a:ext cx="140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29" r:id="rId24" imgW="228600" imgH="825500" progId="Equation.3">
                      <p:embed/>
                    </p:oleObj>
                  </mc:Choice>
                  <mc:Fallback>
                    <p:oleObj r:id="rId24" imgW="228600" imgH="825500" progId="Equation.3">
                      <p:embed/>
                      <p:pic>
                        <p:nvPicPr>
                          <p:cNvPr id="0" name="图片 3232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40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89" name="Object 34"/>
              <p:cNvGraphicFramePr>
                <a:graphicFrameLocks noChangeAspect="1"/>
              </p:cNvGraphicFramePr>
              <p:nvPr/>
            </p:nvGraphicFramePr>
            <p:xfrm>
              <a:off x="783" y="75"/>
              <a:ext cx="12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0" r:id="rId26" imgW="203200" imgH="317500" progId="Equation.3">
                      <p:embed/>
                    </p:oleObj>
                  </mc:Choice>
                  <mc:Fallback>
                    <p:oleObj r:id="rId26" imgW="203200" imgH="317500" progId="Equation.3">
                      <p:embed/>
                      <p:pic>
                        <p:nvPicPr>
                          <p:cNvPr id="0" name="图片 3226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783" y="75"/>
                            <a:ext cx="124" cy="1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0" name="Object 35"/>
              <p:cNvGraphicFramePr>
                <a:graphicFrameLocks noChangeAspect="1"/>
              </p:cNvGraphicFramePr>
              <p:nvPr/>
            </p:nvGraphicFramePr>
            <p:xfrm>
              <a:off x="1406" y="75"/>
              <a:ext cx="12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1" r:id="rId28" imgW="203200" imgH="317500" progId="Equation.3">
                      <p:embed/>
                    </p:oleObj>
                  </mc:Choice>
                  <mc:Fallback>
                    <p:oleObj r:id="rId28" imgW="203200" imgH="317500" progId="Equation.3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406" y="75"/>
                            <a:ext cx="124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1" name="Object 36"/>
              <p:cNvGraphicFramePr>
                <a:graphicFrameLocks noChangeAspect="1"/>
              </p:cNvGraphicFramePr>
              <p:nvPr/>
            </p:nvGraphicFramePr>
            <p:xfrm>
              <a:off x="1962" y="75"/>
              <a:ext cx="12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2" r:id="rId30" imgW="203200" imgH="317500" progId="Equation.DSMT4">
                      <p:embed/>
                    </p:oleObj>
                  </mc:Choice>
                  <mc:Fallback>
                    <p:oleObj r:id="rId30" imgW="203200" imgH="317500" progId="Equation.DSMT4">
                      <p:embed/>
                      <p:pic>
                        <p:nvPicPr>
                          <p:cNvPr id="0" name="图片 323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962" y="75"/>
                            <a:ext cx="124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2" name="Group 39"/>
            <p:cNvGrpSpPr>
              <a:grpSpLocks noChangeAspect="1"/>
            </p:cNvGrpSpPr>
            <p:nvPr/>
          </p:nvGrpSpPr>
          <p:grpSpPr>
            <a:xfrm>
              <a:off x="1105" y="965"/>
              <a:ext cx="2070" cy="510"/>
              <a:chOff x="0" y="0"/>
              <a:chExt cx="2070" cy="510"/>
            </a:xfrm>
          </p:grpSpPr>
          <p:graphicFrame>
            <p:nvGraphicFramePr>
              <p:cNvPr id="45093" name="Object 38"/>
              <p:cNvGraphicFramePr>
                <a:graphicFrameLocks noChangeAspect="1"/>
              </p:cNvGraphicFramePr>
              <p:nvPr/>
            </p:nvGraphicFramePr>
            <p:xfrm>
              <a:off x="0" y="65"/>
              <a:ext cx="140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3" r:id="rId31" imgW="228600" imgH="838200" progId="Equation.DSMT4">
                      <p:embed/>
                    </p:oleObj>
                  </mc:Choice>
                  <mc:Fallback>
                    <p:oleObj r:id="rId31" imgW="228600" imgH="838200" progId="Equation.DSMT4">
                      <p:embed/>
                      <p:pic>
                        <p:nvPicPr>
                          <p:cNvPr id="0" name="图片 3247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0" y="65"/>
                            <a:ext cx="140" cy="4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4" name="Object 39"/>
              <p:cNvGraphicFramePr>
                <a:graphicFrameLocks noChangeAspect="1"/>
              </p:cNvGraphicFramePr>
              <p:nvPr/>
            </p:nvGraphicFramePr>
            <p:xfrm>
              <a:off x="752" y="0"/>
              <a:ext cx="139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4" r:id="rId33" imgW="228600" imgH="838200" progId="Equation.3">
                      <p:embed/>
                    </p:oleObj>
                  </mc:Choice>
                  <mc:Fallback>
                    <p:oleObj r:id="rId33" imgW="228600" imgH="838200" progId="Equation.3">
                      <p:embed/>
                      <p:pic>
                        <p:nvPicPr>
                          <p:cNvPr id="0" name="图片 3260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752" y="0"/>
                            <a:ext cx="139" cy="4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5" name="Object 40"/>
              <p:cNvGraphicFramePr>
                <a:graphicFrameLocks noChangeAspect="1"/>
              </p:cNvGraphicFramePr>
              <p:nvPr/>
            </p:nvGraphicFramePr>
            <p:xfrm>
              <a:off x="1390" y="155"/>
              <a:ext cx="12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5" r:id="rId34" imgW="203200" imgH="317500" progId="Equation.3">
                      <p:embed/>
                    </p:oleObj>
                  </mc:Choice>
                  <mc:Fallback>
                    <p:oleObj r:id="rId34" imgW="203200" imgH="317500" progId="Equation.3">
                      <p:embed/>
                      <p:pic>
                        <p:nvPicPr>
                          <p:cNvPr id="0" name="图片 3244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390" y="155"/>
                            <a:ext cx="124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6" name="Object 41"/>
              <p:cNvGraphicFramePr>
                <a:graphicFrameLocks noChangeAspect="1"/>
              </p:cNvGraphicFramePr>
              <p:nvPr/>
            </p:nvGraphicFramePr>
            <p:xfrm>
              <a:off x="1946" y="155"/>
              <a:ext cx="12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6" r:id="rId35" imgW="203200" imgH="317500" progId="Equation.3">
                      <p:embed/>
                    </p:oleObj>
                  </mc:Choice>
                  <mc:Fallback>
                    <p:oleObj r:id="rId35" imgW="203200" imgH="317500" progId="Equation.3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946" y="155"/>
                            <a:ext cx="124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097" name="Group 44"/>
            <p:cNvGrpSpPr>
              <a:grpSpLocks noChangeAspect="1"/>
            </p:cNvGrpSpPr>
            <p:nvPr/>
          </p:nvGrpSpPr>
          <p:grpSpPr>
            <a:xfrm>
              <a:off x="1075" y="1463"/>
              <a:ext cx="2100" cy="505"/>
              <a:chOff x="0" y="0"/>
              <a:chExt cx="2100" cy="505"/>
            </a:xfrm>
          </p:grpSpPr>
          <p:graphicFrame>
            <p:nvGraphicFramePr>
              <p:cNvPr id="45098" name="Object 43"/>
              <p:cNvGraphicFramePr>
                <a:graphicFrameLocks noChangeAspect="1"/>
              </p:cNvGraphicFramePr>
              <p:nvPr/>
            </p:nvGraphicFramePr>
            <p:xfrm>
              <a:off x="0" y="66"/>
              <a:ext cx="241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7" r:id="rId36" imgW="393700" imgH="824865" progId="Equation.3">
                      <p:embed/>
                    </p:oleObj>
                  </mc:Choice>
                  <mc:Fallback>
                    <p:oleObj r:id="rId36" imgW="393700" imgH="824865" progId="Equation.3">
                      <p:embed/>
                      <p:pic>
                        <p:nvPicPr>
                          <p:cNvPr id="0" name="图片 3262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0" y="66"/>
                            <a:ext cx="241" cy="4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099" name="Object 44"/>
              <p:cNvGraphicFramePr>
                <a:graphicFrameLocks noChangeAspect="1"/>
              </p:cNvGraphicFramePr>
              <p:nvPr/>
            </p:nvGraphicFramePr>
            <p:xfrm>
              <a:off x="747" y="0"/>
              <a:ext cx="253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8" r:id="rId38" imgW="393700" imgH="824865" progId="Equation.3">
                      <p:embed/>
                    </p:oleObj>
                  </mc:Choice>
                  <mc:Fallback>
                    <p:oleObj r:id="rId38" imgW="393700" imgH="824865" progId="Equation.3">
                      <p:embed/>
                      <p:pic>
                        <p:nvPicPr>
                          <p:cNvPr id="0" name="图片 3263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747" y="0"/>
                            <a:ext cx="253" cy="4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0" name="Object 45"/>
              <p:cNvGraphicFramePr>
                <a:graphicFrameLocks noChangeAspect="1"/>
              </p:cNvGraphicFramePr>
              <p:nvPr/>
            </p:nvGraphicFramePr>
            <p:xfrm>
              <a:off x="1379" y="20"/>
              <a:ext cx="240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9" r:id="rId39" imgW="393700" imgH="824865" progId="Equation.3">
                      <p:embed/>
                    </p:oleObj>
                  </mc:Choice>
                  <mc:Fallback>
                    <p:oleObj r:id="rId39" imgW="393700" imgH="824865" progId="Equation.3">
                      <p:embed/>
                      <p:pic>
                        <p:nvPicPr>
                          <p:cNvPr id="0" name="图片 3255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79" y="20"/>
                            <a:ext cx="240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1" name="Object 46"/>
              <p:cNvGraphicFramePr>
                <a:graphicFrameLocks noChangeAspect="1"/>
              </p:cNvGraphicFramePr>
              <p:nvPr/>
            </p:nvGraphicFramePr>
            <p:xfrm>
              <a:off x="1976" y="89"/>
              <a:ext cx="124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0" r:id="rId41" imgW="203200" imgH="317500" progId="Equation.3">
                      <p:embed/>
                    </p:oleObj>
                  </mc:Choice>
                  <mc:Fallback>
                    <p:oleObj r:id="rId41" imgW="203200" imgH="317500" progId="Equation.3">
                      <p:embed/>
                      <p:pic>
                        <p:nvPicPr>
                          <p:cNvPr id="0" name="图片 3256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976" y="89"/>
                            <a:ext cx="124" cy="1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5102" name="Group 49"/>
            <p:cNvGrpSpPr>
              <a:grpSpLocks noChangeAspect="1"/>
            </p:cNvGrpSpPr>
            <p:nvPr/>
          </p:nvGrpSpPr>
          <p:grpSpPr>
            <a:xfrm>
              <a:off x="1073" y="1890"/>
              <a:ext cx="2176" cy="479"/>
              <a:chOff x="0" y="0"/>
              <a:chExt cx="2176" cy="479"/>
            </a:xfrm>
          </p:grpSpPr>
          <p:graphicFrame>
            <p:nvGraphicFramePr>
              <p:cNvPr id="45103" name="Object 48"/>
              <p:cNvGraphicFramePr>
                <a:graphicFrameLocks noChangeAspect="1"/>
              </p:cNvGraphicFramePr>
              <p:nvPr/>
            </p:nvGraphicFramePr>
            <p:xfrm>
              <a:off x="0" y="31"/>
              <a:ext cx="241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1" r:id="rId42" imgW="393700" imgH="837565" progId="Equation.3">
                      <p:embed/>
                    </p:oleObj>
                  </mc:Choice>
                  <mc:Fallback>
                    <p:oleObj r:id="rId42" imgW="393700" imgH="837565" progId="Equation.3">
                      <p:embed/>
                      <p:pic>
                        <p:nvPicPr>
                          <p:cNvPr id="0" name="图片 3254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0" y="31"/>
                            <a:ext cx="241" cy="4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4" name="Object 49"/>
              <p:cNvGraphicFramePr>
                <a:graphicFrameLocks noChangeAspect="1"/>
              </p:cNvGraphicFramePr>
              <p:nvPr/>
            </p:nvGraphicFramePr>
            <p:xfrm>
              <a:off x="741" y="34"/>
              <a:ext cx="240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2" r:id="rId44" imgW="393700" imgH="837565" progId="Equation.3">
                      <p:embed/>
                    </p:oleObj>
                  </mc:Choice>
                  <mc:Fallback>
                    <p:oleObj r:id="rId44" imgW="393700" imgH="837565" progId="Equation.3">
                      <p:embed/>
                      <p:pic>
                        <p:nvPicPr>
                          <p:cNvPr id="0" name="图片 3257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741" y="34"/>
                            <a:ext cx="240" cy="4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5" name="Object 50"/>
              <p:cNvGraphicFramePr>
                <a:graphicFrameLocks noChangeAspect="1"/>
              </p:cNvGraphicFramePr>
              <p:nvPr/>
            </p:nvGraphicFramePr>
            <p:xfrm>
              <a:off x="1377" y="27"/>
              <a:ext cx="241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3" r:id="rId46" imgW="393700" imgH="837565" progId="Equation.3">
                      <p:embed/>
                    </p:oleObj>
                  </mc:Choice>
                  <mc:Fallback>
                    <p:oleObj r:id="rId46" imgW="393700" imgH="837565" progId="Equation.3">
                      <p:embed/>
                      <p:pic>
                        <p:nvPicPr>
                          <p:cNvPr id="0" name="图片 3248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1377" y="27"/>
                            <a:ext cx="241" cy="4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06" name="Object 51"/>
              <p:cNvGraphicFramePr>
                <a:graphicFrameLocks noChangeAspect="1"/>
              </p:cNvGraphicFramePr>
              <p:nvPr/>
            </p:nvGraphicFramePr>
            <p:xfrm>
              <a:off x="1921" y="0"/>
              <a:ext cx="255" cy="4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44" r:id="rId47" imgW="393700" imgH="837565" progId="Equation.3">
                      <p:embed/>
                    </p:oleObj>
                  </mc:Choice>
                  <mc:Fallback>
                    <p:oleObj r:id="rId47" imgW="393700" imgH="837565" progId="Equation.3">
                      <p:embed/>
                      <p:pic>
                        <p:nvPicPr>
                          <p:cNvPr id="0" name="图片 3245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1921" y="0"/>
                            <a:ext cx="255" cy="4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" name="Object 52"/>
          <p:cNvGraphicFramePr>
            <a:graphicFrameLocks noGrp="1" noChangeAspect="1"/>
          </p:cNvGraphicFramePr>
          <p:nvPr>
            <p:ph sz="quarter"/>
          </p:nvPr>
        </p:nvGraphicFramePr>
        <p:xfrm>
          <a:off x="8896350" y="3457575"/>
          <a:ext cx="2476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r:id="rId48" imgW="266700" imgH="826135" progId="Equation.DSMT4">
                  <p:embed/>
                </p:oleObj>
              </mc:Choice>
              <mc:Fallback>
                <p:oleObj r:id="rId48" imgW="266700" imgH="826135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8896350" y="3457575"/>
                        <a:ext cx="2476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7031038" y="4116388"/>
          <a:ext cx="246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r:id="rId50" imgW="266700" imgH="826135" progId="Equation.DSMT4">
                  <p:embed/>
                </p:oleObj>
              </mc:Choice>
              <mc:Fallback>
                <p:oleObj r:id="rId50" imgW="266700" imgH="826135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031038" y="4116388"/>
                        <a:ext cx="24606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ChangeAspect="1"/>
          </p:cNvGraphicFramePr>
          <p:nvPr/>
        </p:nvGraphicFramePr>
        <p:xfrm>
          <a:off x="7031038" y="4941888"/>
          <a:ext cx="246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7" r:id="rId51" imgW="266700" imgH="826135" progId="Equation.DSMT4">
                  <p:embed/>
                </p:oleObj>
              </mc:Choice>
              <mc:Fallback>
                <p:oleObj r:id="rId51" imgW="266700" imgH="826135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031038" y="4941888"/>
                        <a:ext cx="24606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5"/>
          <p:cNvGraphicFramePr>
            <a:graphicFrameLocks noChangeAspect="1"/>
          </p:cNvGraphicFramePr>
          <p:nvPr/>
        </p:nvGraphicFramePr>
        <p:xfrm>
          <a:off x="7051675" y="2636838"/>
          <a:ext cx="2460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r:id="rId52" imgW="266700" imgH="826135" progId="Equation.DSMT4">
                  <p:embed/>
                </p:oleObj>
              </mc:Choice>
              <mc:Fallback>
                <p:oleObj r:id="rId52" imgW="266700" imgH="826135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051675" y="2636838"/>
                        <a:ext cx="24606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/>
        </p:nvGraphicFramePr>
        <p:xfrm>
          <a:off x="2997200" y="5805488"/>
          <a:ext cx="4445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r:id="rId53" imgW="444500" imgH="838835" progId="Equation.DSMT4">
                  <p:embed/>
                </p:oleObj>
              </mc:Choice>
              <mc:Fallback>
                <p:oleObj r:id="rId53" imgW="444500" imgH="838835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997200" y="5805488"/>
                        <a:ext cx="4445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7"/>
          <p:cNvGraphicFramePr>
            <a:graphicFrameLocks noChangeAspect="1"/>
          </p:cNvGraphicFramePr>
          <p:nvPr/>
        </p:nvGraphicFramePr>
        <p:xfrm>
          <a:off x="4040188" y="5734050"/>
          <a:ext cx="4445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r:id="rId55" imgW="444500" imgH="838835" progId="Equation.DSMT4">
                  <p:embed/>
                </p:oleObj>
              </mc:Choice>
              <mc:Fallback>
                <p:oleObj r:id="rId55" imgW="444500" imgH="838835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040188" y="5734050"/>
                        <a:ext cx="444500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8"/>
          <p:cNvGraphicFramePr>
            <a:graphicFrameLocks noChangeAspect="1"/>
          </p:cNvGraphicFramePr>
          <p:nvPr/>
        </p:nvGraphicFramePr>
        <p:xfrm>
          <a:off x="4970463" y="5805488"/>
          <a:ext cx="4445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r:id="rId57" imgW="444500" imgH="838835" progId="Equation.DSMT4">
                  <p:embed/>
                </p:oleObj>
              </mc:Choice>
              <mc:Fallback>
                <p:oleObj r:id="rId57" imgW="444500" imgH="838835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970463" y="5805488"/>
                        <a:ext cx="444500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9"/>
          <p:cNvGraphicFramePr>
            <a:graphicFrameLocks noChangeAspect="1"/>
          </p:cNvGraphicFramePr>
          <p:nvPr/>
        </p:nvGraphicFramePr>
        <p:xfrm>
          <a:off x="5835650" y="5805488"/>
          <a:ext cx="442913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r:id="rId59" imgW="444500" imgH="838835" progId="Equation.DSMT4">
                  <p:embed/>
                </p:oleObj>
              </mc:Choice>
              <mc:Fallback>
                <p:oleObj r:id="rId59" imgW="444500" imgH="838835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5835650" y="5805488"/>
                        <a:ext cx="442913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5" name="Rectangle 63"/>
          <p:cNvSpPr/>
          <p:nvPr/>
        </p:nvSpPr>
        <p:spPr>
          <a:xfrm>
            <a:off x="250825" y="1196975"/>
            <a:ext cx="6038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itchFamily="2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  <a:ea typeface="华文细黑" pitchFamily="2" charset="-122"/>
              </a:rPr>
              <a:t>2</a:t>
            </a:r>
            <a:r>
              <a:rPr lang="en-US" altLang="zh-CN" sz="2800" b="1" i="0" dirty="0">
                <a:latin typeface="Arial" panose="020B0604020202020204" pitchFamily="34" charset="0"/>
                <a:ea typeface="华文细黑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已知下列分布律求其边缘分布律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3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3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3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3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/>
      <p:bldP spid="39938" grpId="1" bldLvl="0" animBg="1"/>
      <p:bldP spid="39939" grpId="0" bldLvl="0" animBg="1"/>
      <p:bldP spid="39939" grpId="1" bldLvl="0" animBg="1"/>
      <p:bldP spid="39940" grpId="0" bldLvl="0" animBg="1"/>
      <p:bldP spid="39940" grpId="1" bldLvl="0" animBg="1"/>
      <p:bldP spid="39941" grpId="0" bldLvl="0" animBg="1"/>
      <p:bldP spid="39941" grpId="1" bldLvl="0" animBg="1"/>
      <p:bldP spid="39942" grpId="0" bldLvl="0" animBg="1"/>
      <p:bldP spid="39942" grpId="1" bldLvl="0" animBg="1"/>
      <p:bldP spid="39943" grpId="0" bldLvl="0" animBg="1"/>
      <p:bldP spid="39943" grpId="1" bldLvl="0" animBg="1"/>
      <p:bldP spid="39944" grpId="0" bldLvl="0" animBg="1"/>
      <p:bldP spid="39944" grpId="1" bldLvl="0" animBg="1"/>
      <p:bldP spid="39945" grpId="0" bldLvl="0" animBg="1"/>
      <p:bldP spid="39945" grpId="1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4788" y="1989138"/>
            <a:ext cx="4752975" cy="1295400"/>
            <a:chOff x="0" y="0"/>
            <a:chExt cx="2928" cy="816"/>
          </a:xfrm>
        </p:grpSpPr>
        <p:grpSp>
          <p:nvGrpSpPr>
            <p:cNvPr id="46082" name="Group 3"/>
            <p:cNvGrpSpPr/>
            <p:nvPr/>
          </p:nvGrpSpPr>
          <p:grpSpPr>
            <a:xfrm>
              <a:off x="0" y="0"/>
              <a:ext cx="2928" cy="816"/>
              <a:chOff x="0" y="0"/>
              <a:chExt cx="2928" cy="816"/>
            </a:xfrm>
          </p:grpSpPr>
          <p:sp>
            <p:nvSpPr>
              <p:cNvPr id="46083" name="Line 4"/>
              <p:cNvSpPr/>
              <p:nvPr/>
            </p:nvSpPr>
            <p:spPr>
              <a:xfrm>
                <a:off x="0" y="384"/>
                <a:ext cx="292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84" name="Line 5"/>
              <p:cNvSpPr/>
              <p:nvPr/>
            </p:nvSpPr>
            <p:spPr>
              <a:xfrm>
                <a:off x="576" y="0"/>
                <a:ext cx="0" cy="81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6085" name="Object 6"/>
            <p:cNvGraphicFramePr>
              <a:graphicFrameLocks noChangeAspect="1"/>
            </p:cNvGraphicFramePr>
            <p:nvPr/>
          </p:nvGraphicFramePr>
          <p:xfrm>
            <a:off x="192" y="14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5" r:id="rId3" imgW="977900" imgH="812800" progId="Equation.3">
                    <p:embed/>
                  </p:oleObj>
                </mc:Choice>
                <mc:Fallback>
                  <p:oleObj r:id="rId3" imgW="977900" imgH="8128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" y="14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7"/>
            <p:cNvGraphicFramePr>
              <a:graphicFrameLocks noChangeAspect="1"/>
            </p:cNvGraphicFramePr>
            <p:nvPr/>
          </p:nvGraphicFramePr>
          <p:xfrm>
            <a:off x="196" y="480"/>
            <a:ext cx="2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6" r:id="rId5" imgW="368935" imgH="432435" progId="Equation.DSMT4">
                    <p:embed/>
                  </p:oleObj>
                </mc:Choice>
                <mc:Fallback>
                  <p:oleObj r:id="rId5" imgW="368935" imgH="43243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6" y="480"/>
                          <a:ext cx="23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8"/>
            <p:cNvGraphicFramePr>
              <a:graphicFrameLocks noChangeAspect="1"/>
            </p:cNvGraphicFramePr>
            <p:nvPr/>
          </p:nvGraphicFramePr>
          <p:xfrm>
            <a:off x="780" y="100"/>
            <a:ext cx="1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7" r:id="rId7" imgW="8763000" imgH="1181100" progId="Equation.DSMT4">
                    <p:embed/>
                  </p:oleObj>
                </mc:Choice>
                <mc:Fallback>
                  <p:oleObj r:id="rId7" imgW="8763000" imgH="1181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80" y="100"/>
                          <a:ext cx="177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9"/>
            <p:cNvGraphicFramePr>
              <a:graphicFrameLocks noChangeAspect="1"/>
            </p:cNvGraphicFramePr>
            <p:nvPr/>
          </p:nvGraphicFramePr>
          <p:xfrm>
            <a:off x="628" y="484"/>
            <a:ext cx="209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8" r:id="rId9" imgW="10375900" imgH="1181100" progId="Equation.DSMT4">
                    <p:embed/>
                  </p:oleObj>
                </mc:Choice>
                <mc:Fallback>
                  <p:oleObj r:id="rId9" imgW="10375900" imgH="1181100" progId="Equation.DSMT4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8" y="484"/>
                          <a:ext cx="2097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9" name="Rectangle 10"/>
          <p:cNvSpPr/>
          <p:nvPr/>
        </p:nvSpPr>
        <p:spPr>
          <a:xfrm>
            <a:off x="1042988" y="1470025"/>
            <a:ext cx="4392612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则关于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的边缘分布律为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40971" name="Rectangle 11"/>
          <p:cNvSpPr/>
          <p:nvPr/>
        </p:nvSpPr>
        <p:spPr>
          <a:xfrm>
            <a:off x="957263" y="3429000"/>
            <a:ext cx="43878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的边缘分布律为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1481138" y="4005263"/>
            <a:ext cx="4752975" cy="1295400"/>
            <a:chOff x="0" y="0"/>
            <a:chExt cx="2994" cy="816"/>
          </a:xfrm>
        </p:grpSpPr>
        <p:grpSp>
          <p:nvGrpSpPr>
            <p:cNvPr id="46092" name="Group 13"/>
            <p:cNvGrpSpPr/>
            <p:nvPr/>
          </p:nvGrpSpPr>
          <p:grpSpPr>
            <a:xfrm>
              <a:off x="0" y="0"/>
              <a:ext cx="2994" cy="816"/>
              <a:chOff x="0" y="0"/>
              <a:chExt cx="2928" cy="816"/>
            </a:xfrm>
          </p:grpSpPr>
          <p:sp>
            <p:nvSpPr>
              <p:cNvPr id="46093" name="Line 14"/>
              <p:cNvSpPr/>
              <p:nvPr/>
            </p:nvSpPr>
            <p:spPr>
              <a:xfrm>
                <a:off x="0" y="384"/>
                <a:ext cx="292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094" name="Line 15"/>
              <p:cNvSpPr/>
              <p:nvPr/>
            </p:nvSpPr>
            <p:spPr>
              <a:xfrm>
                <a:off x="576" y="0"/>
                <a:ext cx="0" cy="81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6095" name="Object 16"/>
            <p:cNvGraphicFramePr>
              <a:graphicFrameLocks noChangeAspect="1"/>
            </p:cNvGraphicFramePr>
            <p:nvPr/>
          </p:nvGraphicFramePr>
          <p:xfrm>
            <a:off x="228" y="144"/>
            <a:ext cx="16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9" r:id="rId11" imgW="698500" imgH="812800" progId="Equation.DSMT4">
                    <p:embed/>
                  </p:oleObj>
                </mc:Choice>
                <mc:Fallback>
                  <p:oleObj r:id="rId11" imgW="698500" imgH="812800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" y="144"/>
                          <a:ext cx="16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17"/>
            <p:cNvGraphicFramePr>
              <a:graphicFrameLocks noChangeAspect="1"/>
            </p:cNvGraphicFramePr>
            <p:nvPr/>
          </p:nvGraphicFramePr>
          <p:xfrm>
            <a:off x="184" y="468"/>
            <a:ext cx="27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0" r:id="rId13" imgW="419735" imgH="470535" progId="Equation.DSMT4">
                    <p:embed/>
                  </p:oleObj>
                </mc:Choice>
                <mc:Fallback>
                  <p:oleObj r:id="rId13" imgW="419735" imgH="470535" progId="Equation.DSMT4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4" y="468"/>
                          <a:ext cx="27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18"/>
            <p:cNvGraphicFramePr>
              <a:graphicFrameLocks noChangeAspect="1"/>
            </p:cNvGraphicFramePr>
            <p:nvPr/>
          </p:nvGraphicFramePr>
          <p:xfrm>
            <a:off x="815" y="100"/>
            <a:ext cx="18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r:id="rId15" imgW="8763000" imgH="1181100" progId="Equation.DSMT4">
                    <p:embed/>
                  </p:oleObj>
                </mc:Choice>
                <mc:Fallback>
                  <p:oleObj r:id="rId15" imgW="8763000" imgH="1181100" progId="Equation.DSMT4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5" y="100"/>
                          <a:ext cx="181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19"/>
            <p:cNvGraphicFramePr>
              <a:graphicFrameLocks noChangeAspect="1"/>
            </p:cNvGraphicFramePr>
            <p:nvPr/>
          </p:nvGraphicFramePr>
          <p:xfrm>
            <a:off x="680" y="480"/>
            <a:ext cx="210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2" r:id="rId17" imgW="8382000" imgH="1231900" progId="Equation.DSMT4">
                    <p:embed/>
                  </p:oleObj>
                </mc:Choice>
                <mc:Fallback>
                  <p:oleObj r:id="rId17" imgW="8382000" imgH="1231900" progId="Equation.DSMT4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80" y="480"/>
                          <a:ext cx="2102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/>
          <p:nvPr/>
        </p:nvSpPr>
        <p:spPr>
          <a:xfrm>
            <a:off x="632460" y="84074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连续型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二维随机变量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(X,Y)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概率密度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99335" y="2533015"/>
          <a:ext cx="5619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r:id="rId3" imgW="2338070" imgH="508000" progId="Equation.3">
                  <p:embed/>
                </p:oleObj>
              </mc:Choice>
              <mc:Fallback>
                <p:oleObj r:id="rId3" imgW="2338070" imgH="5080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9335" y="2533015"/>
                        <a:ext cx="5619750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 descr="小棋盘"/>
          <p:cNvGraphicFramePr>
            <a:graphicFrameLocks noChangeAspect="1"/>
          </p:cNvGraphicFramePr>
          <p:nvPr/>
        </p:nvGraphicFramePr>
        <p:xfrm>
          <a:off x="2996248" y="1363028"/>
          <a:ext cx="40957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r:id="rId5" imgW="1537335" imgH="228600" progId="Equations">
                  <p:embed/>
                </p:oleObj>
              </mc:Choice>
              <mc:Fallback>
                <p:oleObj r:id="rId5" imgW="1537335" imgH="228600" progId="Equations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6248" y="1363028"/>
                        <a:ext cx="409575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/>
          <p:nvPr/>
        </p:nvSpPr>
        <p:spPr>
          <a:xfrm>
            <a:off x="708660" y="2059940"/>
            <a:ext cx="84582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则由联合分布函数与边缘分布函数、联合概率密度关系得：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86798" y="3980815"/>
          <a:ext cx="25050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r:id="rId7" imgW="1143635" imgH="469900" progId="Equations">
                  <p:embed/>
                </p:oleObj>
              </mc:Choice>
              <mc:Fallback>
                <p:oleObj r:id="rId7" imgW="1143635" imgH="469900" progId="Equations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6798" y="3980815"/>
                        <a:ext cx="2505075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/>
          <p:nvPr/>
        </p:nvSpPr>
        <p:spPr>
          <a:xfrm>
            <a:off x="632460" y="3660140"/>
            <a:ext cx="891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由一维连续型随机变量分布函数与概率密度关系得：</a:t>
            </a:r>
          </a:p>
        </p:txBody>
      </p:sp>
      <p:sp>
        <p:nvSpPr>
          <p:cNvPr id="9" name="Text Box 9"/>
          <p:cNvSpPr txBox="1"/>
          <p:nvPr/>
        </p:nvSpPr>
        <p:spPr>
          <a:xfrm>
            <a:off x="480060" y="491744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比较可得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为连续型随机变量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为：</a:t>
            </a:r>
          </a:p>
        </p:txBody>
      </p:sp>
      <p:graphicFrame>
        <p:nvGraphicFramePr>
          <p:cNvPr id="10" name="Object 5" descr="小棋盘"/>
          <p:cNvGraphicFramePr>
            <a:graphicFrameLocks noChangeAspect="1"/>
          </p:cNvGraphicFramePr>
          <p:nvPr/>
        </p:nvGraphicFramePr>
        <p:xfrm>
          <a:off x="3597910" y="5196840"/>
          <a:ext cx="29829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r:id="rId9" imgW="1257935" imgH="469900" progId="Equation.3">
                  <p:embed/>
                </p:oleObj>
              </mc:Choice>
              <mc:Fallback>
                <p:oleObj r:id="rId9" imgW="1257935" imgH="4699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7910" y="5196840"/>
                        <a:ext cx="2982913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4"/>
          <p:cNvSpPr txBox="1"/>
          <p:nvPr/>
        </p:nvSpPr>
        <p:spPr>
          <a:xfrm>
            <a:off x="273685" y="237490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zh-CN" sz="3600" b="1" i="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三、连续型随机变量的边缘分布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/>
          <p:nvPr/>
        </p:nvSpPr>
        <p:spPr>
          <a:xfrm>
            <a:off x="838200" y="43434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图示</a:t>
            </a:r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405188" y="4730750"/>
          <a:ext cx="4159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3" imgW="419100" imgH="241300" progId="Equation.3">
                  <p:embed/>
                </p:oleObj>
              </mc:Choice>
              <mc:Fallback>
                <p:oleObj r:id="rId3" imgW="41910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5188" y="4730750"/>
                        <a:ext cx="415925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6172200" y="5141913"/>
            <a:ext cx="1219200" cy="914400"/>
            <a:chOff x="0" y="0"/>
            <a:chExt cx="768" cy="576"/>
          </a:xfrm>
        </p:grpSpPr>
        <p:sp>
          <p:nvSpPr>
            <p:cNvPr id="9220" name="Oval 7"/>
            <p:cNvSpPr/>
            <p:nvPr/>
          </p:nvSpPr>
          <p:spPr>
            <a:xfrm>
              <a:off x="0" y="0"/>
              <a:ext cx="768" cy="57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9221" name="Object 6"/>
            <p:cNvGraphicFramePr>
              <a:graphicFrameLocks noChangeAspect="1"/>
            </p:cNvGraphicFramePr>
            <p:nvPr/>
          </p:nvGraphicFramePr>
          <p:xfrm>
            <a:off x="237" y="147"/>
            <a:ext cx="42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r:id="rId5" imgW="913765" imgH="393700" progId="Equation.3">
                    <p:embed/>
                  </p:oleObj>
                </mc:Choice>
                <mc:Fallback>
                  <p:oleObj r:id="rId5" imgW="913765" imgH="3937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7" y="147"/>
                          <a:ext cx="421" cy="1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5" name="Line 9"/>
          <p:cNvSpPr/>
          <p:nvPr/>
        </p:nvSpPr>
        <p:spPr>
          <a:xfrm flipV="1">
            <a:off x="3733800" y="4191000"/>
            <a:ext cx="281940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</p:sp>
      <p:sp>
        <p:nvSpPr>
          <p:cNvPr id="7176" name="Line 10"/>
          <p:cNvSpPr/>
          <p:nvPr/>
        </p:nvSpPr>
        <p:spPr>
          <a:xfrm>
            <a:off x="3733800" y="4800600"/>
            <a:ext cx="281940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</p:spPr>
      </p:sp>
      <p:sp>
        <p:nvSpPr>
          <p:cNvPr id="7177" name="Freeform 11"/>
          <p:cNvSpPr/>
          <p:nvPr/>
        </p:nvSpPr>
        <p:spPr>
          <a:xfrm>
            <a:off x="2590800" y="4267200"/>
            <a:ext cx="1447800" cy="1447800"/>
          </a:xfrm>
          <a:custGeom>
            <a:avLst/>
            <a:gdLst/>
            <a:ahLst/>
            <a:cxnLst>
              <a:cxn ang="0">
                <a:pos x="105082" y="472546"/>
              </a:cxn>
              <a:cxn ang="0">
                <a:pos x="315247" y="50271"/>
              </a:cxn>
              <a:cxn ang="0">
                <a:pos x="1225960" y="170921"/>
              </a:cxn>
              <a:cxn ang="0">
                <a:pos x="1436124" y="834496"/>
              </a:cxn>
              <a:cxn ang="0">
                <a:pos x="1155905" y="1317096"/>
              </a:cxn>
              <a:cxn ang="0">
                <a:pos x="315247" y="1377421"/>
              </a:cxn>
              <a:cxn ang="0">
                <a:pos x="35027" y="894821"/>
              </a:cxn>
              <a:cxn ang="0">
                <a:pos x="105082" y="472546"/>
              </a:cxn>
            </a:cxnLst>
            <a:rect l="0" t="0" r="0" b="0"/>
            <a:pathLst>
              <a:path w="992" h="1152">
                <a:moveTo>
                  <a:pt x="72" y="376"/>
                </a:moveTo>
                <a:cubicBezTo>
                  <a:pt x="104" y="264"/>
                  <a:pt x="88" y="80"/>
                  <a:pt x="216" y="40"/>
                </a:cubicBezTo>
                <a:cubicBezTo>
                  <a:pt x="344" y="0"/>
                  <a:pt x="712" y="32"/>
                  <a:pt x="840" y="136"/>
                </a:cubicBezTo>
                <a:cubicBezTo>
                  <a:pt x="968" y="240"/>
                  <a:pt x="992" y="512"/>
                  <a:pt x="984" y="664"/>
                </a:cubicBezTo>
                <a:cubicBezTo>
                  <a:pt x="976" y="816"/>
                  <a:pt x="920" y="976"/>
                  <a:pt x="792" y="1048"/>
                </a:cubicBezTo>
                <a:cubicBezTo>
                  <a:pt x="664" y="1120"/>
                  <a:pt x="344" y="1152"/>
                  <a:pt x="216" y="1096"/>
                </a:cubicBezTo>
                <a:cubicBezTo>
                  <a:pt x="88" y="1040"/>
                  <a:pt x="48" y="832"/>
                  <a:pt x="24" y="712"/>
                </a:cubicBezTo>
                <a:cubicBezTo>
                  <a:pt x="0" y="592"/>
                  <a:pt x="40" y="488"/>
                  <a:pt x="72" y="376"/>
                </a:cubicBez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819400" y="5029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7" imgW="279400" imgH="317500" progId="Equation.3">
                  <p:embed/>
                </p:oleObj>
              </mc:Choice>
              <mc:Fallback>
                <p:oleObj r:id="rId7" imgW="2794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5029200"/>
                        <a:ext cx="279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6019800" y="3581400"/>
            <a:ext cx="1676400" cy="1193800"/>
            <a:chOff x="0" y="0"/>
            <a:chExt cx="1056" cy="752"/>
          </a:xfrm>
        </p:grpSpPr>
        <p:graphicFrame>
          <p:nvGraphicFramePr>
            <p:cNvPr id="9227" name="Object 12"/>
            <p:cNvGraphicFramePr>
              <a:graphicFrameLocks noChangeAspect="1"/>
            </p:cNvGraphicFramePr>
            <p:nvPr/>
          </p:nvGraphicFramePr>
          <p:xfrm>
            <a:off x="384" y="288"/>
            <a:ext cx="52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r:id="rId9" imgW="989965" imgH="393700" progId="Equation.3">
                    <p:embed/>
                  </p:oleObj>
                </mc:Choice>
                <mc:Fallback>
                  <p:oleObj r:id="rId9" imgW="989965" imgH="3937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" y="288"/>
                          <a:ext cx="529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Freeform 15"/>
            <p:cNvSpPr/>
            <p:nvPr/>
          </p:nvSpPr>
          <p:spPr>
            <a:xfrm>
              <a:off x="0" y="0"/>
              <a:ext cx="1056" cy="752"/>
            </a:xfrm>
            <a:custGeom>
              <a:avLst/>
              <a:gdLst/>
              <a:ahLst/>
              <a:cxnLst>
                <a:cxn ang="0">
                  <a:pos x="161" y="357"/>
                </a:cxn>
                <a:cxn ang="0">
                  <a:pos x="469" y="13"/>
                </a:cxn>
                <a:cxn ang="0">
                  <a:pos x="997" y="280"/>
                </a:cxn>
                <a:cxn ang="0">
                  <a:pos x="821" y="663"/>
                </a:cxn>
                <a:cxn ang="0">
                  <a:pos x="337" y="739"/>
                </a:cxn>
                <a:cxn ang="0">
                  <a:pos x="29" y="586"/>
                </a:cxn>
                <a:cxn ang="0">
                  <a:pos x="161" y="357"/>
                </a:cxn>
              </a:cxnLst>
              <a:rect l="0" t="0" r="0" b="0"/>
              <a:pathLst>
                <a:path w="1152" h="944">
                  <a:moveTo>
                    <a:pt x="176" y="448"/>
                  </a:moveTo>
                  <a:cubicBezTo>
                    <a:pt x="256" y="328"/>
                    <a:pt x="360" y="32"/>
                    <a:pt x="512" y="16"/>
                  </a:cubicBezTo>
                  <a:cubicBezTo>
                    <a:pt x="664" y="0"/>
                    <a:pt x="1024" y="216"/>
                    <a:pt x="1088" y="352"/>
                  </a:cubicBezTo>
                  <a:cubicBezTo>
                    <a:pt x="1152" y="488"/>
                    <a:pt x="1016" y="736"/>
                    <a:pt x="896" y="832"/>
                  </a:cubicBezTo>
                  <a:cubicBezTo>
                    <a:pt x="776" y="928"/>
                    <a:pt x="512" y="944"/>
                    <a:pt x="368" y="928"/>
                  </a:cubicBezTo>
                  <a:cubicBezTo>
                    <a:pt x="224" y="912"/>
                    <a:pt x="64" y="816"/>
                    <a:pt x="32" y="736"/>
                  </a:cubicBezTo>
                  <a:cubicBezTo>
                    <a:pt x="0" y="656"/>
                    <a:pt x="96" y="568"/>
                    <a:pt x="176" y="44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674688" y="1974850"/>
          <a:ext cx="8115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1" imgW="8115300" imgH="2070100" progId="Equation.3">
                  <p:embed/>
                </p:oleObj>
              </mc:Choice>
              <mc:Fallback>
                <p:oleObj r:id="rId11" imgW="8115300" imgH="2070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1974850"/>
                        <a:ext cx="8115300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7"/>
          <p:cNvSpPr txBox="1"/>
          <p:nvPr/>
        </p:nvSpPr>
        <p:spPr>
          <a:xfrm>
            <a:off x="250825" y="579438"/>
            <a:ext cx="7772400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36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一、二维随机变量及其分布函数</a:t>
            </a:r>
            <a:r>
              <a:rPr lang="zh-CN" altLang="en-US" sz="28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5" name="Text Box 18"/>
          <p:cNvSpPr txBox="1"/>
          <p:nvPr/>
        </p:nvSpPr>
        <p:spPr>
          <a:xfrm>
            <a:off x="822325" y="1366838"/>
            <a:ext cx="16922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/>
          <p:nvPr/>
        </p:nvSpPr>
        <p:spPr>
          <a:xfrm>
            <a:off x="273685" y="38481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同理可得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Y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的概率密度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为：</a:t>
            </a:r>
          </a:p>
        </p:txBody>
      </p:sp>
      <p:graphicFrame>
        <p:nvGraphicFramePr>
          <p:cNvPr id="4" name="Object 2" descr="小棋盘"/>
          <p:cNvGraphicFramePr>
            <a:graphicFrameLocks noChangeAspect="1"/>
          </p:cNvGraphicFramePr>
          <p:nvPr/>
        </p:nvGraphicFramePr>
        <p:xfrm>
          <a:off x="635635" y="1905635"/>
          <a:ext cx="33083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3" imgW="1257935" imgH="469900" progId="Equation.3">
                  <p:embed/>
                </p:oleObj>
              </mc:Choice>
              <mc:Fallback>
                <p:oleObj r:id="rId3" imgW="1257935" imgH="4699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635" y="1905635"/>
                        <a:ext cx="3308350" cy="1238250"/>
                      </a:xfrm>
                      <a:prstGeom prst="rect">
                        <a:avLst/>
                      </a:prstGeom>
                      <a:noFill/>
                      <a:ln w="57150" cap="flat" cmpd="thinThick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 descr="小棋盘"/>
          <p:cNvGraphicFramePr>
            <a:graphicFrameLocks noChangeAspect="1"/>
          </p:cNvGraphicFramePr>
          <p:nvPr/>
        </p:nvGraphicFramePr>
        <p:xfrm>
          <a:off x="3513773" y="745173"/>
          <a:ext cx="29543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r:id="rId5" imgW="1245235" imgH="469900" progId="Equation.3">
                  <p:embed/>
                </p:oleObj>
              </mc:Choice>
              <mc:Fallback>
                <p:oleObj r:id="rId5" imgW="1245235" imgH="4699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3773" y="745173"/>
                        <a:ext cx="2954337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/>
          <p:nvPr/>
        </p:nvSpPr>
        <p:spPr>
          <a:xfrm>
            <a:off x="3945573" y="2185035"/>
            <a:ext cx="5486400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—(X,Y)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关于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的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边缘概率密度</a:t>
            </a:r>
          </a:p>
        </p:txBody>
      </p:sp>
      <p:sp>
        <p:nvSpPr>
          <p:cNvPr id="7" name="Text Box 7"/>
          <p:cNvSpPr txBox="1"/>
          <p:nvPr/>
        </p:nvSpPr>
        <p:spPr>
          <a:xfrm>
            <a:off x="4017010" y="3480435"/>
            <a:ext cx="548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—(X,Y)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关于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的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边缘概率密度</a:t>
            </a:r>
          </a:p>
        </p:txBody>
      </p:sp>
      <p:sp>
        <p:nvSpPr>
          <p:cNvPr id="8" name="Text Box 8"/>
          <p:cNvSpPr txBox="1"/>
          <p:nvPr/>
        </p:nvSpPr>
        <p:spPr>
          <a:xfrm>
            <a:off x="483235" y="4648835"/>
            <a:ext cx="861060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        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显然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,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由联合概率密度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可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求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得各个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边缘概率密度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,</a:t>
            </a:r>
          </a:p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只需对某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一个变量在</a:t>
            </a:r>
            <a:r>
              <a:rPr lang="en-US" altLang="zh-CN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(-∞,+∞)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上积分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但必须注意</a:t>
            </a:r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另一</a:t>
            </a:r>
            <a:endParaRPr lang="en-US" altLang="zh-CN" sz="2800" b="1" i="0" dirty="0">
              <a:solidFill>
                <a:srgbClr val="CC0000"/>
              </a:solidFill>
              <a:latin typeface="Times New Roman" panose="02020603050405020304" pitchFamily="18" charset="0"/>
              <a:ea typeface="华文细黑" pitchFamily="2" charset="-122"/>
            </a:endParaRPr>
          </a:p>
          <a:p>
            <a:pPr eaLnBrk="0" hangingPunct="0"/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华文细黑" pitchFamily="2" charset="-122"/>
              </a:rPr>
              <a:t>个变量应在全体实数范围内取值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.</a:t>
            </a:r>
          </a:p>
        </p:txBody>
      </p:sp>
      <p:graphicFrame>
        <p:nvGraphicFramePr>
          <p:cNvPr id="9" name="Object 4" descr="小棋盘"/>
          <p:cNvGraphicFramePr>
            <a:graphicFrameLocks noChangeAspect="1"/>
          </p:cNvGraphicFramePr>
          <p:nvPr/>
        </p:nvGraphicFramePr>
        <p:xfrm>
          <a:off x="635635" y="3277235"/>
          <a:ext cx="3354388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7" imgW="1245235" imgH="469900" progId="Equation.3">
                  <p:embed/>
                </p:oleObj>
              </mc:Choice>
              <mc:Fallback>
                <p:oleObj r:id="rId7" imgW="1245235" imgH="4699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35" y="3277235"/>
                        <a:ext cx="3354388" cy="1238250"/>
                      </a:xfrm>
                      <a:prstGeom prst="rect">
                        <a:avLst/>
                      </a:prstGeom>
                      <a:noFill/>
                      <a:ln w="57150" cap="flat" cmpd="thinThick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7169"/>
          <p:cNvGraphicFramePr>
            <a:graphicFrameLocks noChangeAspect="1"/>
          </p:cNvGraphicFramePr>
          <p:nvPr/>
        </p:nvGraphicFramePr>
        <p:xfrm>
          <a:off x="966788" y="1195388"/>
          <a:ext cx="68453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r:id="rId3" imgW="6845300" imgH="2159000" progId="Equation.3">
                  <p:embed/>
                </p:oleObj>
              </mc:Choice>
              <mc:Fallback>
                <p:oleObj r:id="rId3" imgW="6845300" imgH="21590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788" y="1195388"/>
                        <a:ext cx="6845300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/>
          <p:nvPr/>
        </p:nvSpPr>
        <p:spPr>
          <a:xfrm>
            <a:off x="838200" y="3417888"/>
            <a:ext cx="500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1719263" y="3328988"/>
          <a:ext cx="3476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r:id="rId5" imgW="3352800" imgH="698500" progId="Equation.3">
                  <p:embed/>
                </p:oleObj>
              </mc:Choice>
              <mc:Fallback>
                <p:oleObj r:id="rId5" imgW="3352800" imgH="6985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9263" y="3328988"/>
                        <a:ext cx="347662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982663" y="4149725"/>
          <a:ext cx="2185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r:id="rId7" imgW="2186305" imgH="432435" progId="Equation.3">
                  <p:embed/>
                </p:oleObj>
              </mc:Choice>
              <mc:Fallback>
                <p:oleObj r:id="rId7" imgW="2186305" imgH="432435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663" y="4149725"/>
                        <a:ext cx="2185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915988" y="4724400"/>
          <a:ext cx="35972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9" imgW="3352800" imgH="698500" progId="Equation.3">
                  <p:embed/>
                </p:oleObj>
              </mc:Choice>
              <mc:Fallback>
                <p:oleObj r:id="rId9" imgW="3352800" imgH="6985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988" y="4724400"/>
                        <a:ext cx="3597275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>
            <a:graphicFrameLocks noChangeAspect="1"/>
          </p:cNvGraphicFramePr>
          <p:nvPr/>
        </p:nvGraphicFramePr>
        <p:xfrm>
          <a:off x="982663" y="5516563"/>
          <a:ext cx="147002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r:id="rId11" imgW="1374775" imgH="674370" progId="Equation.3">
                  <p:embed/>
                </p:oleObj>
              </mc:Choice>
              <mc:Fallback>
                <p:oleObj r:id="rId11" imgW="1374775" imgH="67437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82663" y="5516563"/>
                        <a:ext cx="1470025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8"/>
          <p:cNvSpPr/>
          <p:nvPr/>
        </p:nvSpPr>
        <p:spPr>
          <a:xfrm>
            <a:off x="838200" y="1141413"/>
            <a:ext cx="9255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5308600" y="3362325"/>
            <a:ext cx="3224213" cy="2297113"/>
            <a:chOff x="0" y="0"/>
            <a:chExt cx="2200" cy="1447"/>
          </a:xfrm>
        </p:grpSpPr>
        <p:sp>
          <p:nvSpPr>
            <p:cNvPr id="49161" name="Freeform 10"/>
            <p:cNvSpPr/>
            <p:nvPr/>
          </p:nvSpPr>
          <p:spPr>
            <a:xfrm>
              <a:off x="416" y="96"/>
              <a:ext cx="1144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936" y="816"/>
                </a:cxn>
                <a:cxn ang="0">
                  <a:pos x="1144" y="0"/>
                </a:cxn>
              </a:cxnLst>
              <a:rect l="0" t="0" r="0" b="0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62" name="Group 11"/>
            <p:cNvGrpSpPr/>
            <p:nvPr/>
          </p:nvGrpSpPr>
          <p:grpSpPr>
            <a:xfrm>
              <a:off x="0" y="0"/>
              <a:ext cx="2200" cy="1447"/>
              <a:chOff x="0" y="0"/>
              <a:chExt cx="2200" cy="1447"/>
            </a:xfrm>
          </p:grpSpPr>
          <p:sp>
            <p:nvSpPr>
              <p:cNvPr id="49163" name="Line 12"/>
              <p:cNvSpPr/>
              <p:nvPr/>
            </p:nvSpPr>
            <p:spPr>
              <a:xfrm>
                <a:off x="0" y="1248"/>
                <a:ext cx="21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9164" name="Line 13"/>
              <p:cNvSpPr/>
              <p:nvPr/>
            </p:nvSpPr>
            <p:spPr>
              <a:xfrm flipV="1">
                <a:off x="416" y="48"/>
                <a:ext cx="0" cy="134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9165" name="Line 14"/>
              <p:cNvSpPr/>
              <p:nvPr/>
            </p:nvSpPr>
            <p:spPr>
              <a:xfrm flipH="1">
                <a:off x="416" y="96"/>
                <a:ext cx="1248" cy="115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9166" name="对象 7182"/>
              <p:cNvGraphicFramePr>
                <a:graphicFrameLocks noChangeAspect="1"/>
              </p:cNvGraphicFramePr>
              <p:nvPr/>
            </p:nvGraphicFramePr>
            <p:xfrm>
              <a:off x="485" y="517"/>
              <a:ext cx="57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0" r:id="rId13" imgW="839470" imgH="318135" progId="Equation.3">
                      <p:embed/>
                    </p:oleObj>
                  </mc:Choice>
                  <mc:Fallback>
                    <p:oleObj r:id="rId13" imgW="839470" imgH="318135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85" y="517"/>
                            <a:ext cx="57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7" name="对象 7183"/>
              <p:cNvGraphicFramePr>
                <a:graphicFrameLocks noChangeAspect="1"/>
              </p:cNvGraphicFramePr>
              <p:nvPr/>
            </p:nvGraphicFramePr>
            <p:xfrm>
              <a:off x="1322" y="805"/>
              <a:ext cx="64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1" r:id="rId15" imgW="954405" imgH="458470" progId="Equation.3">
                      <p:embed/>
                    </p:oleObj>
                  </mc:Choice>
                  <mc:Fallback>
                    <p:oleObj r:id="rId15" imgW="954405" imgH="45847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322" y="805"/>
                            <a:ext cx="64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8" name="对象 7184"/>
              <p:cNvGraphicFramePr>
                <a:graphicFrameLocks noChangeAspect="1"/>
              </p:cNvGraphicFramePr>
              <p:nvPr/>
            </p:nvGraphicFramePr>
            <p:xfrm>
              <a:off x="208" y="1248"/>
              <a:ext cx="183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2" r:id="rId17" imgW="293370" imgH="318770" progId="Equation.3">
                      <p:embed/>
                    </p:oleObj>
                  </mc:Choice>
                  <mc:Fallback>
                    <p:oleObj r:id="rId17" imgW="293370" imgH="31877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08" y="1248"/>
                            <a:ext cx="183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9" name="对象 7185"/>
              <p:cNvGraphicFramePr>
                <a:graphicFrameLocks noChangeAspect="1"/>
              </p:cNvGraphicFramePr>
              <p:nvPr/>
            </p:nvGraphicFramePr>
            <p:xfrm>
              <a:off x="2028" y="1296"/>
              <a:ext cx="172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3" r:id="rId19" imgW="254000" imgH="241300" progId="Equation.3">
                      <p:embed/>
                    </p:oleObj>
                  </mc:Choice>
                  <mc:Fallback>
                    <p:oleObj r:id="rId19" imgW="254000" imgH="2413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028" y="1296"/>
                            <a:ext cx="172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0" name="对象 7186"/>
              <p:cNvGraphicFramePr>
                <a:graphicFrameLocks noChangeAspect="1"/>
              </p:cNvGraphicFramePr>
              <p:nvPr/>
            </p:nvGraphicFramePr>
            <p:xfrm>
              <a:off x="472" y="4"/>
              <a:ext cx="173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4" r:id="rId21" imgW="255270" imgH="318770" progId="Equation.3">
                      <p:embed/>
                    </p:oleObj>
                  </mc:Choice>
                  <mc:Fallback>
                    <p:oleObj r:id="rId21" imgW="255270" imgH="31877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72" y="4"/>
                            <a:ext cx="173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71" name="对象 7187"/>
              <p:cNvGraphicFramePr>
                <a:graphicFrameLocks noChangeAspect="1"/>
              </p:cNvGraphicFramePr>
              <p:nvPr/>
            </p:nvGraphicFramePr>
            <p:xfrm>
              <a:off x="1664" y="0"/>
              <a:ext cx="45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5" r:id="rId23" imgW="661670" imgH="394335" progId="Equation.3">
                      <p:embed/>
                    </p:oleObj>
                  </mc:Choice>
                  <mc:Fallback>
                    <p:oleObj r:id="rId23" imgW="661670" imgH="394335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64" y="0"/>
                            <a:ext cx="450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91" name="Line 23"/>
          <p:cNvSpPr/>
          <p:nvPr/>
        </p:nvSpPr>
        <p:spPr>
          <a:xfrm>
            <a:off x="7031038" y="3357563"/>
            <a:ext cx="0" cy="2438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7192" name="Oval 24"/>
          <p:cNvSpPr/>
          <p:nvPr/>
        </p:nvSpPr>
        <p:spPr>
          <a:xfrm>
            <a:off x="6964363" y="4941888"/>
            <a:ext cx="134937" cy="14605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93" name="Oval 25"/>
          <p:cNvSpPr/>
          <p:nvPr/>
        </p:nvSpPr>
        <p:spPr>
          <a:xfrm>
            <a:off x="6964363" y="4149725"/>
            <a:ext cx="134937" cy="14605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7194" name="Line 26"/>
          <p:cNvSpPr/>
          <p:nvPr/>
        </p:nvSpPr>
        <p:spPr>
          <a:xfrm>
            <a:off x="7031038" y="4221163"/>
            <a:ext cx="0" cy="792162"/>
          </a:xfrm>
          <a:prstGeom prst="line">
            <a:avLst/>
          </a:prstGeom>
          <a:ln w="38100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7195" name="对象 7194"/>
          <p:cNvGraphicFramePr>
            <a:graphicFrameLocks noChangeAspect="1"/>
          </p:cNvGraphicFramePr>
          <p:nvPr/>
        </p:nvGraphicFramePr>
        <p:xfrm>
          <a:off x="2446338" y="5661025"/>
          <a:ext cx="1865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r:id="rId25" imgW="1741170" imgH="457835" progId="Equation.3">
                  <p:embed/>
                </p:oleObj>
              </mc:Choice>
              <mc:Fallback>
                <p:oleObj r:id="rId25" imgW="1741170" imgH="4578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46338" y="5661025"/>
                        <a:ext cx="18653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92" grpId="0" bldLvl="0" animBg="1"/>
      <p:bldP spid="7193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8193"/>
          <p:cNvGraphicFramePr>
            <a:graphicFrameLocks noChangeAspect="1"/>
          </p:cNvGraphicFramePr>
          <p:nvPr/>
        </p:nvGraphicFramePr>
        <p:xfrm>
          <a:off x="915988" y="1268413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r:id="rId3" imgW="2832100" imgH="431800" progId="Equation.3">
                  <p:embed/>
                </p:oleObj>
              </mc:Choice>
              <mc:Fallback>
                <p:oleObj r:id="rId3" imgW="28321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5988" y="1268413"/>
                        <a:ext cx="2832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>
            <a:graphicFrameLocks noChangeAspect="1"/>
          </p:cNvGraphicFramePr>
          <p:nvPr/>
        </p:nvGraphicFramePr>
        <p:xfrm>
          <a:off x="1514475" y="4508500"/>
          <a:ext cx="3935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r:id="rId5" imgW="3975100" imgH="698500" progId="Equation.3">
                  <p:embed/>
                </p:oleObj>
              </mc:Choice>
              <mc:Fallback>
                <p:oleObj r:id="rId5" imgW="3975100" imgH="698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4475" y="4508500"/>
                        <a:ext cx="3935413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982663" y="5300663"/>
          <a:ext cx="6045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7" imgW="6045200" imgH="1028700" progId="Equation.3">
                  <p:embed/>
                </p:oleObj>
              </mc:Choice>
              <mc:Fallback>
                <p:oleObj r:id="rId7" imgW="6045200" imgH="1028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2663" y="5300663"/>
                        <a:ext cx="6045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2179638" y="2068513"/>
            <a:ext cx="3222625" cy="2297112"/>
            <a:chOff x="0" y="0"/>
            <a:chExt cx="2200" cy="1447"/>
          </a:xfrm>
        </p:grpSpPr>
        <p:sp>
          <p:nvSpPr>
            <p:cNvPr id="50181" name="Line 6"/>
            <p:cNvSpPr/>
            <p:nvPr/>
          </p:nvSpPr>
          <p:spPr>
            <a:xfrm>
              <a:off x="0" y="1248"/>
              <a:ext cx="21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2" name="Line 7"/>
            <p:cNvSpPr/>
            <p:nvPr/>
          </p:nvSpPr>
          <p:spPr>
            <a:xfrm flipV="1">
              <a:off x="416" y="48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0183" name="Line 8"/>
            <p:cNvSpPr/>
            <p:nvPr/>
          </p:nvSpPr>
          <p:spPr>
            <a:xfrm flipH="1">
              <a:off x="416" y="96"/>
              <a:ext cx="1248" cy="115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4" name="Freeform 9"/>
            <p:cNvSpPr/>
            <p:nvPr/>
          </p:nvSpPr>
          <p:spPr>
            <a:xfrm>
              <a:off x="416" y="96"/>
              <a:ext cx="1144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936" y="816"/>
                </a:cxn>
                <a:cxn ang="0">
                  <a:pos x="1144" y="0"/>
                </a:cxn>
              </a:cxnLst>
              <a:rect l="0" t="0" r="0" b="0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185" name="对象 8201"/>
            <p:cNvGraphicFramePr>
              <a:graphicFrameLocks noChangeAspect="1"/>
            </p:cNvGraphicFramePr>
            <p:nvPr/>
          </p:nvGraphicFramePr>
          <p:xfrm>
            <a:off x="485" y="517"/>
            <a:ext cx="5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6" r:id="rId9" imgW="839470" imgH="318135" progId="Equation.3">
                    <p:embed/>
                  </p:oleObj>
                </mc:Choice>
                <mc:Fallback>
                  <p:oleObj r:id="rId9" imgW="839470" imgH="31813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85" y="517"/>
                          <a:ext cx="5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6" name="对象 8202"/>
            <p:cNvGraphicFramePr>
              <a:graphicFrameLocks noChangeAspect="1"/>
            </p:cNvGraphicFramePr>
            <p:nvPr/>
          </p:nvGraphicFramePr>
          <p:xfrm>
            <a:off x="1322" y="805"/>
            <a:ext cx="6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7" r:id="rId11" imgW="954405" imgH="458470" progId="Equation.3">
                    <p:embed/>
                  </p:oleObj>
                </mc:Choice>
                <mc:Fallback>
                  <p:oleObj r:id="rId11" imgW="954405" imgH="45847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22" y="805"/>
                          <a:ext cx="6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7" name="对象 8203"/>
            <p:cNvGraphicFramePr>
              <a:graphicFrameLocks noChangeAspect="1"/>
            </p:cNvGraphicFramePr>
            <p:nvPr/>
          </p:nvGraphicFramePr>
          <p:xfrm>
            <a:off x="208" y="1248"/>
            <a:ext cx="18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8" r:id="rId13" imgW="293370" imgH="318770" progId="Equation.3">
                    <p:embed/>
                  </p:oleObj>
                </mc:Choice>
                <mc:Fallback>
                  <p:oleObj r:id="rId13" imgW="293370" imgH="31877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8" y="1248"/>
                          <a:ext cx="183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对象 8204"/>
            <p:cNvGraphicFramePr>
              <a:graphicFrameLocks noChangeAspect="1"/>
            </p:cNvGraphicFramePr>
            <p:nvPr/>
          </p:nvGraphicFramePr>
          <p:xfrm>
            <a:off x="2028" y="1296"/>
            <a:ext cx="17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9" r:id="rId15" imgW="254000" imgH="241300" progId="Equation.3">
                    <p:embed/>
                  </p:oleObj>
                </mc:Choice>
                <mc:Fallback>
                  <p:oleObj r:id="rId15" imgW="254000" imgH="241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28" y="1296"/>
                          <a:ext cx="172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9" name="对象 8205"/>
            <p:cNvGraphicFramePr>
              <a:graphicFrameLocks noChangeAspect="1"/>
            </p:cNvGraphicFramePr>
            <p:nvPr/>
          </p:nvGraphicFramePr>
          <p:xfrm>
            <a:off x="472" y="4"/>
            <a:ext cx="17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0" r:id="rId17" imgW="255270" imgH="318770" progId="Equation.3">
                    <p:embed/>
                  </p:oleObj>
                </mc:Choice>
                <mc:Fallback>
                  <p:oleObj r:id="rId17" imgW="255270" imgH="31877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2" y="4"/>
                          <a:ext cx="173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0" name="对象 8206"/>
            <p:cNvGraphicFramePr>
              <a:graphicFrameLocks noChangeAspect="1"/>
            </p:cNvGraphicFramePr>
            <p:nvPr/>
          </p:nvGraphicFramePr>
          <p:xfrm>
            <a:off x="1664" y="0"/>
            <a:ext cx="4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r:id="rId19" imgW="661670" imgH="394335" progId="Equation.3">
                    <p:embed/>
                  </p:oleObj>
                </mc:Choice>
                <mc:Fallback>
                  <p:oleObj r:id="rId19" imgW="661670" imgH="39433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64" y="0"/>
                          <a:ext cx="45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Line 16"/>
          <p:cNvSpPr/>
          <p:nvPr/>
        </p:nvSpPr>
        <p:spPr>
          <a:xfrm>
            <a:off x="4772025" y="1916113"/>
            <a:ext cx="0" cy="2438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209" name="Line 17"/>
          <p:cNvSpPr/>
          <p:nvPr/>
        </p:nvSpPr>
        <p:spPr>
          <a:xfrm>
            <a:off x="2511425" y="1989138"/>
            <a:ext cx="0" cy="2438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9217"/>
          <p:cNvGraphicFramePr>
            <a:graphicFrameLocks noChangeAspect="1"/>
          </p:cNvGraphicFramePr>
          <p:nvPr/>
        </p:nvGraphicFramePr>
        <p:xfrm>
          <a:off x="849313" y="1196975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r:id="rId3" imgW="2173605" imgH="432435" progId="Equation.3">
                  <p:embed/>
                </p:oleObj>
              </mc:Choice>
              <mc:Fallback>
                <p:oleObj r:id="rId3" imgW="2173605" imgH="4324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1196975"/>
                        <a:ext cx="2171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784225" y="1724025"/>
          <a:ext cx="35417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r:id="rId5" imgW="3302000" imgH="698500" progId="Equation.3">
                  <p:embed/>
                </p:oleObj>
              </mc:Choice>
              <mc:Fallback>
                <p:oleObj r:id="rId5" imgW="3302000" imgH="698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4225" y="1724025"/>
                        <a:ext cx="3541713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914400" y="4191000"/>
          <a:ext cx="281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r:id="rId7" imgW="2819400" imgH="431800" progId="Equation.3">
                  <p:embed/>
                </p:oleObj>
              </mc:Choice>
              <mc:Fallback>
                <p:oleObj r:id="rId7" imgW="281940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191000"/>
                        <a:ext cx="2819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3852863" y="4025900"/>
          <a:ext cx="41671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r:id="rId9" imgW="3937000" imgH="698500" progId="Equation.3">
                  <p:embed/>
                </p:oleObj>
              </mc:Choice>
              <mc:Fallback>
                <p:oleObj r:id="rId9" imgW="3937000" imgH="698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2863" y="4025900"/>
                        <a:ext cx="4167187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914400" y="4953000"/>
          <a:ext cx="5245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r:id="rId11" imgW="5245100" imgH="1028700" progId="Equation.3">
                  <p:embed/>
                </p:oleObj>
              </mc:Choice>
              <mc:Fallback>
                <p:oleObj r:id="rId11" imgW="5245100" imgH="1028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953000"/>
                        <a:ext cx="5245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>
            <a:graphicFrameLocks noChangeAspect="1"/>
          </p:cNvGraphicFramePr>
          <p:nvPr/>
        </p:nvGraphicFramePr>
        <p:xfrm>
          <a:off x="1781175" y="2465388"/>
          <a:ext cx="16065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r:id="rId13" imgW="1499870" imgH="749935" progId="Equation.3">
                  <p:embed/>
                </p:oleObj>
              </mc:Choice>
              <mc:Fallback>
                <p:oleObj r:id="rId13" imgW="1499870" imgH="7499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81175" y="2465388"/>
                        <a:ext cx="1606550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9223"/>
          <p:cNvGraphicFramePr>
            <a:graphicFrameLocks noChangeAspect="1"/>
          </p:cNvGraphicFramePr>
          <p:nvPr/>
        </p:nvGraphicFramePr>
        <p:xfrm>
          <a:off x="1800225" y="3357563"/>
          <a:ext cx="1974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r:id="rId15" imgW="1843405" imgH="470535" progId="Equation.3">
                  <p:embed/>
                </p:oleObj>
              </mc:Choice>
              <mc:Fallback>
                <p:oleObj r:id="rId15" imgW="1843405" imgH="470535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00225" y="3357563"/>
                        <a:ext cx="19748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660900" y="1125538"/>
            <a:ext cx="3224213" cy="2297112"/>
            <a:chOff x="0" y="0"/>
            <a:chExt cx="2200" cy="1447"/>
          </a:xfrm>
        </p:grpSpPr>
        <p:sp>
          <p:nvSpPr>
            <p:cNvPr id="51209" name="Line 10"/>
            <p:cNvSpPr/>
            <p:nvPr/>
          </p:nvSpPr>
          <p:spPr>
            <a:xfrm>
              <a:off x="0" y="1248"/>
              <a:ext cx="21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0" name="Line 11"/>
            <p:cNvSpPr/>
            <p:nvPr/>
          </p:nvSpPr>
          <p:spPr>
            <a:xfrm flipV="1">
              <a:off x="416" y="48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11" name="Line 12"/>
            <p:cNvSpPr/>
            <p:nvPr/>
          </p:nvSpPr>
          <p:spPr>
            <a:xfrm flipH="1">
              <a:off x="416" y="96"/>
              <a:ext cx="1248" cy="115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12" name="Freeform 13"/>
            <p:cNvSpPr/>
            <p:nvPr/>
          </p:nvSpPr>
          <p:spPr>
            <a:xfrm>
              <a:off x="416" y="96"/>
              <a:ext cx="1144" cy="1152"/>
            </a:xfrm>
            <a:custGeom>
              <a:avLst/>
              <a:gdLst/>
              <a:ahLst/>
              <a:cxnLst>
                <a:cxn ang="0">
                  <a:pos x="0" y="1152"/>
                </a:cxn>
                <a:cxn ang="0">
                  <a:pos x="936" y="816"/>
                </a:cxn>
                <a:cxn ang="0">
                  <a:pos x="1144" y="0"/>
                </a:cxn>
              </a:cxnLst>
              <a:rect l="0" t="0" r="0" b="0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13" name="对象 9229"/>
            <p:cNvGraphicFramePr>
              <a:graphicFrameLocks noChangeAspect="1"/>
            </p:cNvGraphicFramePr>
            <p:nvPr/>
          </p:nvGraphicFramePr>
          <p:xfrm>
            <a:off x="485" y="517"/>
            <a:ext cx="5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2" r:id="rId17" imgW="839470" imgH="318135" progId="Equation.3">
                    <p:embed/>
                  </p:oleObj>
                </mc:Choice>
                <mc:Fallback>
                  <p:oleObj r:id="rId17" imgW="839470" imgH="318135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85" y="517"/>
                          <a:ext cx="5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4" name="对象 9230"/>
            <p:cNvGraphicFramePr>
              <a:graphicFrameLocks noChangeAspect="1"/>
            </p:cNvGraphicFramePr>
            <p:nvPr/>
          </p:nvGraphicFramePr>
          <p:xfrm>
            <a:off x="1322" y="805"/>
            <a:ext cx="6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3" r:id="rId19" imgW="954405" imgH="458470" progId="Equation.3">
                    <p:embed/>
                  </p:oleObj>
                </mc:Choice>
                <mc:Fallback>
                  <p:oleObj r:id="rId19" imgW="954405" imgH="45847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22" y="805"/>
                          <a:ext cx="6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对象 9231"/>
            <p:cNvGraphicFramePr>
              <a:graphicFrameLocks noChangeAspect="1"/>
            </p:cNvGraphicFramePr>
            <p:nvPr/>
          </p:nvGraphicFramePr>
          <p:xfrm>
            <a:off x="208" y="1248"/>
            <a:ext cx="18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r:id="rId21" imgW="293370" imgH="318770" progId="Equation.3">
                    <p:embed/>
                  </p:oleObj>
                </mc:Choice>
                <mc:Fallback>
                  <p:oleObj r:id="rId21" imgW="293370" imgH="31877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8" y="1248"/>
                          <a:ext cx="183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对象 9232"/>
            <p:cNvGraphicFramePr>
              <a:graphicFrameLocks noChangeAspect="1"/>
            </p:cNvGraphicFramePr>
            <p:nvPr/>
          </p:nvGraphicFramePr>
          <p:xfrm>
            <a:off x="2028" y="1296"/>
            <a:ext cx="17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5" r:id="rId23" imgW="254000" imgH="241300" progId="Equation.3">
                    <p:embed/>
                  </p:oleObj>
                </mc:Choice>
                <mc:Fallback>
                  <p:oleObj r:id="rId23" imgW="254000" imgH="241300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028" y="1296"/>
                          <a:ext cx="172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对象 9233"/>
            <p:cNvGraphicFramePr>
              <a:graphicFrameLocks noChangeAspect="1"/>
            </p:cNvGraphicFramePr>
            <p:nvPr/>
          </p:nvGraphicFramePr>
          <p:xfrm>
            <a:off x="472" y="4"/>
            <a:ext cx="17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6" r:id="rId25" imgW="255270" imgH="318770" progId="Equation.3">
                    <p:embed/>
                  </p:oleObj>
                </mc:Choice>
                <mc:Fallback>
                  <p:oleObj r:id="rId25" imgW="255270" imgH="31877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72" y="4"/>
                          <a:ext cx="173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对象 9234"/>
            <p:cNvGraphicFramePr>
              <a:graphicFrameLocks noChangeAspect="1"/>
            </p:cNvGraphicFramePr>
            <p:nvPr/>
          </p:nvGraphicFramePr>
          <p:xfrm>
            <a:off x="1664" y="0"/>
            <a:ext cx="4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7" r:id="rId27" imgW="661670" imgH="394335" progId="Equation.3">
                    <p:embed/>
                  </p:oleObj>
                </mc:Choice>
                <mc:Fallback>
                  <p:oleObj r:id="rId27" imgW="661670" imgH="394335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664" y="0"/>
                          <a:ext cx="450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6" name="Line 20"/>
          <p:cNvSpPr/>
          <p:nvPr/>
        </p:nvSpPr>
        <p:spPr>
          <a:xfrm>
            <a:off x="4772025" y="3284538"/>
            <a:ext cx="2819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37" name="Line 21"/>
          <p:cNvSpPr/>
          <p:nvPr/>
        </p:nvSpPr>
        <p:spPr>
          <a:xfrm>
            <a:off x="4772025" y="1341438"/>
            <a:ext cx="2819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38" name="Line 22"/>
          <p:cNvSpPr/>
          <p:nvPr/>
        </p:nvSpPr>
        <p:spPr>
          <a:xfrm>
            <a:off x="4772025" y="2205038"/>
            <a:ext cx="2819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239" name="Oval 23"/>
          <p:cNvSpPr/>
          <p:nvPr/>
        </p:nvSpPr>
        <p:spPr>
          <a:xfrm>
            <a:off x="6100763" y="2133600"/>
            <a:ext cx="133350" cy="144463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40" name="Oval 24"/>
          <p:cNvSpPr/>
          <p:nvPr/>
        </p:nvSpPr>
        <p:spPr>
          <a:xfrm>
            <a:off x="6753225" y="2120900"/>
            <a:ext cx="133350" cy="144463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41" name="Line 25"/>
          <p:cNvSpPr/>
          <p:nvPr/>
        </p:nvSpPr>
        <p:spPr>
          <a:xfrm>
            <a:off x="6167438" y="2205038"/>
            <a:ext cx="663575" cy="0"/>
          </a:xfrm>
          <a:prstGeom prst="line">
            <a:avLst/>
          </a:prstGeom>
          <a:ln w="38100" cap="flat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40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5" name="Object 2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395288" y="1339850"/>
          <a:ext cx="8067675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r:id="rId4" imgW="7600950" imgH="5217160" progId="Word.Document.8">
                  <p:embed/>
                </p:oleObj>
              </mc:Choice>
              <mc:Fallback>
                <p:oleObj r:id="rId4" imgW="7600950" imgH="5217160" progId="Word.Document.8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288" y="1339850"/>
                        <a:ext cx="8067675" cy="5518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49" name="Object 2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323850" y="638175"/>
          <a:ext cx="8496300" cy="596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4" imgW="7421245" imgH="5217160" progId="Word.Document.8">
                  <p:embed/>
                </p:oleObj>
              </mc:Choice>
              <mc:Fallback>
                <p:oleObj r:id="rId4" imgW="7421245" imgH="5217160" progId="Word.Document.8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850" y="638175"/>
                        <a:ext cx="8496300" cy="5967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54274" name="对象 11266"/>
          <p:cNvGraphicFramePr>
            <a:graphicFrameLocks noChangeAspect="1"/>
          </p:cNvGraphicFramePr>
          <p:nvPr/>
        </p:nvGraphicFramePr>
        <p:xfrm>
          <a:off x="790575" y="836613"/>
          <a:ext cx="8353425" cy="268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r:id="rId3" imgW="3556000" imgH="1143000" progId="Equation.3">
                  <p:embed/>
                </p:oleObj>
              </mc:Choice>
              <mc:Fallback>
                <p:oleObj r:id="rId3" imgW="3556000" imgH="11430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0575" y="836613"/>
                        <a:ext cx="8353425" cy="268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4"/>
          <p:cNvSpPr/>
          <p:nvPr/>
        </p:nvSpPr>
        <p:spPr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aphicFrame>
        <p:nvGraphicFramePr>
          <p:cNvPr id="54276" name="对象 11268"/>
          <p:cNvGraphicFramePr>
            <a:graphicFrameLocks noChangeAspect="1"/>
          </p:cNvGraphicFramePr>
          <p:nvPr/>
        </p:nvGraphicFramePr>
        <p:xfrm>
          <a:off x="755650" y="3789363"/>
          <a:ext cx="7920038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r:id="rId5" imgW="3556000" imgH="1143000" progId="Equation.3">
                  <p:embed/>
                </p:oleObj>
              </mc:Choice>
              <mc:Fallback>
                <p:oleObj r:id="rId5" imgW="3556000" imgH="11430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789363"/>
                        <a:ext cx="7920038" cy="2547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5"/>
          <p:cNvSpPr/>
          <p:nvPr/>
        </p:nvSpPr>
        <p:spPr>
          <a:xfrm>
            <a:off x="250825" y="360363"/>
            <a:ext cx="5033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Arial" panose="020B0604020202020204" pitchFamily="34" charset="0"/>
                <a:ea typeface="华文细黑" pitchFamily="2" charset="-122"/>
              </a:rPr>
              <a:t>积分的结果一般都是分段函数：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/>
          <p:nvPr/>
        </p:nvSpPr>
        <p:spPr>
          <a:xfrm>
            <a:off x="0" y="549275"/>
            <a:ext cx="52578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eaLnBrk="0" hangingPunct="0"/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的概率密度是</a:t>
            </a:r>
          </a:p>
        </p:txBody>
      </p:sp>
      <p:graphicFrame>
        <p:nvGraphicFramePr>
          <p:cNvPr id="12291" name="对象 12290"/>
          <p:cNvGraphicFramePr>
            <a:graphicFrameLocks noChangeAspect="1"/>
          </p:cNvGraphicFramePr>
          <p:nvPr/>
        </p:nvGraphicFramePr>
        <p:xfrm>
          <a:off x="1312863" y="1165225"/>
          <a:ext cx="6248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r:id="rId3" imgW="2628900" imgH="457200" progId="Equation.3">
                  <p:embed/>
                </p:oleObj>
              </mc:Choice>
              <mc:Fallback>
                <p:oleObj r:id="rId3" imgW="2628900" imgH="4572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2863" y="1165225"/>
                        <a:ext cx="624840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474663" y="2262188"/>
            <a:ext cx="73914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 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的值； （</a:t>
            </a:r>
            <a:r>
              <a:rPr lang="en-US" altLang="zh-CN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）两个边缘密度。</a:t>
            </a:r>
          </a:p>
        </p:txBody>
      </p:sp>
      <p:sp>
        <p:nvSpPr>
          <p:cNvPr id="12293" name="Text Box 5"/>
          <p:cNvSpPr txBox="1"/>
          <p:nvPr/>
        </p:nvSpPr>
        <p:spPr>
          <a:xfrm>
            <a:off x="2987675" y="5084763"/>
            <a:ext cx="2133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= 5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c</a:t>
            </a:r>
            <a:r>
              <a:rPr lang="en-US" altLang="zh-CN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/24 =1,</a:t>
            </a:r>
            <a:endParaRPr lang="en-US" altLang="zh-CN" sz="2400" i="0" dirty="0">
              <a:solidFill>
                <a:schemeClr val="tx2"/>
              </a:solidFill>
              <a:latin typeface="Times New Roman" panose="02020603050405020304" pitchFamily="18" charset="0"/>
              <a:ea typeface="华文细黑" pitchFamily="2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1996758" y="5831205"/>
            <a:ext cx="16652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c </a:t>
            </a:r>
            <a:r>
              <a:rPr lang="en-US" altLang="zh-CN" sz="3200" b="1" i="0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=24/5.</a:t>
            </a:r>
          </a:p>
        </p:txBody>
      </p:sp>
      <p:graphicFrame>
        <p:nvGraphicFramePr>
          <p:cNvPr id="12295" name="对象 12294"/>
          <p:cNvGraphicFramePr>
            <a:graphicFrameLocks noChangeAspect="1"/>
          </p:cNvGraphicFramePr>
          <p:nvPr/>
        </p:nvGraphicFramePr>
        <p:xfrm>
          <a:off x="323850" y="4076700"/>
          <a:ext cx="26177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r:id="rId5" imgW="2768600" imgH="698500" progId="Equation.DSMT4">
                  <p:embed/>
                </p:oleObj>
              </mc:Choice>
              <mc:Fallback>
                <p:oleObj r:id="rId5" imgW="2768600" imgH="6985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4076700"/>
                        <a:ext cx="2617788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/>
          <p:nvPr/>
        </p:nvSpPr>
        <p:spPr>
          <a:xfrm>
            <a:off x="395288" y="3141663"/>
            <a:ext cx="1316037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 </a:t>
            </a:r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华文细黑" pitchFamily="2" charset="-122"/>
              </a:rPr>
              <a:t>(1)</a:t>
            </a:r>
          </a:p>
        </p:txBody>
      </p:sp>
      <p:sp>
        <p:nvSpPr>
          <p:cNvPr id="12298" name="Rectangle 10"/>
          <p:cNvSpPr/>
          <p:nvPr/>
        </p:nvSpPr>
        <p:spPr>
          <a:xfrm>
            <a:off x="1249363" y="5828030"/>
            <a:ext cx="590550" cy="5826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3200" b="1" i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332538" y="2708275"/>
            <a:ext cx="2173287" cy="2039938"/>
            <a:chOff x="0" y="0"/>
            <a:chExt cx="1369" cy="1285"/>
          </a:xfrm>
        </p:grpSpPr>
        <p:sp>
          <p:nvSpPr>
            <p:cNvPr id="55306" name="Line 12"/>
            <p:cNvSpPr/>
            <p:nvPr/>
          </p:nvSpPr>
          <p:spPr>
            <a:xfrm>
              <a:off x="0" y="997"/>
              <a:ext cx="1173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7" name="Line 13"/>
            <p:cNvSpPr/>
            <p:nvPr/>
          </p:nvSpPr>
          <p:spPr>
            <a:xfrm flipH="1" flipV="1">
              <a:off x="223" y="227"/>
              <a:ext cx="3" cy="1058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5308" name="Line 14"/>
            <p:cNvSpPr/>
            <p:nvPr/>
          </p:nvSpPr>
          <p:spPr>
            <a:xfrm flipV="1">
              <a:off x="206" y="318"/>
              <a:ext cx="681" cy="68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5309" name="对象 12302"/>
            <p:cNvGraphicFramePr>
              <a:graphicFrameLocks noChangeAspect="1"/>
            </p:cNvGraphicFramePr>
            <p:nvPr/>
          </p:nvGraphicFramePr>
          <p:xfrm>
            <a:off x="841" y="9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7" r:id="rId7" imgW="837565" imgH="317500" progId="Equation.DSMT4">
                    <p:embed/>
                  </p:oleObj>
                </mc:Choice>
                <mc:Fallback>
                  <p:oleObj r:id="rId7" imgW="837565" imgH="3175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1" y="9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对象 12303"/>
            <p:cNvGraphicFramePr>
              <a:graphicFrameLocks noChangeAspect="1"/>
            </p:cNvGraphicFramePr>
            <p:nvPr/>
          </p:nvGraphicFramePr>
          <p:xfrm>
            <a:off x="1180" y="937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8" r:id="rId9" imgW="254000" imgH="241300" progId="Equation.DSMT4">
                    <p:embed/>
                  </p:oleObj>
                </mc:Choice>
                <mc:Fallback>
                  <p:oleObj r:id="rId9" imgW="254000" imgH="241300" progId="Equation.DSMT4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80" y="937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对象 12304"/>
            <p:cNvGraphicFramePr>
              <a:graphicFrameLocks noChangeAspect="1"/>
            </p:cNvGraphicFramePr>
            <p:nvPr/>
          </p:nvGraphicFramePr>
          <p:xfrm>
            <a:off x="132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9" r:id="rId11" imgW="254000" imgH="317500" progId="Equation.DSMT4">
                    <p:embed/>
                  </p:oleObj>
                </mc:Choice>
                <mc:Fallback>
                  <p:oleObj r:id="rId11" imgW="254000" imgH="317500" progId="Equation.DSMT4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2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AutoShape 18"/>
            <p:cNvSpPr/>
            <p:nvPr/>
          </p:nvSpPr>
          <p:spPr>
            <a:xfrm rot="-5400000">
              <a:off x="206" y="453"/>
              <a:ext cx="544" cy="544"/>
            </a:xfrm>
            <a:prstGeom prst="rtTriangle">
              <a:avLst/>
            </a:prstGeom>
            <a:solidFill>
              <a:srgbClr val="FF6600">
                <a:alpha val="32941"/>
              </a:srgb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5313" name="对象 12306"/>
            <p:cNvGraphicFramePr>
              <a:graphicFrameLocks noChangeAspect="1"/>
            </p:cNvGraphicFramePr>
            <p:nvPr/>
          </p:nvGraphicFramePr>
          <p:xfrm>
            <a:off x="70" y="99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0" r:id="rId13" imgW="203200" imgH="317500" progId="Equation.DSMT4">
                    <p:embed/>
                  </p:oleObj>
                </mc:Choice>
                <mc:Fallback>
                  <p:oleObj r:id="rId13" imgW="203200" imgH="317500" progId="Equation.DSMT4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" y="99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4" name="对象 12307"/>
            <p:cNvGraphicFramePr>
              <a:graphicFrameLocks noChangeAspect="1"/>
            </p:cNvGraphicFramePr>
            <p:nvPr/>
          </p:nvGraphicFramePr>
          <p:xfrm>
            <a:off x="775" y="998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1" r:id="rId15" imgW="177800" imgH="304165" progId="Equation.DSMT4">
                    <p:embed/>
                  </p:oleObj>
                </mc:Choice>
                <mc:Fallback>
                  <p:oleObj r:id="rId15" imgW="177800" imgH="304165" progId="Equation.DSMT4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5" y="998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/>
          <p:nvPr/>
        </p:nvGrpSpPr>
        <p:grpSpPr>
          <a:xfrm>
            <a:off x="7092950" y="4221163"/>
            <a:ext cx="287338" cy="360362"/>
            <a:chOff x="0" y="0"/>
            <a:chExt cx="181" cy="227"/>
          </a:xfrm>
        </p:grpSpPr>
        <p:sp>
          <p:nvSpPr>
            <p:cNvPr id="55316" name="Oval 22"/>
            <p:cNvSpPr/>
            <p:nvPr/>
          </p:nvSpPr>
          <p:spPr>
            <a:xfrm>
              <a:off x="0" y="0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5317" name="对象 12310"/>
            <p:cNvGraphicFramePr>
              <a:graphicFrameLocks noChangeAspect="1"/>
            </p:cNvGraphicFramePr>
            <p:nvPr/>
          </p:nvGraphicFramePr>
          <p:xfrm>
            <a:off x="21" y="75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2" r:id="rId17" imgW="254000" imgH="241300" progId="Equation.DSMT4">
                    <p:embed/>
                  </p:oleObj>
                </mc:Choice>
                <mc:Fallback>
                  <p:oleObj r:id="rId17" imgW="254000" imgH="241300" progId="Equation.DSMT4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" y="75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2" name="Line 24"/>
          <p:cNvSpPr/>
          <p:nvPr/>
        </p:nvSpPr>
        <p:spPr>
          <a:xfrm>
            <a:off x="7092950" y="3860800"/>
            <a:ext cx="0" cy="431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" name="Group 25"/>
          <p:cNvGrpSpPr/>
          <p:nvPr/>
        </p:nvGrpSpPr>
        <p:grpSpPr>
          <a:xfrm>
            <a:off x="7092950" y="3068638"/>
            <a:ext cx="71438" cy="1728787"/>
            <a:chOff x="0" y="0"/>
            <a:chExt cx="45" cy="1089"/>
          </a:xfrm>
        </p:grpSpPr>
        <p:sp>
          <p:nvSpPr>
            <p:cNvPr id="55320" name="Line 26"/>
            <p:cNvSpPr/>
            <p:nvPr/>
          </p:nvSpPr>
          <p:spPr>
            <a:xfrm>
              <a:off x="0" y="0"/>
              <a:ext cx="16" cy="1089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321" name="Oval 27"/>
            <p:cNvSpPr/>
            <p:nvPr/>
          </p:nvSpPr>
          <p:spPr>
            <a:xfrm>
              <a:off x="0" y="454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12316" name="对象 12315"/>
          <p:cNvGraphicFramePr>
            <a:graphicFrameLocks noChangeAspect="1"/>
          </p:cNvGraphicFramePr>
          <p:nvPr/>
        </p:nvGraphicFramePr>
        <p:xfrm>
          <a:off x="3059113" y="4005263"/>
          <a:ext cx="2773362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r:id="rId18" imgW="2882900" imgH="838200" progId="Equation.3">
                  <p:embed/>
                </p:oleObj>
              </mc:Choice>
              <mc:Fallback>
                <p:oleObj r:id="rId18" imgW="2882900" imgH="8382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59113" y="4005263"/>
                        <a:ext cx="2773362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1908175" y="2924175"/>
          <a:ext cx="33829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r:id="rId20" imgW="1245235" imgH="457200" progId="Equation.DSMT4">
                  <p:embed/>
                </p:oleObj>
              </mc:Choice>
              <mc:Fallback>
                <p:oleObj r:id="rId20" imgW="1245235" imgH="4572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08175" y="2924175"/>
                        <a:ext cx="3382963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3" grpId="0"/>
      <p:bldP spid="12294" grpId="0"/>
      <p:bldP spid="12296" grpId="0"/>
      <p:bldP spid="1229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827088" y="1341438"/>
          <a:ext cx="29987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r:id="rId3" imgW="3187700" imgH="749300" progId="Equation.3">
                  <p:embed/>
                </p:oleObj>
              </mc:Choice>
              <mc:Fallback>
                <p:oleObj r:id="rId3" imgW="3187700" imgH="7493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341438"/>
                        <a:ext cx="2998787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2" name="Group 7"/>
          <p:cNvGrpSpPr/>
          <p:nvPr/>
        </p:nvGrpSpPr>
        <p:grpSpPr>
          <a:xfrm>
            <a:off x="5795963" y="3319463"/>
            <a:ext cx="2846387" cy="2039937"/>
            <a:chOff x="0" y="0"/>
            <a:chExt cx="1793" cy="1285"/>
          </a:xfrm>
        </p:grpSpPr>
        <p:sp>
          <p:nvSpPr>
            <p:cNvPr id="56323" name="Line 8"/>
            <p:cNvSpPr/>
            <p:nvPr/>
          </p:nvSpPr>
          <p:spPr>
            <a:xfrm flipV="1">
              <a:off x="0" y="999"/>
              <a:ext cx="1633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6324" name="Line 9"/>
            <p:cNvSpPr/>
            <p:nvPr/>
          </p:nvSpPr>
          <p:spPr>
            <a:xfrm flipH="1" flipV="1">
              <a:off x="561" y="227"/>
              <a:ext cx="3" cy="1058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6325" name="对象 13321"/>
            <p:cNvGraphicFramePr>
              <a:graphicFrameLocks noChangeAspect="1"/>
            </p:cNvGraphicFramePr>
            <p:nvPr/>
          </p:nvGraphicFramePr>
          <p:xfrm>
            <a:off x="1633" y="937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r:id="rId5" imgW="254000" imgH="241300" progId="Equation.DSMT4">
                    <p:embed/>
                  </p:oleObj>
                </mc:Choice>
                <mc:Fallback>
                  <p:oleObj r:id="rId5" imgW="254000" imgH="241300" progId="Equation.DSMT4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33" y="937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对象 13322"/>
            <p:cNvGraphicFramePr>
              <a:graphicFrameLocks noChangeAspect="1"/>
            </p:cNvGraphicFramePr>
            <p:nvPr/>
          </p:nvGraphicFramePr>
          <p:xfrm>
            <a:off x="470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9" r:id="rId7" imgW="254000" imgH="317500" progId="Equation.DSMT4">
                    <p:embed/>
                  </p:oleObj>
                </mc:Choice>
                <mc:Fallback>
                  <p:oleObj r:id="rId7" imgW="254000" imgH="3175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对象 13323"/>
            <p:cNvGraphicFramePr>
              <a:graphicFrameLocks noChangeAspect="1"/>
            </p:cNvGraphicFramePr>
            <p:nvPr/>
          </p:nvGraphicFramePr>
          <p:xfrm>
            <a:off x="408" y="999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0" r:id="rId9" imgW="203200" imgH="317500" progId="Equation.DSMT4">
                    <p:embed/>
                  </p:oleObj>
                </mc:Choice>
                <mc:Fallback>
                  <p:oleObj r:id="rId9" imgW="203200" imgH="317500" progId="Equation.DSMT4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8" y="999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28" name="Group 13"/>
          <p:cNvGrpSpPr/>
          <p:nvPr/>
        </p:nvGrpSpPr>
        <p:grpSpPr>
          <a:xfrm>
            <a:off x="6659563" y="3390900"/>
            <a:ext cx="1990725" cy="1817688"/>
            <a:chOff x="0" y="0"/>
            <a:chExt cx="1254" cy="1145"/>
          </a:xfrm>
        </p:grpSpPr>
        <p:sp>
          <p:nvSpPr>
            <p:cNvPr id="56329" name="Line 14"/>
            <p:cNvSpPr/>
            <p:nvPr/>
          </p:nvSpPr>
          <p:spPr>
            <a:xfrm flipV="1">
              <a:off x="46" y="227"/>
              <a:ext cx="681" cy="680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6330" name="对象 13326"/>
            <p:cNvGraphicFramePr>
              <a:graphicFrameLocks noChangeAspect="1"/>
            </p:cNvGraphicFramePr>
            <p:nvPr/>
          </p:nvGraphicFramePr>
          <p:xfrm>
            <a:off x="726" y="0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1" r:id="rId11" imgW="837565" imgH="317500" progId="Equation.DSMT4">
                    <p:embed/>
                  </p:oleObj>
                </mc:Choice>
                <mc:Fallback>
                  <p:oleObj r:id="rId11" imgW="837565" imgH="317500" progId="Equation.DSMT4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26" y="0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1" name="AutoShape 16"/>
            <p:cNvSpPr/>
            <p:nvPr/>
          </p:nvSpPr>
          <p:spPr>
            <a:xfrm rot="-5400000">
              <a:off x="0" y="409"/>
              <a:ext cx="544" cy="544"/>
            </a:xfrm>
            <a:prstGeom prst="rtTriangle">
              <a:avLst/>
            </a:prstGeom>
            <a:solidFill>
              <a:srgbClr val="FF6600">
                <a:alpha val="32941"/>
              </a:srgb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6332" name="对象 13328"/>
            <p:cNvGraphicFramePr>
              <a:graphicFrameLocks noChangeAspect="1"/>
            </p:cNvGraphicFramePr>
            <p:nvPr/>
          </p:nvGraphicFramePr>
          <p:xfrm>
            <a:off x="545" y="953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2" r:id="rId13" imgW="177800" imgH="304165" progId="Equation.DSMT4">
                    <p:embed/>
                  </p:oleObj>
                </mc:Choice>
                <mc:Fallback>
                  <p:oleObj r:id="rId13" imgW="177800" imgH="304165" progId="Equation.DSMT4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5" y="953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/>
          <p:nvPr/>
        </p:nvGrpSpPr>
        <p:grpSpPr>
          <a:xfrm>
            <a:off x="7092950" y="4903788"/>
            <a:ext cx="287338" cy="360362"/>
            <a:chOff x="0" y="0"/>
            <a:chExt cx="181" cy="227"/>
          </a:xfrm>
        </p:grpSpPr>
        <p:sp>
          <p:nvSpPr>
            <p:cNvPr id="56334" name="Oval 19"/>
            <p:cNvSpPr/>
            <p:nvPr/>
          </p:nvSpPr>
          <p:spPr>
            <a:xfrm>
              <a:off x="0" y="0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6335" name="对象 13331"/>
            <p:cNvGraphicFramePr>
              <a:graphicFrameLocks noChangeAspect="1"/>
            </p:cNvGraphicFramePr>
            <p:nvPr/>
          </p:nvGraphicFramePr>
          <p:xfrm>
            <a:off x="21" y="75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3" r:id="rId15" imgW="254000" imgH="241300" progId="Equation.DSMT4">
                    <p:embed/>
                  </p:oleObj>
                </mc:Choice>
                <mc:Fallback>
                  <p:oleObj r:id="rId15" imgW="254000" imgH="2413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" y="75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>
          <a:xfrm>
            <a:off x="7092950" y="3679825"/>
            <a:ext cx="71438" cy="1728788"/>
            <a:chOff x="0" y="0"/>
            <a:chExt cx="45" cy="1089"/>
          </a:xfrm>
        </p:grpSpPr>
        <p:sp>
          <p:nvSpPr>
            <p:cNvPr id="56337" name="Line 22"/>
            <p:cNvSpPr/>
            <p:nvPr/>
          </p:nvSpPr>
          <p:spPr>
            <a:xfrm>
              <a:off x="0" y="0"/>
              <a:ext cx="16" cy="1089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8" name="Line 23"/>
            <p:cNvSpPr/>
            <p:nvPr/>
          </p:nvSpPr>
          <p:spPr>
            <a:xfrm>
              <a:off x="16" y="499"/>
              <a:ext cx="0" cy="272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339" name="Oval 24"/>
            <p:cNvSpPr/>
            <p:nvPr/>
          </p:nvSpPr>
          <p:spPr>
            <a:xfrm>
              <a:off x="0" y="454"/>
              <a:ext cx="45" cy="45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56340" name="Rectangle 42"/>
          <p:cNvSpPr/>
          <p:nvPr/>
        </p:nvSpPr>
        <p:spPr>
          <a:xfrm>
            <a:off x="0" y="1412875"/>
            <a:ext cx="1246188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</a:rPr>
              <a:t> </a:t>
            </a:r>
            <a:r>
              <a:rPr lang="en-US" altLang="zh-CN" sz="2800" b="1" i="0" dirty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</a:rPr>
              <a:t>(2)</a:t>
            </a:r>
          </a:p>
        </p:txBody>
      </p:sp>
      <p:graphicFrame>
        <p:nvGraphicFramePr>
          <p:cNvPr id="13355" name="对象 14341"/>
          <p:cNvGraphicFramePr>
            <a:graphicFrameLocks noChangeAspect="1"/>
          </p:cNvGraphicFramePr>
          <p:nvPr/>
        </p:nvGraphicFramePr>
        <p:xfrm>
          <a:off x="1547813" y="2420938"/>
          <a:ext cx="36068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r:id="rId16" imgW="1905635" imgH="660400" progId="Equation.3">
                  <p:embed/>
                </p:oleObj>
              </mc:Choice>
              <mc:Fallback>
                <p:oleObj r:id="rId16" imgW="1905635" imgH="6604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7813" y="2420938"/>
                        <a:ext cx="3606800" cy="124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1476375" y="4149725"/>
          <a:ext cx="32400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r:id="rId18" imgW="1664335" imgH="660400" progId="Equation.3">
                  <p:embed/>
                </p:oleObj>
              </mc:Choice>
              <mc:Fallback>
                <p:oleObj r:id="rId18" imgW="1664335" imgH="6604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76375" y="4149725"/>
                        <a:ext cx="3240088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7" name="AutoShape 45"/>
          <p:cNvSpPr/>
          <p:nvPr/>
        </p:nvSpPr>
        <p:spPr>
          <a:xfrm>
            <a:off x="4067175" y="1844675"/>
            <a:ext cx="2449513" cy="739775"/>
          </a:xfrm>
          <a:prstGeom prst="wedgeRectCallout">
            <a:avLst>
              <a:gd name="adj1" fmla="val -129324"/>
              <a:gd name="adj2" fmla="val 87769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</a:rPr>
              <a:t>注意积分上下限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7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827088" y="1052513"/>
          <a:ext cx="3162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r:id="rId3" imgW="3162300" imgH="749300" progId="Equation.3">
                  <p:embed/>
                </p:oleObj>
              </mc:Choice>
              <mc:Fallback>
                <p:oleObj r:id="rId3" imgW="3162300" imgH="7493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31623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46" name="Group 5"/>
          <p:cNvGrpSpPr/>
          <p:nvPr/>
        </p:nvGrpSpPr>
        <p:grpSpPr>
          <a:xfrm>
            <a:off x="7164388" y="3649663"/>
            <a:ext cx="1728787" cy="1512887"/>
            <a:chOff x="0" y="0"/>
            <a:chExt cx="1089" cy="953"/>
          </a:xfrm>
        </p:grpSpPr>
        <p:sp>
          <p:nvSpPr>
            <p:cNvPr id="57347" name="Line 6"/>
            <p:cNvSpPr/>
            <p:nvPr/>
          </p:nvSpPr>
          <p:spPr>
            <a:xfrm flipV="1">
              <a:off x="0" y="252"/>
              <a:ext cx="711" cy="70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48" name="AutoShape 7"/>
            <p:cNvSpPr/>
            <p:nvPr/>
          </p:nvSpPr>
          <p:spPr>
            <a:xfrm rot="-5400000">
              <a:off x="0" y="409"/>
              <a:ext cx="544" cy="544"/>
            </a:xfrm>
            <a:prstGeom prst="rtTriangle">
              <a:avLst/>
            </a:prstGeom>
            <a:solidFill>
              <a:srgbClr val="FF6600">
                <a:alpha val="32941"/>
              </a:srgb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7349" name="对象 15367"/>
            <p:cNvGraphicFramePr>
              <a:graphicFrameLocks noChangeAspect="1"/>
            </p:cNvGraphicFramePr>
            <p:nvPr/>
          </p:nvGraphicFramePr>
          <p:xfrm>
            <a:off x="561" y="0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2" r:id="rId5" imgW="837565" imgH="317500" progId="Equation.DSMT4">
                    <p:embed/>
                  </p:oleObj>
                </mc:Choice>
                <mc:Fallback>
                  <p:oleObj r:id="rId5" imgW="837565" imgH="3175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1" y="0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6875463" y="4518025"/>
            <a:ext cx="287337" cy="428625"/>
            <a:chOff x="0" y="0"/>
            <a:chExt cx="181" cy="270"/>
          </a:xfrm>
        </p:grpSpPr>
        <p:sp>
          <p:nvSpPr>
            <p:cNvPr id="57351" name="Oval 16"/>
            <p:cNvSpPr/>
            <p:nvPr/>
          </p:nvSpPr>
          <p:spPr>
            <a:xfrm>
              <a:off x="127" y="0"/>
              <a:ext cx="54" cy="54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7352" name="对象 15376"/>
            <p:cNvGraphicFramePr>
              <a:graphicFrameLocks noChangeAspect="1"/>
            </p:cNvGraphicFramePr>
            <p:nvPr/>
          </p:nvGraphicFramePr>
          <p:xfrm>
            <a:off x="0" y="7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r:id="rId7" imgW="254000" imgH="317500" progId="Equation.DSMT4">
                    <p:embed/>
                  </p:oleObj>
                </mc:Choice>
                <mc:Fallback>
                  <p:oleObj r:id="rId7" imgW="254000" imgH="317500" progId="Equation.DSMT4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7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/>
          <p:nvPr/>
        </p:nvGrpSpPr>
        <p:grpSpPr>
          <a:xfrm>
            <a:off x="6946900" y="4083050"/>
            <a:ext cx="1058863" cy="304800"/>
            <a:chOff x="0" y="0"/>
            <a:chExt cx="667" cy="192"/>
          </a:xfrm>
        </p:grpSpPr>
        <p:sp>
          <p:nvSpPr>
            <p:cNvPr id="57354" name="Line 19"/>
            <p:cNvSpPr/>
            <p:nvPr/>
          </p:nvSpPr>
          <p:spPr>
            <a:xfrm flipH="1">
              <a:off x="136" y="136"/>
              <a:ext cx="531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7355" name="对象 15379"/>
            <p:cNvGraphicFramePr>
              <a:graphicFrameLocks noChangeAspect="1"/>
            </p:cNvGraphicFramePr>
            <p:nvPr/>
          </p:nvGraphicFramePr>
          <p:xfrm>
            <a:off x="0" y="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r:id="rId9" imgW="177800" imgH="304165" progId="Equation.DSMT4">
                    <p:embed/>
                  </p:oleObj>
                </mc:Choice>
                <mc:Fallback>
                  <p:oleObj r:id="rId9" imgW="177800" imgH="304165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6" name="Oval 21"/>
            <p:cNvSpPr/>
            <p:nvPr/>
          </p:nvSpPr>
          <p:spPr>
            <a:xfrm>
              <a:off x="127" y="113"/>
              <a:ext cx="54" cy="54"/>
            </a:xfrm>
            <a:prstGeom prst="ellipse">
              <a:avLst/>
            </a:prstGeom>
            <a:solidFill>
              <a:srgbClr val="00FF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443663" y="4572000"/>
            <a:ext cx="2089150" cy="85725"/>
            <a:chOff x="0" y="0"/>
            <a:chExt cx="1316" cy="54"/>
          </a:xfrm>
        </p:grpSpPr>
        <p:sp>
          <p:nvSpPr>
            <p:cNvPr id="57358" name="Line 30"/>
            <p:cNvSpPr/>
            <p:nvPr/>
          </p:nvSpPr>
          <p:spPr>
            <a:xfrm>
              <a:off x="0" y="23"/>
              <a:ext cx="1316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9" name="Line 31"/>
            <p:cNvSpPr/>
            <p:nvPr/>
          </p:nvSpPr>
          <p:spPr>
            <a:xfrm>
              <a:off x="816" y="23"/>
              <a:ext cx="182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60" name="Oval 32"/>
            <p:cNvSpPr/>
            <p:nvPr/>
          </p:nvSpPr>
          <p:spPr>
            <a:xfrm>
              <a:off x="808" y="0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sp>
          <p:nvSpPr>
            <p:cNvPr id="57361" name="Oval 33"/>
            <p:cNvSpPr/>
            <p:nvPr/>
          </p:nvSpPr>
          <p:spPr>
            <a:xfrm>
              <a:off x="976" y="0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pSp>
        <p:nvGrpSpPr>
          <p:cNvPr id="57362" name="Group 34"/>
          <p:cNvGrpSpPr/>
          <p:nvPr/>
        </p:nvGrpSpPr>
        <p:grpSpPr>
          <a:xfrm>
            <a:off x="6804025" y="2857500"/>
            <a:ext cx="1909763" cy="2952750"/>
            <a:chOff x="0" y="0"/>
            <a:chExt cx="1203" cy="1860"/>
          </a:xfrm>
        </p:grpSpPr>
        <p:sp>
          <p:nvSpPr>
            <p:cNvPr id="57363" name="Line 35"/>
            <p:cNvSpPr/>
            <p:nvPr/>
          </p:nvSpPr>
          <p:spPr>
            <a:xfrm>
              <a:off x="0" y="1452"/>
              <a:ext cx="1043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7364" name="Line 36"/>
            <p:cNvSpPr/>
            <p:nvPr/>
          </p:nvSpPr>
          <p:spPr>
            <a:xfrm flipH="1" flipV="1">
              <a:off x="227" y="227"/>
              <a:ext cx="0" cy="1633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57365" name="对象 15396"/>
            <p:cNvGraphicFramePr>
              <a:graphicFrameLocks noChangeAspect="1"/>
            </p:cNvGraphicFramePr>
            <p:nvPr/>
          </p:nvGraphicFramePr>
          <p:xfrm>
            <a:off x="46" y="1497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r:id="rId11" imgW="203200" imgH="317500" progId="Equation.DSMT4">
                    <p:embed/>
                  </p:oleObj>
                </mc:Choice>
                <mc:Fallback>
                  <p:oleObj r:id="rId11" imgW="203200" imgH="317500" progId="Equation.DSMT4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" y="1497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6" name="对象 15397"/>
            <p:cNvGraphicFramePr>
              <a:graphicFrameLocks noChangeAspect="1"/>
            </p:cNvGraphicFramePr>
            <p:nvPr/>
          </p:nvGraphicFramePr>
          <p:xfrm>
            <a:off x="136" y="0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r:id="rId13" imgW="254000" imgH="317500" progId="Equation.DSMT4">
                    <p:embed/>
                  </p:oleObj>
                </mc:Choice>
                <mc:Fallback>
                  <p:oleObj r:id="rId13" imgW="254000" imgH="317500" progId="Equation.DSMT4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6" y="0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7" name="对象 15398"/>
            <p:cNvGraphicFramePr>
              <a:graphicFrameLocks noChangeAspect="1"/>
            </p:cNvGraphicFramePr>
            <p:nvPr/>
          </p:nvGraphicFramePr>
          <p:xfrm>
            <a:off x="1043" y="139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r:id="rId14" imgW="254000" imgH="241300" progId="Equation.DSMT4">
                    <p:embed/>
                  </p:oleObj>
                </mc:Choice>
                <mc:Fallback>
                  <p:oleObj r:id="rId14" imgW="254000" imgH="241300" progId="Equation.DSMT4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43" y="1391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02" name="对象 14341"/>
          <p:cNvGraphicFramePr>
            <a:graphicFrameLocks noChangeAspect="1"/>
          </p:cNvGraphicFramePr>
          <p:nvPr/>
        </p:nvGraphicFramePr>
        <p:xfrm>
          <a:off x="1547813" y="2133600"/>
          <a:ext cx="358140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r:id="rId16" imgW="1892935" imgH="660400" progId="Equation.3">
                  <p:embed/>
                </p:oleObj>
              </mc:Choice>
              <mc:Fallback>
                <p:oleObj r:id="rId16" imgW="1892935" imgH="6604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7813" y="2133600"/>
                        <a:ext cx="3581400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1547813" y="3789363"/>
          <a:ext cx="4537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r:id="rId18" imgW="2121535" imgH="609600" progId="Equation.3">
                  <p:embed/>
                </p:oleObj>
              </mc:Choice>
              <mc:Fallback>
                <p:oleObj r:id="rId18" imgW="2121535" imgH="6096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7813" y="3789363"/>
                        <a:ext cx="453707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4" name="AutoShape 44"/>
          <p:cNvSpPr/>
          <p:nvPr/>
        </p:nvSpPr>
        <p:spPr>
          <a:xfrm>
            <a:off x="4572000" y="1484313"/>
            <a:ext cx="2376488" cy="739775"/>
          </a:xfrm>
          <a:prstGeom prst="wedgeRectCallout">
            <a:avLst>
              <a:gd name="adj1" fmla="val -153875"/>
              <a:gd name="adj2" fmla="val 89912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400" i="0" dirty="0">
                <a:latin typeface="Times New Roman" panose="02020603050405020304" pitchFamily="18" charset="0"/>
                <a:ea typeface="楷体_GB2312" pitchFamily="49" charset="-122"/>
              </a:rPr>
              <a:t>注意积分上下限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914400" y="685800"/>
            <a:ext cx="4267200" cy="1563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炮弹的弹着点的位置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就是一个二维随机变量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476750" y="41338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190500" imgH="419100" progId="Equation.3">
                  <p:embed/>
                </p:oleObj>
              </mc:Choice>
              <mc:Fallback>
                <p:oleObj r:id="rId3" imgW="1905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0" y="4133850"/>
                        <a:ext cx="190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/>
          <p:nvPr/>
        </p:nvSpPr>
        <p:spPr>
          <a:xfrm>
            <a:off x="914400" y="5181600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二维随机变量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的性质不仅与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有关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而且还依赖于这两个随机变量的相互关系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97" name="Rectangle 5"/>
          <p:cNvSpPr/>
          <p:nvPr/>
        </p:nvSpPr>
        <p:spPr>
          <a:xfrm>
            <a:off x="914400" y="2590800"/>
            <a:ext cx="4419600" cy="2054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考查某一地 区学前儿童的发育情况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则儿童的身高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和体重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就构成二维随机变量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8198" name="Rectangle 6"/>
          <p:cNvSpPr/>
          <p:nvPr/>
        </p:nvSpPr>
        <p:spPr>
          <a:xfrm>
            <a:off x="914400" y="4724400"/>
            <a:ext cx="1343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</p:txBody>
      </p:sp>
      <p:pic>
        <p:nvPicPr>
          <p:cNvPr id="10246" name="Picture 7" descr="00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790575"/>
            <a:ext cx="2589213" cy="196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Picture 8" descr="PH01501J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2743200"/>
            <a:ext cx="2589213" cy="2054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/>
      <p:bldP spid="8197" grpId="0"/>
      <p:bldP spid="819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2"/>
          <p:cNvSpPr txBox="1"/>
          <p:nvPr/>
        </p:nvSpPr>
        <p:spPr>
          <a:xfrm>
            <a:off x="700088" y="1604963"/>
            <a:ext cx="15128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</a:t>
            </a:r>
          </a:p>
        </p:txBody>
      </p:sp>
      <p:grpSp>
        <p:nvGrpSpPr>
          <p:cNvPr id="58370" name="Group 3"/>
          <p:cNvGrpSpPr/>
          <p:nvPr/>
        </p:nvGrpSpPr>
        <p:grpSpPr>
          <a:xfrm>
            <a:off x="828675" y="1628775"/>
            <a:ext cx="7127875" cy="2682875"/>
            <a:chOff x="340" y="1298"/>
            <a:chExt cx="4490" cy="1690"/>
          </a:xfrm>
        </p:grpSpPr>
        <p:sp>
          <p:nvSpPr>
            <p:cNvPr id="58371" name="Text Box 4"/>
            <p:cNvSpPr txBox="1"/>
            <p:nvPr/>
          </p:nvSpPr>
          <p:spPr>
            <a:xfrm>
              <a:off x="884" y="1298"/>
              <a:ext cx="274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(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X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,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Y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)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的概率密度是</a:t>
              </a:r>
            </a:p>
          </p:txBody>
        </p:sp>
        <p:graphicFrame>
          <p:nvGraphicFramePr>
            <p:cNvPr id="58372" name="Object 5"/>
            <p:cNvGraphicFramePr>
              <a:graphicFrameLocks noChangeAspect="1"/>
            </p:cNvGraphicFramePr>
            <p:nvPr/>
          </p:nvGraphicFramePr>
          <p:xfrm>
            <a:off x="1742" y="1814"/>
            <a:ext cx="2544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59" r:id="rId3" imgW="9461500" imgH="2400300" progId="Equation.DSMT4">
                    <p:embed/>
                  </p:oleObj>
                </mc:Choice>
                <mc:Fallback>
                  <p:oleObj r:id="rId3" imgW="9461500" imgH="2400300" progId="Equation.DSMT4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42" y="1814"/>
                          <a:ext cx="2544" cy="6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3" name="Rectangle 6"/>
            <p:cNvSpPr/>
            <p:nvPr/>
          </p:nvSpPr>
          <p:spPr>
            <a:xfrm>
              <a:off x="340" y="2659"/>
              <a:ext cx="449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求</a:t>
              </a:r>
              <a:r>
                <a:rPr lang="en-US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(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X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,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Y 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)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关于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X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Y  </a:t>
              </a:r>
              <a:r>
                <a:rPr lang="zh-CN" altLang="en-US" sz="2800" b="1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的边缘概率密度</a:t>
              </a:r>
              <a:r>
                <a:rPr lang="en-US" altLang="zh-CN" sz="2800" b="1" i="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细黑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08625" y="2768600"/>
            <a:ext cx="3286125" cy="2687638"/>
            <a:chOff x="3470" y="1525"/>
            <a:chExt cx="2070" cy="1693"/>
          </a:xfrm>
        </p:grpSpPr>
        <p:sp>
          <p:nvSpPr>
            <p:cNvPr id="59394" name="Line 3"/>
            <p:cNvSpPr/>
            <p:nvPr/>
          </p:nvSpPr>
          <p:spPr>
            <a:xfrm flipV="1">
              <a:off x="3470" y="2932"/>
              <a:ext cx="163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395" name="Line 4"/>
            <p:cNvSpPr/>
            <p:nvPr/>
          </p:nvSpPr>
          <p:spPr>
            <a:xfrm flipH="1" flipV="1">
              <a:off x="4014" y="1706"/>
              <a:ext cx="0" cy="151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9396" name="Line 5"/>
            <p:cNvSpPr/>
            <p:nvPr/>
          </p:nvSpPr>
          <p:spPr>
            <a:xfrm flipV="1">
              <a:off x="4014" y="1888"/>
              <a:ext cx="1043" cy="1043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59397" name="Object 6"/>
            <p:cNvGraphicFramePr>
              <a:graphicFrameLocks noChangeAspect="1"/>
            </p:cNvGraphicFramePr>
            <p:nvPr/>
          </p:nvGraphicFramePr>
          <p:xfrm>
            <a:off x="5012" y="166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5" r:id="rId3" imgW="1892300" imgH="647700" progId="Equation.DSMT4">
                    <p:embed/>
                  </p:oleObj>
                </mc:Choice>
                <mc:Fallback>
                  <p:oleObj r:id="rId3" imgW="1892300" imgH="647700" progId="Equation.DSMT4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12" y="166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7"/>
            <p:cNvGraphicFramePr>
              <a:graphicFrameLocks noChangeAspect="1"/>
            </p:cNvGraphicFramePr>
            <p:nvPr/>
          </p:nvGraphicFramePr>
          <p:xfrm>
            <a:off x="5103" y="287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6" r:id="rId5" imgW="508000" imgH="469900" progId="Equation.DSMT4">
                    <p:embed/>
                  </p:oleObj>
                </mc:Choice>
                <mc:Fallback>
                  <p:oleObj r:id="rId5" imgW="508000" imgH="4699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03" y="287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8"/>
            <p:cNvGraphicFramePr>
              <a:graphicFrameLocks noChangeAspect="1"/>
            </p:cNvGraphicFramePr>
            <p:nvPr/>
          </p:nvGraphicFramePr>
          <p:xfrm>
            <a:off x="4014" y="1525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7" r:id="rId7" imgW="508000" imgH="647700" progId="Equation.DSMT4">
                    <p:embed/>
                  </p:oleObj>
                </mc:Choice>
                <mc:Fallback>
                  <p:oleObj r:id="rId7" imgW="508000" imgH="647700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4" y="1525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AutoShape 9"/>
            <p:cNvSpPr/>
            <p:nvPr/>
          </p:nvSpPr>
          <p:spPr>
            <a:xfrm rot="5400000">
              <a:off x="4005" y="2015"/>
              <a:ext cx="907" cy="907"/>
            </a:xfrm>
            <a:prstGeom prst="rtTriangle">
              <a:avLst/>
            </a:prstGeom>
            <a:solidFill>
              <a:srgbClr val="FF6600">
                <a:alpha val="32941"/>
              </a:srgbClr>
            </a:solidFill>
            <a:ln w="2857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59401" name="Object 10"/>
            <p:cNvGraphicFramePr>
              <a:graphicFrameLocks noChangeAspect="1"/>
            </p:cNvGraphicFramePr>
            <p:nvPr/>
          </p:nvGraphicFramePr>
          <p:xfrm>
            <a:off x="3841" y="2931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8" r:id="rId9" imgW="368300" imgH="647700" progId="Equation.DSMT4">
                    <p:embed/>
                  </p:oleObj>
                </mc:Choice>
                <mc:Fallback>
                  <p:oleObj r:id="rId9" imgW="368300" imgH="647700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1" y="2931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>
          <a:xfrm>
            <a:off x="6732588" y="3055938"/>
            <a:ext cx="71437" cy="2449512"/>
            <a:chOff x="4241" y="1706"/>
            <a:chExt cx="45" cy="1543"/>
          </a:xfrm>
        </p:grpSpPr>
        <p:sp>
          <p:nvSpPr>
            <p:cNvPr id="59403" name="Line 15"/>
            <p:cNvSpPr/>
            <p:nvPr/>
          </p:nvSpPr>
          <p:spPr>
            <a:xfrm>
              <a:off x="4264" y="1706"/>
              <a:ext cx="0" cy="1543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404" name="Oval 16"/>
            <p:cNvSpPr/>
            <p:nvPr/>
          </p:nvSpPr>
          <p:spPr>
            <a:xfrm>
              <a:off x="4241" y="2666"/>
              <a:ext cx="45" cy="45"/>
            </a:xfrm>
            <a:prstGeom prst="ellipse">
              <a:avLst/>
            </a:prstGeom>
            <a:solidFill>
              <a:srgbClr val="FF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1758950" y="1255713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r:id="rId11" imgW="8039100" imgH="1562100" progId="Equation.DSMT4">
                  <p:embed/>
                </p:oleObj>
              </mc:Choice>
              <mc:Fallback>
                <p:oleObj r:id="rId11" imgW="8039100" imgH="15621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8950" y="1255713"/>
                        <a:ext cx="3441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22"/>
          <p:cNvSpPr/>
          <p:nvPr/>
        </p:nvSpPr>
        <p:spPr>
          <a:xfrm>
            <a:off x="1042988" y="13271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华文细黑" pitchFamily="2" charset="-122"/>
              </a:rPr>
              <a:t>解</a:t>
            </a:r>
          </a:p>
        </p:txBody>
      </p:sp>
      <p:sp>
        <p:nvSpPr>
          <p:cNvPr id="21527" name="Line 23"/>
          <p:cNvSpPr/>
          <p:nvPr/>
        </p:nvSpPr>
        <p:spPr>
          <a:xfrm flipH="1" flipV="1">
            <a:off x="6769100" y="3128963"/>
            <a:ext cx="0" cy="1476375"/>
          </a:xfrm>
          <a:prstGeom prst="line">
            <a:avLst/>
          </a:prstGeom>
          <a:ln w="28575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1539" name="Object 35"/>
          <p:cNvGraphicFramePr>
            <a:graphicFrameLocks noChangeAspect="1"/>
          </p:cNvGraphicFramePr>
          <p:nvPr/>
        </p:nvGraphicFramePr>
        <p:xfrm>
          <a:off x="2651125" y="4292600"/>
          <a:ext cx="196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r:id="rId13" imgW="4572000" imgH="2400300" progId="Equation.DSMT4">
                  <p:embed/>
                </p:oleObj>
              </mc:Choice>
              <mc:Fallback>
                <p:oleObj r:id="rId13" imgW="4572000" imgH="2400300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51125" y="4292600"/>
                        <a:ext cx="1968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1" name="对象 14341"/>
          <p:cNvGraphicFramePr>
            <a:graphicFrameLocks noChangeAspect="1"/>
          </p:cNvGraphicFramePr>
          <p:nvPr/>
        </p:nvGraphicFramePr>
        <p:xfrm>
          <a:off x="2627313" y="2420938"/>
          <a:ext cx="309721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r:id="rId15" imgW="1245235" imgH="584200" progId="Equation.3">
                  <p:embed/>
                </p:oleObj>
              </mc:Choice>
              <mc:Fallback>
                <p:oleObj r:id="rId15" imgW="1245235" imgH="5842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313" y="2420938"/>
                        <a:ext cx="3097212" cy="145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7" name="Group 2"/>
          <p:cNvGrpSpPr/>
          <p:nvPr/>
        </p:nvGrpSpPr>
        <p:grpSpPr>
          <a:xfrm>
            <a:off x="5508625" y="2663825"/>
            <a:ext cx="3286125" cy="3095625"/>
            <a:chOff x="3470" y="1525"/>
            <a:chExt cx="2070" cy="1950"/>
          </a:xfrm>
        </p:grpSpPr>
        <p:sp>
          <p:nvSpPr>
            <p:cNvPr id="60418" name="Line 3"/>
            <p:cNvSpPr/>
            <p:nvPr/>
          </p:nvSpPr>
          <p:spPr>
            <a:xfrm flipV="1">
              <a:off x="3470" y="2932"/>
              <a:ext cx="163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19" name="Line 4"/>
            <p:cNvSpPr/>
            <p:nvPr/>
          </p:nvSpPr>
          <p:spPr>
            <a:xfrm flipH="1" flipV="1">
              <a:off x="4014" y="1706"/>
              <a:ext cx="0" cy="176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0420" name="Line 5"/>
            <p:cNvSpPr/>
            <p:nvPr/>
          </p:nvSpPr>
          <p:spPr>
            <a:xfrm flipV="1">
              <a:off x="4014" y="1888"/>
              <a:ext cx="1043" cy="1043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0421" name="Object 6"/>
            <p:cNvGraphicFramePr>
              <a:graphicFrameLocks noChangeAspect="1"/>
            </p:cNvGraphicFramePr>
            <p:nvPr/>
          </p:nvGraphicFramePr>
          <p:xfrm>
            <a:off x="5012" y="1661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9" r:id="rId3" imgW="1892300" imgH="647700" progId="Equation.DSMT4">
                    <p:embed/>
                  </p:oleObj>
                </mc:Choice>
                <mc:Fallback>
                  <p:oleObj r:id="rId3" imgW="1892300" imgH="6477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12" y="1661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7"/>
            <p:cNvGraphicFramePr>
              <a:graphicFrameLocks noChangeAspect="1"/>
            </p:cNvGraphicFramePr>
            <p:nvPr/>
          </p:nvGraphicFramePr>
          <p:xfrm>
            <a:off x="5103" y="2870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0" r:id="rId5" imgW="508000" imgH="469900" progId="Equation.DSMT4">
                    <p:embed/>
                  </p:oleObj>
                </mc:Choice>
                <mc:Fallback>
                  <p:oleObj r:id="rId5" imgW="508000" imgH="469900" progId="Equation.DSMT4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03" y="2870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8"/>
            <p:cNvGraphicFramePr>
              <a:graphicFrameLocks noChangeAspect="1"/>
            </p:cNvGraphicFramePr>
            <p:nvPr/>
          </p:nvGraphicFramePr>
          <p:xfrm>
            <a:off x="4014" y="1525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1" r:id="rId7" imgW="508000" imgH="647700" progId="Equation.DSMT4">
                    <p:embed/>
                  </p:oleObj>
                </mc:Choice>
                <mc:Fallback>
                  <p:oleObj r:id="rId7" imgW="508000" imgH="647700" progId="Equation.DSMT4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14" y="1525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4" name="AutoShape 9"/>
            <p:cNvSpPr/>
            <p:nvPr/>
          </p:nvSpPr>
          <p:spPr>
            <a:xfrm rot="5400000">
              <a:off x="4005" y="2015"/>
              <a:ext cx="907" cy="907"/>
            </a:xfrm>
            <a:prstGeom prst="rtTriangle">
              <a:avLst/>
            </a:prstGeom>
            <a:solidFill>
              <a:srgbClr val="FF6600">
                <a:alpha val="32941"/>
              </a:srgbClr>
            </a:solidFill>
            <a:ln w="2857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  <p:graphicFrame>
          <p:nvGraphicFramePr>
            <p:cNvPr id="60425" name="Object 10"/>
            <p:cNvGraphicFramePr>
              <a:graphicFrameLocks noChangeAspect="1"/>
            </p:cNvGraphicFramePr>
            <p:nvPr/>
          </p:nvGraphicFramePr>
          <p:xfrm>
            <a:off x="3841" y="2931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2" r:id="rId9" imgW="368300" imgH="647700" progId="Equation.DSMT4">
                    <p:embed/>
                  </p:oleObj>
                </mc:Choice>
                <mc:Fallback>
                  <p:oleObj r:id="rId9" imgW="368300" imgH="647700" progId="Equation.DSMT4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1" y="2931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476375" y="1368425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r:id="rId11" imgW="8001000" imgH="1562100" progId="Equation.DSMT4">
                  <p:embed/>
                </p:oleObj>
              </mc:Choice>
              <mc:Fallback>
                <p:oleObj r:id="rId11" imgW="8001000" imgH="15621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6375" y="1368425"/>
                        <a:ext cx="3416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6011863" y="3887788"/>
            <a:ext cx="2089150" cy="85725"/>
            <a:chOff x="3787" y="2296"/>
            <a:chExt cx="1316" cy="54"/>
          </a:xfrm>
        </p:grpSpPr>
        <p:sp>
          <p:nvSpPr>
            <p:cNvPr id="60428" name="Line 16"/>
            <p:cNvSpPr/>
            <p:nvPr/>
          </p:nvSpPr>
          <p:spPr>
            <a:xfrm>
              <a:off x="3787" y="2319"/>
              <a:ext cx="131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29" name="Oval 17"/>
            <p:cNvSpPr/>
            <p:nvPr/>
          </p:nvSpPr>
          <p:spPr>
            <a:xfrm>
              <a:off x="4595" y="2296"/>
              <a:ext cx="54" cy="54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细黑" pitchFamily="2" charset="-122"/>
              </a:endParaRPr>
            </a:p>
          </p:txBody>
        </p:sp>
      </p:grpSp>
      <p:sp>
        <p:nvSpPr>
          <p:cNvPr id="22550" name="Line 22"/>
          <p:cNvSpPr/>
          <p:nvPr/>
        </p:nvSpPr>
        <p:spPr>
          <a:xfrm>
            <a:off x="6372225" y="3924300"/>
            <a:ext cx="1008063" cy="0"/>
          </a:xfrm>
          <a:prstGeom prst="line">
            <a:avLst/>
          </a:prstGeom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2339975" y="4292600"/>
          <a:ext cx="2159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r:id="rId13" imgW="5029200" imgH="2400300" progId="Equation.DSMT4">
                  <p:embed/>
                </p:oleObj>
              </mc:Choice>
              <mc:Fallback>
                <p:oleObj r:id="rId13" imgW="5029200" imgH="24003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9975" y="4292600"/>
                        <a:ext cx="21590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对象 14341"/>
          <p:cNvGraphicFramePr>
            <a:graphicFrameLocks noChangeAspect="1"/>
          </p:cNvGraphicFramePr>
          <p:nvPr/>
        </p:nvGraphicFramePr>
        <p:xfrm>
          <a:off x="2339975" y="2420938"/>
          <a:ext cx="29718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r:id="rId15" imgW="1194435" imgH="584200" progId="Equation.3">
                  <p:embed/>
                </p:oleObj>
              </mc:Choice>
              <mc:Fallback>
                <p:oleObj r:id="rId15" imgW="1194435" imgH="5842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39975" y="2420938"/>
                        <a:ext cx="2971800" cy="145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0" name="文本框 129029"/>
          <p:cNvSpPr txBox="1"/>
          <p:nvPr/>
        </p:nvSpPr>
        <p:spPr>
          <a:xfrm>
            <a:off x="395288" y="1511300"/>
            <a:ext cx="7924800" cy="2159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rgbClr val="FFFF99"/>
                </a:solidFill>
                <a:latin typeface="Times New Roman" panose="02020603050405020304" pitchFamily="18" charset="0"/>
                <a:ea typeface="华文细黑" pitchFamily="2" charset="-122"/>
              </a:rPr>
              <a:t> 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在求连续型 随机变量的边缘概率密度时，往往要求联合概率密度在某区间上的积分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当联合密度函数是分片表示的时候，在计算积分时应特别注意积分限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9031" name="文本框 129030"/>
          <p:cNvSpPr txBox="1"/>
          <p:nvPr/>
        </p:nvSpPr>
        <p:spPr>
          <a:xfrm>
            <a:off x="447675" y="3986213"/>
            <a:ext cx="7872413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3200" b="1" i="0" dirty="0">
                <a:latin typeface="Times New Roman" panose="02020603050405020304" pitchFamily="18" charset="0"/>
                <a:ea typeface="华文细黑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下面我们介绍两个常见的二维连续型随机变量的分布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文本框 130058"/>
          <p:cNvSpPr txBox="1"/>
          <p:nvPr/>
        </p:nvSpPr>
        <p:spPr>
          <a:xfrm>
            <a:off x="539750" y="876300"/>
            <a:ext cx="762000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  <a:ea typeface="华文细黑" pitchFamily="2" charset="-122"/>
              </a:rPr>
              <a:t>      </a:t>
            </a:r>
            <a:r>
              <a:rPr lang="en-US" altLang="zh-CN" sz="2800" b="1" dirty="0">
                <a:solidFill>
                  <a:srgbClr val="FFFF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G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是平面上的有界区域，其面积为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A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若二维随机变量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（ 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X,Y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）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具有概率密度</a:t>
            </a:r>
          </a:p>
        </p:txBody>
      </p:sp>
      <p:graphicFrame>
        <p:nvGraphicFramePr>
          <p:cNvPr id="63490" name="对象 130059"/>
          <p:cNvGraphicFramePr/>
          <p:nvPr/>
        </p:nvGraphicFramePr>
        <p:xfrm>
          <a:off x="1166813" y="1792288"/>
          <a:ext cx="467836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r:id="rId3" imgW="1676400" imgH="609600" progId="Equation.3">
                  <p:embed/>
                </p:oleObj>
              </mc:Choice>
              <mc:Fallback>
                <p:oleObj r:id="rId3" imgW="1676400" imgH="6096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813" y="1792288"/>
                        <a:ext cx="4678362" cy="170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文本框 130060"/>
          <p:cNvSpPr txBox="1"/>
          <p:nvPr/>
        </p:nvSpPr>
        <p:spPr>
          <a:xfrm>
            <a:off x="685800" y="3621088"/>
            <a:ext cx="6934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则称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（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X,Y</a:t>
            </a:r>
            <a:r>
              <a:rPr lang="zh-CN" altLang="en-US" sz="2800" b="1" i="0">
                <a:latin typeface="Times New Roman" panose="02020603050405020304" pitchFamily="18" charset="0"/>
                <a:ea typeface="华文细黑" pitchFamily="2" charset="-122"/>
              </a:rPr>
              <a:t>）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上服从</a:t>
            </a:r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均匀分布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.</a:t>
            </a:r>
          </a:p>
        </p:txBody>
      </p:sp>
      <p:sp>
        <p:nvSpPr>
          <p:cNvPr id="130062" name="文本框 130061"/>
          <p:cNvSpPr txBox="1"/>
          <p:nvPr/>
        </p:nvSpPr>
        <p:spPr>
          <a:xfrm>
            <a:off x="468313" y="4292600"/>
            <a:ext cx="8001000" cy="18145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FFFF99"/>
                </a:solidFill>
                <a:latin typeface="Times New Roman" panose="02020603050405020304" pitchFamily="18" charset="0"/>
                <a:ea typeface="华文细黑" pitchFamily="2" charset="-122"/>
              </a:rPr>
              <a:t>    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向平面上有界区域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G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上任投一质点，若质点落在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G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内任一小区域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B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的概率与小区域的面积成正比，而与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B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的形状及位置无关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则质点的坐标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(X,Y)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G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上服从均匀分布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.</a:t>
            </a:r>
          </a:p>
        </p:txBody>
      </p:sp>
      <p:pic>
        <p:nvPicPr>
          <p:cNvPr id="63493" name="图片 130063" descr="均匀分布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1944688"/>
            <a:ext cx="1905000" cy="1541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131075"/>
          <p:cNvSpPr txBox="1"/>
          <p:nvPr/>
        </p:nvSpPr>
        <p:spPr>
          <a:xfrm>
            <a:off x="-26987" y="830263"/>
            <a:ext cx="6684962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若二维随机变量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（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X,Y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）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具有概率密度</a:t>
            </a:r>
          </a:p>
        </p:txBody>
      </p:sp>
      <p:pic>
        <p:nvPicPr>
          <p:cNvPr id="131080" name="图片 131079" descr="zt_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782888"/>
            <a:ext cx="2209800" cy="11350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1094" name="组合 131093"/>
          <p:cNvGrpSpPr/>
          <p:nvPr/>
        </p:nvGrpSpPr>
        <p:grpSpPr>
          <a:xfrm>
            <a:off x="323850" y="4926013"/>
            <a:ext cx="8247063" cy="1312862"/>
            <a:chOff x="204" y="2931"/>
            <a:chExt cx="5195" cy="827"/>
          </a:xfrm>
        </p:grpSpPr>
        <p:sp>
          <p:nvSpPr>
            <p:cNvPr id="64516" name="文本框 131081"/>
            <p:cNvSpPr txBox="1"/>
            <p:nvPr/>
          </p:nvSpPr>
          <p:spPr>
            <a:xfrm>
              <a:off x="204" y="3022"/>
              <a:ext cx="5171" cy="7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华文细黑" pitchFamily="2" charset="-122"/>
                </a:rPr>
                <a:t>             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则称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（ 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X,Y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）</a:t>
              </a: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服从参数为</a:t>
              </a:r>
              <a:r>
                <a:rPr lang="zh-CN" altLang="en-US" sz="2800" b="1" i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华文细黑" pitchFamily="2" charset="-122"/>
                </a:rPr>
                <a:t>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的</a:t>
              </a:r>
              <a:r>
                <a:rPr lang="zh-CN" altLang="en-US" sz="2800" b="1" i="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二维正态分布</a:t>
              </a:r>
              <a:r>
                <a:rPr lang="en-US" altLang="zh-CN" sz="2800" b="1" i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4517" name="对象 131082"/>
            <p:cNvGraphicFramePr/>
            <p:nvPr/>
          </p:nvGraphicFramePr>
          <p:xfrm>
            <a:off x="3515" y="2931"/>
            <a:ext cx="188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7" r:id="rId4" imgW="963930" imgH="215900" progId="Equation.3">
                    <p:embed/>
                  </p:oleObj>
                </mc:Choice>
                <mc:Fallback>
                  <p:oleObj r:id="rId4" imgW="963930" imgH="21590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15" y="2931"/>
                          <a:ext cx="1884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3" name="组合 131092"/>
          <p:cNvGrpSpPr/>
          <p:nvPr/>
        </p:nvGrpSpPr>
        <p:grpSpPr>
          <a:xfrm>
            <a:off x="323850" y="4325938"/>
            <a:ext cx="8370888" cy="1303337"/>
            <a:chOff x="204" y="2553"/>
            <a:chExt cx="5273" cy="821"/>
          </a:xfrm>
        </p:grpSpPr>
        <p:grpSp>
          <p:nvGrpSpPr>
            <p:cNvPr id="64519" name="组合 131091"/>
            <p:cNvGrpSpPr/>
            <p:nvPr/>
          </p:nvGrpSpPr>
          <p:grpSpPr>
            <a:xfrm>
              <a:off x="204" y="2553"/>
              <a:ext cx="5273" cy="418"/>
              <a:chOff x="204" y="2553"/>
              <a:chExt cx="5273" cy="418"/>
            </a:xfrm>
          </p:grpSpPr>
          <p:sp>
            <p:nvSpPr>
              <p:cNvPr id="64520" name="矩形 131083"/>
              <p:cNvSpPr/>
              <p:nvPr/>
            </p:nvSpPr>
            <p:spPr>
              <a:xfrm>
                <a:off x="204" y="2584"/>
                <a:ext cx="566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zh-CN" altLang="en-US" sz="2800" b="1" i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:endParaRPr lang="zh-CN" altLang="en-US" sz="2800" b="1" i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521" name="文本框 131084"/>
              <p:cNvSpPr txBox="1"/>
              <p:nvPr/>
            </p:nvSpPr>
            <p:spPr>
              <a:xfrm>
                <a:off x="2517" y="2608"/>
                <a:ext cx="182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i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均为常数</a:t>
                </a:r>
                <a:r>
                  <a:rPr lang="en-US" altLang="zh-CN" sz="2800" b="1" i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b="1" i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:endParaRPr lang="zh-CN" altLang="en-US" sz="2800" b="1" i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4522" name="对象 131085"/>
              <p:cNvGraphicFramePr/>
              <p:nvPr/>
            </p:nvGraphicFramePr>
            <p:xfrm>
              <a:off x="3878" y="2563"/>
              <a:ext cx="1599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68" r:id="rId6" imgW="887730" imgH="215900" progId="Equation.3">
                      <p:embed/>
                    </p:oleObj>
                  </mc:Choice>
                  <mc:Fallback>
                    <p:oleObj r:id="rId6" imgW="887730" imgH="215900" progId="Equation.3">
                      <p:embed/>
                      <p:pic>
                        <p:nvPicPr>
                          <p:cNvPr id="0" name="图片 334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878" y="2563"/>
                            <a:ext cx="1599" cy="3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3" name="对象 131086"/>
              <p:cNvGraphicFramePr/>
              <p:nvPr/>
            </p:nvGraphicFramePr>
            <p:xfrm>
              <a:off x="724" y="2553"/>
              <a:ext cx="1884" cy="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69" r:id="rId8" imgW="963930" imgH="215900" progId="Equation.3">
                      <p:embed/>
                    </p:oleObj>
                  </mc:Choice>
                  <mc:Fallback>
                    <p:oleObj r:id="rId8" imgW="963930" imgH="215900" progId="Equation.3">
                      <p:embed/>
                      <p:pic>
                        <p:nvPicPr>
                          <p:cNvPr id="0" name="图片 335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24" y="2553"/>
                            <a:ext cx="1884" cy="4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24" name="对象 131087"/>
            <p:cNvGraphicFramePr/>
            <p:nvPr/>
          </p:nvGraphicFramePr>
          <p:xfrm>
            <a:off x="249" y="3062"/>
            <a:ext cx="6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" r:id="rId9" imgW="951865" imgH="495300" progId="Equation.DSMT4">
                    <p:embed/>
                  </p:oleObj>
                </mc:Choice>
                <mc:Fallback>
                  <p:oleObj r:id="rId9" imgW="951865" imgH="495300" progId="Equation.DSMT4">
                    <p:embed/>
                    <p:pic>
                      <p:nvPicPr>
                        <p:cNvPr id="0" name="图片 335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9" y="3062"/>
                          <a:ext cx="60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5" name="组合 131094"/>
          <p:cNvGrpSpPr/>
          <p:nvPr/>
        </p:nvGrpSpPr>
        <p:grpSpPr>
          <a:xfrm>
            <a:off x="2938463" y="5711825"/>
            <a:ext cx="5724525" cy="522288"/>
            <a:chOff x="1859" y="3557"/>
            <a:chExt cx="3606" cy="329"/>
          </a:xfrm>
        </p:grpSpPr>
        <p:sp>
          <p:nvSpPr>
            <p:cNvPr id="64526" name="文本框 131078"/>
            <p:cNvSpPr txBox="1"/>
            <p:nvPr/>
          </p:nvSpPr>
          <p:spPr>
            <a:xfrm>
              <a:off x="1859" y="3557"/>
              <a:ext cx="360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just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记作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（ 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X,Y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）</a:t>
              </a:r>
              <a:r>
                <a:rPr lang="zh-CN" altLang="en-US" sz="2800" b="1" dirty="0">
                  <a:latin typeface="Times New Roman" panose="02020603050405020304" pitchFamily="18" charset="0"/>
                  <a:ea typeface="华文细黑" pitchFamily="2" charset="-122"/>
                </a:rPr>
                <a:t>～ </a:t>
              </a:r>
              <a:r>
                <a:rPr lang="en-US" altLang="zh-CN" sz="2800" b="1">
                  <a:latin typeface="Times New Roman" panose="02020603050405020304" pitchFamily="18" charset="0"/>
                  <a:ea typeface="华文细黑" pitchFamily="2" charset="-122"/>
                </a:rPr>
                <a:t>N(                       ).</a:t>
              </a:r>
            </a:p>
          </p:txBody>
        </p:sp>
        <p:graphicFrame>
          <p:nvGraphicFramePr>
            <p:cNvPr id="64527" name="对象 131088"/>
            <p:cNvGraphicFramePr/>
            <p:nvPr/>
          </p:nvGraphicFramePr>
          <p:xfrm>
            <a:off x="3742" y="3580"/>
            <a:ext cx="1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1" r:id="rId11" imgW="2183765" imgH="482600" progId="Equation.DSMT4">
                    <p:embed/>
                  </p:oleObj>
                </mc:Choice>
                <mc:Fallback>
                  <p:oleObj r:id="rId11" imgW="2183765" imgH="482600" progId="Equation.DSMT4">
                    <p:embed/>
                    <p:pic>
                      <p:nvPicPr>
                        <p:cNvPr id="0" name="图片 334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42" y="3580"/>
                          <a:ext cx="127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96" name="对象 131095"/>
          <p:cNvGraphicFramePr/>
          <p:nvPr/>
        </p:nvGraphicFramePr>
        <p:xfrm>
          <a:off x="1331913" y="1254125"/>
          <a:ext cx="74803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r:id="rId13" imgW="7480300" imgH="2451100" progId="Equation.DSMT4">
                  <p:embed/>
                </p:oleObj>
              </mc:Choice>
              <mc:Fallback>
                <p:oleObj r:id="rId13" imgW="7480300" imgH="24511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1913" y="1254125"/>
                        <a:ext cx="7480300" cy="245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6"/>
          <p:cNvGraphicFramePr>
            <a:graphicFrameLocks noChangeAspect="1"/>
          </p:cNvGraphicFramePr>
          <p:nvPr/>
        </p:nvGraphicFramePr>
        <p:xfrm>
          <a:off x="2193925" y="3917950"/>
          <a:ext cx="49196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r:id="rId15" imgW="1765300" imgH="177165" progId="Equation.3">
                  <p:embed/>
                </p:oleObj>
              </mc:Choice>
              <mc:Fallback>
                <p:oleObj r:id="rId15" imgW="1765300" imgH="177165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3925" y="3917950"/>
                        <a:ext cx="491966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7" name="Object 2"/>
          <p:cNvGraphicFramePr>
            <a:graphicFrameLocks noChangeAspect="1"/>
          </p:cNvGraphicFramePr>
          <p:nvPr/>
        </p:nvGraphicFramePr>
        <p:xfrm>
          <a:off x="849313" y="1268413"/>
          <a:ext cx="6796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r:id="rId3" imgW="6578600" imgH="444500" progId="Equation.3">
                  <p:embed/>
                </p:oleObj>
              </mc:Choice>
              <mc:Fallback>
                <p:oleObj r:id="rId3" imgW="6578600" imgH="4445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1268413"/>
                        <a:ext cx="67960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715963" y="1700213"/>
          <a:ext cx="764381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r:id="rId5" imgW="8712200" imgH="2070100" progId="Equation.3">
                  <p:embed/>
                </p:oleObj>
              </mc:Choice>
              <mc:Fallback>
                <p:oleObj r:id="rId5" imgW="8712200" imgH="20701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963" y="1700213"/>
                        <a:ext cx="7643812" cy="196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49313" y="5445125"/>
          <a:ext cx="6338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r:id="rId7" imgW="6337300" imgH="444500" progId="Equation.3">
                  <p:embed/>
                </p:oleObj>
              </mc:Choice>
              <mc:Fallback>
                <p:oleObj r:id="rId7" imgW="6337300" imgH="4445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5445125"/>
                        <a:ext cx="63388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>
          <a:xfrm>
            <a:off x="849313" y="3933825"/>
            <a:ext cx="6872287" cy="1495425"/>
            <a:chOff x="0" y="-34"/>
            <a:chExt cx="4328" cy="942"/>
          </a:xfrm>
        </p:grpSpPr>
        <p:graphicFrame>
          <p:nvGraphicFramePr>
            <p:cNvPr id="65541" name="Object 6"/>
            <p:cNvGraphicFramePr>
              <a:graphicFrameLocks noChangeAspect="1"/>
            </p:cNvGraphicFramePr>
            <p:nvPr/>
          </p:nvGraphicFramePr>
          <p:xfrm>
            <a:off x="706" y="-34"/>
            <a:ext cx="323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0" r:id="rId9" imgW="1765300" imgH="177165" progId="Equation.3">
                    <p:embed/>
                  </p:oleObj>
                </mc:Choice>
                <mc:Fallback>
                  <p:oleObj r:id="rId9" imgW="1765300" imgH="177165" progId="Equation.3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06" y="-34"/>
                          <a:ext cx="323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Object 7"/>
            <p:cNvGraphicFramePr>
              <a:graphicFrameLocks noChangeAspect="1"/>
            </p:cNvGraphicFramePr>
            <p:nvPr/>
          </p:nvGraphicFramePr>
          <p:xfrm>
            <a:off x="0" y="292"/>
            <a:ext cx="432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1" r:id="rId11" imgW="6870700" imgH="977900" progId="Equation.3">
                    <p:embed/>
                  </p:oleObj>
                </mc:Choice>
                <mc:Fallback>
                  <p:oleObj r:id="rId11" imgW="6870700" imgH="977900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292"/>
                          <a:ext cx="432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3" name="Rectangle 8"/>
          <p:cNvSpPr/>
          <p:nvPr/>
        </p:nvSpPr>
        <p:spPr>
          <a:xfrm>
            <a:off x="784225" y="1181100"/>
            <a:ext cx="720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/>
          <p:nvPr/>
        </p:nvSpPr>
        <p:spPr>
          <a:xfrm>
            <a:off x="971550" y="73914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738313" y="662940"/>
          <a:ext cx="3638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r:id="rId3" imgW="3441700" imgH="698500" progId="Equation.3">
                  <p:embed/>
                </p:oleObj>
              </mc:Choice>
              <mc:Fallback>
                <p:oleObj r:id="rId3" imgW="3441700" imgH="6985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8313" y="662940"/>
                        <a:ext cx="363855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/>
          <p:nvPr/>
        </p:nvSpPr>
        <p:spPr>
          <a:xfrm>
            <a:off x="838200" y="1566228"/>
            <a:ext cx="828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01838" y="1520190"/>
          <a:ext cx="43608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r:id="rId5" imgW="4419600" imgH="939800" progId="Equation.3">
                  <p:embed/>
                </p:oleObj>
              </mc:Choice>
              <mc:Fallback>
                <p:oleObj r:id="rId5" imgW="4419600" imgH="9398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38" y="1520190"/>
                        <a:ext cx="4360862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981200" y="2480628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r:id="rId7" imgW="5334000" imgH="1041400" progId="Equation.3">
                  <p:embed/>
                </p:oleObj>
              </mc:Choice>
              <mc:Fallback>
                <p:oleObj r:id="rId7" imgW="5334000" imgH="10414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480628"/>
                        <a:ext cx="5334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84213" y="3661728"/>
          <a:ext cx="8089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r:id="rId9" imgW="8089900" imgH="1155700" progId="Equation.3">
                  <p:embed/>
                </p:oleObj>
              </mc:Choice>
              <mc:Fallback>
                <p:oleObj r:id="rId9" imgW="8089900" imgH="11557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4213" y="3661728"/>
                        <a:ext cx="80899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877888" y="4914265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r:id="rId11" imgW="5207000" imgH="990600" progId="Equation.3">
                  <p:embed/>
                </p:oleObj>
              </mc:Choice>
              <mc:Fallback>
                <p:oleObj r:id="rId11" imgW="5207000" imgH="9906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888" y="4914265"/>
                        <a:ext cx="5207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/>
          <p:cNvSpPr txBox="1"/>
          <p:nvPr/>
        </p:nvSpPr>
        <p:spPr>
          <a:xfrm>
            <a:off x="838200" y="3390265"/>
            <a:ext cx="12731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2"/>
          <p:cNvSpPr txBox="1"/>
          <p:nvPr/>
        </p:nvSpPr>
        <p:spPr>
          <a:xfrm>
            <a:off x="680403" y="690245"/>
            <a:ext cx="19589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2032953" y="366395"/>
          <a:ext cx="473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r:id="rId3" imgW="4737100" imgH="1117600" progId="Equation.3">
                  <p:embed/>
                </p:oleObj>
              </mc:Choice>
              <mc:Fallback>
                <p:oleObj r:id="rId3" imgW="4737100" imgH="11176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953" y="366395"/>
                        <a:ext cx="47371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083753" y="1552258"/>
          <a:ext cx="591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r:id="rId5" imgW="5918200" imgH="1117600" progId="Equation.3">
                  <p:embed/>
                </p:oleObj>
              </mc:Choice>
              <mc:Fallback>
                <p:oleObj r:id="rId5" imgW="5918200" imgH="11176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3753" y="1552258"/>
                        <a:ext cx="5918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/>
          <p:nvPr/>
        </p:nvSpPr>
        <p:spPr>
          <a:xfrm>
            <a:off x="680403" y="1952308"/>
            <a:ext cx="498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p:sp>
        <p:nvSpPr>
          <p:cNvPr id="57350" name="Rectangle 6"/>
          <p:cNvSpPr/>
          <p:nvPr/>
        </p:nvSpPr>
        <p:spPr>
          <a:xfrm>
            <a:off x="680403" y="2704783"/>
            <a:ext cx="14874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</a:p>
        </p:txBody>
      </p:sp>
      <p:sp>
        <p:nvSpPr>
          <p:cNvPr id="57351" name="Text Box 7"/>
          <p:cNvSpPr txBox="1"/>
          <p:nvPr/>
        </p:nvSpPr>
        <p:spPr>
          <a:xfrm>
            <a:off x="680403" y="4900295"/>
            <a:ext cx="77739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二维正态分布的两个边缘分布都是一维正态分布</a:t>
            </a: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32703" y="5332095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r:id="rId7" imgW="11404600" imgH="1282700" progId="Equation.3">
                  <p:embed/>
                </p:oleObj>
              </mc:Choice>
              <mc:Fallback>
                <p:oleObj r:id="rId7" imgW="11404600" imgH="12827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03" y="5332095"/>
                        <a:ext cx="3657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001203" y="3142933"/>
          <a:ext cx="5892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r:id="rId9" imgW="5892800" imgH="1117600" progId="Equation.3">
                  <p:embed/>
                </p:oleObj>
              </mc:Choice>
              <mc:Fallback>
                <p:oleObj r:id="rId9" imgW="5892800" imgH="11176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1203" y="3142933"/>
                        <a:ext cx="58928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104140" y="4252595"/>
          <a:ext cx="6400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r:id="rId11" imgW="7213600" imgH="698500" progId="Equation.3">
                  <p:embed/>
                </p:oleObj>
              </mc:Choice>
              <mc:Fallback>
                <p:oleObj r:id="rId11" imgW="7213600" imgH="698500" progId="Equation.3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140" y="4252595"/>
                        <a:ext cx="64008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  <p:bldP spid="5735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/>
          <p:nvPr/>
        </p:nvSpPr>
        <p:spPr>
          <a:xfrm>
            <a:off x="574675" y="1082675"/>
            <a:ext cx="79930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离散型随机变量的边缘分布律</a:t>
            </a:r>
            <a:r>
              <a:rPr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784350" y="1601788"/>
          <a:ext cx="6675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r:id="rId3" imgW="6347460" imgH="444500" progId="Equation.3">
                  <p:embed/>
                </p:oleObj>
              </mc:Choice>
              <mc:Fallback>
                <p:oleObj r:id="rId3" imgW="6347460" imgH="4445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350" y="1601788"/>
                        <a:ext cx="667543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928688" y="2133600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r:id="rId5" imgW="814070" imgH="445135" progId="Equation.3">
                  <p:embed/>
                </p:oleObj>
              </mc:Choice>
              <mc:Fallback>
                <p:oleObj r:id="rId5" imgW="814070" imgH="445135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133600"/>
                        <a:ext cx="812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908175" y="2133600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r:id="rId7" imgW="3492500" imgH="469900" progId="Equation.3">
                  <p:embed/>
                </p:oleObj>
              </mc:Choice>
              <mc:Fallback>
                <p:oleObj r:id="rId7" imgW="3492500" imgH="4699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2133600"/>
                        <a:ext cx="349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5435600" y="2190750"/>
          <a:ext cx="177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r:id="rId9" imgW="1779270" imgH="394335" progId="Equation.3">
                  <p:embed/>
                </p:oleObj>
              </mc:Choice>
              <mc:Fallback>
                <p:oleObj r:id="rId9" imgW="1779270" imgH="394335" progId="Equation.3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5600" y="2190750"/>
                        <a:ext cx="1778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070100" y="2962275"/>
          <a:ext cx="44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r:id="rId11" imgW="445770" imgH="433070" progId="Equation.3">
                  <p:embed/>
                </p:oleObj>
              </mc:Choice>
              <mc:Fallback>
                <p:oleObj r:id="rId11" imgW="445770" imgH="43307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0100" y="2962275"/>
                        <a:ext cx="444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2562225" y="3087688"/>
          <a:ext cx="228600" cy="14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r:id="rId13" imgW="242570" imgH="153035" progId="Equation.3">
                  <p:embed/>
                </p:oleObj>
              </mc:Choice>
              <mc:Fallback>
                <p:oleObj r:id="rId13" imgW="242570" imgH="153035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62225" y="3087688"/>
                        <a:ext cx="228600" cy="144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994025" y="2708275"/>
          <a:ext cx="85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15" imgW="852170" imgH="991870" progId="Equation.3">
                  <p:embed/>
                </p:oleObj>
              </mc:Choice>
              <mc:Fallback>
                <p:oleObj r:id="rId15" imgW="852170" imgH="99187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94025" y="2708275"/>
                        <a:ext cx="8509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3857625" y="308768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r:id="rId17" imgW="242570" imgH="153035" progId="Equation.3">
                  <p:embed/>
                </p:oleObj>
              </mc:Choice>
              <mc:Fallback>
                <p:oleObj r:id="rId17" imgW="242570" imgH="153035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7625" y="308768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057400" y="4048125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r:id="rId19" imgW="471805" imgH="471805" progId="Equation.3">
                  <p:embed/>
                </p:oleObj>
              </mc:Choice>
              <mc:Fallback>
                <p:oleObj r:id="rId19" imgW="471805" imgH="471805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57400" y="4048125"/>
                        <a:ext cx="469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2705100" y="4264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0" r:id="rId21" imgW="242570" imgH="153035" progId="Equation.3">
                  <p:embed/>
                </p:oleObj>
              </mc:Choice>
              <mc:Fallback>
                <p:oleObj r:id="rId21" imgW="242570" imgH="153035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05100" y="42640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3065463" y="3835400"/>
          <a:ext cx="850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1" r:id="rId23" imgW="852170" imgH="953770" progId="Equation.3">
                  <p:embed/>
                </p:oleObj>
              </mc:Choice>
              <mc:Fallback>
                <p:oleObj r:id="rId23" imgW="852170" imgH="95377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65463" y="3835400"/>
                        <a:ext cx="850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3930650" y="42640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2" r:id="rId25" imgW="242570" imgH="153035" progId="Equation.3">
                  <p:embed/>
                </p:oleObj>
              </mc:Choice>
              <mc:Fallback>
                <p:oleObj r:id="rId25" imgW="242570" imgH="153035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30650" y="42640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4217988" y="4119563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r:id="rId27" imgW="1627505" imgH="470535" progId="Equation.3">
                  <p:embed/>
                </p:oleObj>
              </mc:Choice>
              <mc:Fallback>
                <p:oleObj r:id="rId27" imgW="1627505" imgH="470535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17988" y="4119563"/>
                        <a:ext cx="162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946775" y="4119563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4" r:id="rId29" imgW="1550670" imgH="394335" progId="Equation.3">
                  <p:embed/>
                </p:oleObj>
              </mc:Choice>
              <mc:Fallback>
                <p:oleObj r:id="rId29" imgW="1550670" imgH="394335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946775" y="4119563"/>
                        <a:ext cx="154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4217988" y="2943225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r:id="rId31" imgW="1627505" imgH="470535" progId="Equation.3">
                  <p:embed/>
                </p:oleObj>
              </mc:Choice>
              <mc:Fallback>
                <p:oleObj r:id="rId31" imgW="1627505" imgH="470535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17988" y="2943225"/>
                        <a:ext cx="1625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5946775" y="2943225"/>
          <a:ext cx="149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6" r:id="rId33" imgW="1500505" imgH="368935" progId="Equation.3">
                  <p:embed/>
                </p:oleObj>
              </mc:Choice>
              <mc:Fallback>
                <p:oleObj r:id="rId33" imgW="1500505" imgH="368935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946775" y="2943225"/>
                        <a:ext cx="1498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Rectangle 19"/>
          <p:cNvSpPr/>
          <p:nvPr/>
        </p:nvSpPr>
        <p:spPr>
          <a:xfrm>
            <a:off x="965200" y="441325"/>
            <a:ext cx="4981575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36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     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/>
          <p:nvPr/>
        </p:nvSpPr>
        <p:spPr>
          <a:xfrm>
            <a:off x="857250" y="708025"/>
            <a:ext cx="55864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二维随机变量的分布函数</a:t>
            </a:r>
            <a:r>
              <a:rPr lang="zh-CN" altLang="en-US" sz="32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9219" name="Text Box 3"/>
          <p:cNvSpPr txBox="1"/>
          <p:nvPr/>
        </p:nvSpPr>
        <p:spPr>
          <a:xfrm>
            <a:off x="827088" y="13414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分布函数的定义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914400" y="2143125"/>
          <a:ext cx="7710488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7708900" imgH="2590800" progId="Equation.3">
                  <p:embed/>
                </p:oleObj>
              </mc:Choice>
              <mc:Fallback>
                <p:oleObj r:id="rId3" imgW="7708900" imgH="2590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143125"/>
                        <a:ext cx="7710488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300163" y="1622425"/>
          <a:ext cx="46783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r:id="rId3" imgW="2616200" imgH="405765" progId="Equation.3">
                  <p:embed/>
                </p:oleObj>
              </mc:Choice>
              <mc:Fallback>
                <p:oleObj r:id="rId3" imgW="2616200" imgH="405765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622425"/>
                        <a:ext cx="4678362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300163" y="2439988"/>
          <a:ext cx="28908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r:id="rId5" imgW="1397000" imgH="405765" progId="Equation.3">
                  <p:embed/>
                </p:oleObj>
              </mc:Choice>
              <mc:Fallback>
                <p:oleObj r:id="rId5" imgW="1397000" imgH="405765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2439988"/>
                        <a:ext cx="2890837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/>
          <p:nvPr/>
        </p:nvSpPr>
        <p:spPr>
          <a:xfrm>
            <a:off x="1524000" y="51054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联合分布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59397" name="Line 5"/>
          <p:cNvSpPr/>
          <p:nvPr/>
        </p:nvSpPr>
        <p:spPr>
          <a:xfrm>
            <a:off x="3429000" y="5410200"/>
            <a:ext cx="1295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9398" name="Rectangle 6"/>
          <p:cNvSpPr/>
          <p:nvPr/>
        </p:nvSpPr>
        <p:spPr>
          <a:xfrm>
            <a:off x="4800600" y="51054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边缘分布</a:t>
            </a:r>
            <a:r>
              <a:rPr lang="zh-CN" altLang="en-US" sz="3200" b="1" i="0" dirty="0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3429000" y="5486400"/>
            <a:ext cx="1219200" cy="228600"/>
            <a:chOff x="0" y="0"/>
            <a:chExt cx="768" cy="144"/>
          </a:xfrm>
        </p:grpSpPr>
        <p:sp>
          <p:nvSpPr>
            <p:cNvPr id="69639" name="Line 8"/>
            <p:cNvSpPr/>
            <p:nvPr/>
          </p:nvSpPr>
          <p:spPr>
            <a:xfrm flipH="1">
              <a:off x="0" y="48"/>
              <a:ext cx="76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9640" name="Line 9"/>
            <p:cNvSpPr/>
            <p:nvPr/>
          </p:nvSpPr>
          <p:spPr>
            <a:xfrm>
              <a:off x="192" y="0"/>
              <a:ext cx="288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1300163" y="3390900"/>
          <a:ext cx="43291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r:id="rId7" imgW="2616200" imgH="405765" progId="Equation.3">
                  <p:embed/>
                </p:oleObj>
              </mc:Choice>
              <mc:Fallback>
                <p:oleObj r:id="rId7" imgW="2616200" imgH="405765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3390900"/>
                        <a:ext cx="4329112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393825" y="4162425"/>
          <a:ext cx="21304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r:id="rId9" imgW="1384300" imgH="405765" progId="Equation.3">
                  <p:embed/>
                </p:oleObj>
              </mc:Choice>
              <mc:Fallback>
                <p:oleObj r:id="rId9" imgW="1384300" imgH="405765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3825" y="4162425"/>
                        <a:ext cx="213042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Rectangle 12"/>
          <p:cNvSpPr>
            <a:spLocks noGrp="1"/>
          </p:cNvSpPr>
          <p:nvPr>
            <p:ph type="title"/>
          </p:nvPr>
        </p:nvSpPr>
        <p:spPr>
          <a:xfrm>
            <a:off x="0" y="920750"/>
            <a:ext cx="7772400" cy="519113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en-US" sz="2400" b="0" dirty="0">
                <a:solidFill>
                  <a:srgbClr val="0000FF"/>
                </a:solidFill>
              </a:rPr>
              <a:t>连续型随机变量的边缘分布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0" y="1771650"/>
            <a:ext cx="8229600" cy="1143000"/>
          </a:xfrm>
        </p:spPr>
        <p:txBody>
          <a:bodyPr wrap="square" lIns="91440" tIns="45720" rIns="91440" bIns="45720" anchor="ctr"/>
          <a:lstStyle/>
          <a:p>
            <a:r>
              <a:rPr lang="zh-CN" altLang="zh-CN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第三节  条件分布</a:t>
            </a:r>
          </a:p>
        </p:txBody>
      </p:sp>
      <p:sp>
        <p:nvSpPr>
          <p:cNvPr id="70658" name="Rectangle 3"/>
          <p:cNvSpPr>
            <a:spLocks noGrp="1"/>
          </p:cNvSpPr>
          <p:nvPr>
            <p:ph type="body"/>
          </p:nvPr>
        </p:nvSpPr>
        <p:spPr>
          <a:xfrm>
            <a:off x="1780858" y="3325178"/>
            <a:ext cx="7843837" cy="20955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二维离散型随机变量的条件分布</a:t>
            </a: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二维连续型随机变量的条件分布</a:t>
            </a:r>
          </a:p>
          <a:p>
            <a:pPr>
              <a:buNone/>
            </a:pP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70659" name="Picture 4" descr="f01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3575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Picture 5" descr="f01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005263"/>
            <a:ext cx="523875" cy="428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/>
          <p:nvPr/>
        </p:nvSpPr>
        <p:spPr>
          <a:xfrm>
            <a:off x="2514600" y="328613"/>
            <a:ext cx="563880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36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762000" y="862013"/>
            <a:ext cx="679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在第一章中，我们介绍了条件概率的概念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355850" y="2157413"/>
          <a:ext cx="31384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r:id="rId3" imgW="1195705" imgH="419735" progId="Equation.3">
                  <p:embed/>
                </p:oleObj>
              </mc:Choice>
              <mc:Fallback>
                <p:oleObj r:id="rId3" imgW="1195705" imgH="419735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850" y="2157413"/>
                        <a:ext cx="3138488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/>
          <p:nvPr/>
        </p:nvSpPr>
        <p:spPr>
          <a:xfrm>
            <a:off x="754063" y="1519238"/>
            <a:ext cx="70866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在事件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发生的条件下事件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发生的条件概率</a:t>
            </a:r>
          </a:p>
        </p:txBody>
      </p:sp>
      <p:sp>
        <p:nvSpPr>
          <p:cNvPr id="61446" name="AutoShape 6"/>
          <p:cNvSpPr/>
          <p:nvPr/>
        </p:nvSpPr>
        <p:spPr>
          <a:xfrm>
            <a:off x="3657600" y="3148013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61447" name="Rectangle 7"/>
          <p:cNvSpPr/>
          <p:nvPr/>
        </p:nvSpPr>
        <p:spPr>
          <a:xfrm>
            <a:off x="4038600" y="36576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推广到随机变量</a:t>
            </a:r>
          </a:p>
        </p:txBody>
      </p:sp>
      <p:sp>
        <p:nvSpPr>
          <p:cNvPr id="61448" name="Rectangle 8"/>
          <p:cNvSpPr/>
          <p:nvPr/>
        </p:nvSpPr>
        <p:spPr>
          <a:xfrm>
            <a:off x="533400" y="4443413"/>
            <a:ext cx="7924800" cy="10810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设有两个随机变量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，在给定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取某个或某些值的条件下，求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的概率分布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9" name="Rectangle 9"/>
          <p:cNvSpPr/>
          <p:nvPr/>
        </p:nvSpPr>
        <p:spPr>
          <a:xfrm>
            <a:off x="1257300" y="5862638"/>
            <a:ext cx="3844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这个分布就是条件分布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5" grpId="0"/>
      <p:bldP spid="61446" grpId="0" bldLvl="0" animBg="1"/>
      <p:bldP spid="61447" grpId="0"/>
      <p:bldP spid="61448" grpId="0" bldLvl="0" animBg="1"/>
      <p:bldP spid="614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矩形 81921"/>
          <p:cNvSpPr/>
          <p:nvPr/>
        </p:nvSpPr>
        <p:spPr>
          <a:xfrm>
            <a:off x="395288" y="709613"/>
            <a:ext cx="830580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例如，考虑某大学的全体学生，从其中随机抽取一个学生，分别以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Y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表示其体重和身高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Y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都是随机变量，它们都有一定的概率分布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81940" name="组合 81939"/>
          <p:cNvGrpSpPr/>
          <p:nvPr/>
        </p:nvGrpSpPr>
        <p:grpSpPr>
          <a:xfrm>
            <a:off x="898525" y="2587625"/>
            <a:ext cx="1135063" cy="3794125"/>
            <a:chOff x="624" y="1488"/>
            <a:chExt cx="715" cy="2390"/>
          </a:xfrm>
        </p:grpSpPr>
        <p:pic>
          <p:nvPicPr>
            <p:cNvPr id="72707" name="图片 81933" descr="称体重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" y="1488"/>
              <a:ext cx="550" cy="20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708" name="矩形 81935"/>
            <p:cNvSpPr/>
            <p:nvPr/>
          </p:nvSpPr>
          <p:spPr>
            <a:xfrm>
              <a:off x="624" y="3551"/>
              <a:ext cx="715" cy="327"/>
            </a:xfrm>
            <a:prstGeom prst="rect">
              <a:avLst/>
            </a:prstGeom>
            <a:solidFill>
              <a:srgbClr val="660033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体重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X</a:t>
              </a:r>
            </a:p>
          </p:txBody>
        </p:sp>
      </p:grpSp>
      <p:grpSp>
        <p:nvGrpSpPr>
          <p:cNvPr id="81941" name="组合 81940"/>
          <p:cNvGrpSpPr/>
          <p:nvPr/>
        </p:nvGrpSpPr>
        <p:grpSpPr>
          <a:xfrm>
            <a:off x="2482850" y="2514600"/>
            <a:ext cx="1116013" cy="3808413"/>
            <a:chOff x="1872" y="1489"/>
            <a:chExt cx="703" cy="2399"/>
          </a:xfrm>
        </p:grpSpPr>
        <p:pic>
          <p:nvPicPr>
            <p:cNvPr id="72710" name="图片 81934" descr="量身高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0" y="1808"/>
              <a:ext cx="605" cy="2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711" name="矩形 81936"/>
            <p:cNvSpPr/>
            <p:nvPr/>
          </p:nvSpPr>
          <p:spPr>
            <a:xfrm>
              <a:off x="1872" y="1489"/>
              <a:ext cx="703" cy="327"/>
            </a:xfrm>
            <a:prstGeom prst="rect">
              <a:avLst/>
            </a:prstGeom>
            <a:solidFill>
              <a:srgbClr val="660033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华文细黑" pitchFamily="2" charset="-122"/>
                </a:rPr>
                <a:t>身高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Y</a:t>
              </a:r>
            </a:p>
          </p:txBody>
        </p:sp>
      </p:grpSp>
      <p:grpSp>
        <p:nvGrpSpPr>
          <p:cNvPr id="81953" name="组合 81952"/>
          <p:cNvGrpSpPr/>
          <p:nvPr/>
        </p:nvGrpSpPr>
        <p:grpSpPr>
          <a:xfrm>
            <a:off x="4498975" y="2066925"/>
            <a:ext cx="4386263" cy="2006600"/>
            <a:chOff x="2976" y="1248"/>
            <a:chExt cx="2763" cy="1264"/>
          </a:xfrm>
        </p:grpSpPr>
        <p:pic>
          <p:nvPicPr>
            <p:cNvPr id="72713" name="图片 81949" descr="正态图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" y="1248"/>
              <a:ext cx="1952" cy="126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714" name="矩形 81950"/>
            <p:cNvSpPr/>
            <p:nvPr/>
          </p:nvSpPr>
          <p:spPr>
            <a:xfrm>
              <a:off x="4948" y="1601"/>
              <a:ext cx="79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体重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X</a:t>
              </a:r>
            </a:p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的分布</a:t>
              </a:r>
              <a:endParaRPr lang="zh-CN" altLang="en-US" sz="3200" b="1" i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1954" name="组合 81953"/>
          <p:cNvGrpSpPr/>
          <p:nvPr/>
        </p:nvGrpSpPr>
        <p:grpSpPr>
          <a:xfrm>
            <a:off x="4498975" y="4171950"/>
            <a:ext cx="4379913" cy="2057400"/>
            <a:chOff x="2928" y="2832"/>
            <a:chExt cx="2759" cy="1296"/>
          </a:xfrm>
        </p:grpSpPr>
        <p:pic>
          <p:nvPicPr>
            <p:cNvPr id="72716" name="图片 81948" descr="正态图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" y="2832"/>
              <a:ext cx="1920" cy="129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2717" name="矩形 81951"/>
            <p:cNvSpPr/>
            <p:nvPr/>
          </p:nvSpPr>
          <p:spPr>
            <a:xfrm>
              <a:off x="4896" y="3216"/>
              <a:ext cx="79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身高</a:t>
              </a:r>
              <a:r>
                <a:rPr lang="en-US" altLang="zh-CN" sz="2800" b="1" i="0">
                  <a:latin typeface="Times New Roman" panose="02020603050405020304" pitchFamily="18" charset="0"/>
                  <a:ea typeface="华文细黑" pitchFamily="2" charset="-122"/>
                </a:rPr>
                <a:t>Y</a:t>
              </a:r>
            </a:p>
            <a:p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的分布</a:t>
              </a:r>
              <a:endParaRPr lang="zh-CN" altLang="en-US" sz="3200" b="1" i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矩形 108545"/>
          <p:cNvSpPr/>
          <p:nvPr/>
        </p:nvSpPr>
        <p:spPr>
          <a:xfrm>
            <a:off x="381000" y="1246188"/>
            <a:ext cx="8382000" cy="20716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现在若限制 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  <a:ea typeface="华文细黑" pitchFamily="2" charset="-122"/>
              </a:rPr>
              <a:t>1.7&lt;Y</a:t>
            </a:r>
            <a:r>
              <a:rPr lang="en-US" altLang="zh-CN" sz="2800" b="1" i="0" dirty="0">
                <a:solidFill>
                  <a:schemeClr val="accent2"/>
                </a:solidFill>
                <a:latin typeface="Times New Roman" panose="02020603050405020304" pitchFamily="18" charset="0"/>
                <a:ea typeface="华文细黑" pitchFamily="2" charset="-122"/>
              </a:rPr>
              <a:t>&lt;1.8(</a:t>
            </a:r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米</a:t>
            </a:r>
            <a:r>
              <a:rPr lang="en-US" altLang="zh-CN" sz="2800" b="1" i="0">
                <a:solidFill>
                  <a:schemeClr val="accent2"/>
                </a:solidFill>
                <a:latin typeface="Times New Roman" panose="02020603050405020304" pitchFamily="18" charset="0"/>
                <a:ea typeface="华文细黑" pitchFamily="2" charset="-122"/>
              </a:rPr>
              <a:t>),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在这个条件下去求</a:t>
            </a:r>
            <a:r>
              <a:rPr lang="zh-CN" altLang="en-US" sz="2800" b="1" i="0" dirty="0">
                <a:latin typeface="Times New Roman" panose="02020603050405020304" pitchFamily="18" charset="0"/>
                <a:ea typeface="华文细黑" pitchFamily="2" charset="-122"/>
              </a:rPr>
              <a:t> 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的条件分布，这就意味着要从该校的学生中把身高在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1.7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米和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1.8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米之间的那些人都挑出来，然后在挑出的学生中求其体重的分布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8548" name="矩形 108547"/>
          <p:cNvSpPr/>
          <p:nvPr/>
        </p:nvSpPr>
        <p:spPr>
          <a:xfrm>
            <a:off x="395288" y="3563938"/>
            <a:ext cx="8066087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容易想象，这个分布与不加这个条件时的分布会很不一样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8549" name="矩形 108548"/>
          <p:cNvSpPr/>
          <p:nvPr/>
        </p:nvSpPr>
        <p:spPr>
          <a:xfrm>
            <a:off x="468313" y="4859338"/>
            <a:ext cx="7991475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例如，在条件分布中体重取大值的概率会显著增加 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8" grpId="0"/>
      <p:bldP spid="10854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00113" y="1052513"/>
          <a:ext cx="77343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r:id="rId3" imgW="7734300" imgH="2781300" progId="Equation.3">
                  <p:embed/>
                </p:oleObj>
              </mc:Choice>
              <mc:Fallback>
                <p:oleObj r:id="rId3" imgW="7734300" imgH="27813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1052513"/>
                        <a:ext cx="7734300" cy="278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827088" y="3933825"/>
          <a:ext cx="6883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r:id="rId5" imgW="6883400" imgH="2095500" progId="Equation.3">
                  <p:embed/>
                </p:oleObj>
              </mc:Choice>
              <mc:Fallback>
                <p:oleObj r:id="rId5" imgW="6883400" imgH="20955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933825"/>
                        <a:ext cx="68834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827088" y="6021388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r:id="rId7" imgW="2514600" imgH="431800" progId="Equation.3">
                  <p:embed/>
                </p:oleObj>
              </mc:Choice>
              <mc:Fallback>
                <p:oleObj r:id="rId7" imgW="2514600" imgH="4318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6021388"/>
                        <a:ext cx="251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/>
          <p:nvPr/>
        </p:nvSpPr>
        <p:spPr>
          <a:xfrm>
            <a:off x="900113" y="981075"/>
            <a:ext cx="1085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62470" name="Text Box 6"/>
          <p:cNvSpPr txBox="1"/>
          <p:nvPr/>
        </p:nvSpPr>
        <p:spPr>
          <a:xfrm>
            <a:off x="0" y="476250"/>
            <a:ext cx="67849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一、二维离散型随机变量的条件分布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矩形 61444"/>
          <p:cNvSpPr/>
          <p:nvPr/>
        </p:nvSpPr>
        <p:spPr>
          <a:xfrm>
            <a:off x="468313" y="1098550"/>
            <a:ext cx="8077200" cy="1641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条件分布是一种概率分布，它具有概率分布的一切性质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正如条件概率是一种概率，具有概率的一切性质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1448" name="矩形 61447"/>
          <p:cNvSpPr/>
          <p:nvPr/>
        </p:nvSpPr>
        <p:spPr>
          <a:xfrm>
            <a:off x="544513" y="3055938"/>
            <a:ext cx="12557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</a:p>
        </p:txBody>
      </p:sp>
      <p:sp>
        <p:nvSpPr>
          <p:cNvPr id="61450" name="矩形 61449"/>
          <p:cNvSpPr/>
          <p:nvPr/>
        </p:nvSpPr>
        <p:spPr>
          <a:xfrm>
            <a:off x="5680075" y="3643313"/>
            <a:ext cx="16462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  <a:ea typeface="华文细黑" pitchFamily="2" charset="-122"/>
              </a:rPr>
              <a:t>i=1,2, …</a:t>
            </a:r>
          </a:p>
        </p:txBody>
      </p:sp>
      <p:graphicFrame>
        <p:nvGraphicFramePr>
          <p:cNvPr id="61455" name="对象 61454"/>
          <p:cNvGraphicFramePr/>
          <p:nvPr/>
        </p:nvGraphicFramePr>
        <p:xfrm>
          <a:off x="2044700" y="3649663"/>
          <a:ext cx="342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r:id="rId3" imgW="3427730" imgH="622300" progId="Equation.DSMT4">
                  <p:embed/>
                </p:oleObj>
              </mc:Choice>
              <mc:Fallback>
                <p:oleObj r:id="rId3" imgW="3427730" imgH="6223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4700" y="3649663"/>
                        <a:ext cx="3429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对象 61455"/>
          <p:cNvGraphicFramePr/>
          <p:nvPr/>
        </p:nvGraphicFramePr>
        <p:xfrm>
          <a:off x="1973263" y="4492625"/>
          <a:ext cx="383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r:id="rId5" imgW="3833495" imgH="951865" progId="Equation.DSMT4">
                  <p:embed/>
                </p:oleObj>
              </mc:Choice>
              <mc:Fallback>
                <p:oleObj r:id="rId5" imgW="3833495" imgH="951865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3263" y="4492625"/>
                        <a:ext cx="3835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  <p:bldP spid="61448" grpId="0"/>
      <p:bldP spid="6145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3350" y="1268413"/>
            <a:ext cx="7315200" cy="2362200"/>
            <a:chOff x="0" y="0"/>
            <a:chExt cx="4608" cy="1488"/>
          </a:xfrm>
        </p:grpSpPr>
        <p:grpSp>
          <p:nvGrpSpPr>
            <p:cNvPr id="76802" name="Group 3"/>
            <p:cNvGrpSpPr/>
            <p:nvPr/>
          </p:nvGrpSpPr>
          <p:grpSpPr>
            <a:xfrm>
              <a:off x="0" y="0"/>
              <a:ext cx="4608" cy="1488"/>
              <a:chOff x="0" y="0"/>
              <a:chExt cx="4608" cy="1488"/>
            </a:xfrm>
          </p:grpSpPr>
          <p:sp>
            <p:nvSpPr>
              <p:cNvPr id="76803" name="Line 4"/>
              <p:cNvSpPr/>
              <p:nvPr/>
            </p:nvSpPr>
            <p:spPr>
              <a:xfrm>
                <a:off x="0" y="0"/>
                <a:ext cx="460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4" name="Line 5"/>
              <p:cNvSpPr/>
              <p:nvPr/>
            </p:nvSpPr>
            <p:spPr>
              <a:xfrm>
                <a:off x="0" y="336"/>
                <a:ext cx="460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5" name="Line 6"/>
              <p:cNvSpPr/>
              <p:nvPr/>
            </p:nvSpPr>
            <p:spPr>
              <a:xfrm>
                <a:off x="0" y="1200"/>
                <a:ext cx="460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6" name="Line 7"/>
              <p:cNvSpPr/>
              <p:nvPr/>
            </p:nvSpPr>
            <p:spPr>
              <a:xfrm>
                <a:off x="0" y="1488"/>
                <a:ext cx="4608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7" name="Line 8"/>
              <p:cNvSpPr/>
              <p:nvPr/>
            </p:nvSpPr>
            <p:spPr>
              <a:xfrm>
                <a:off x="672" y="0"/>
                <a:ext cx="0" cy="1488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8" name="Line 9"/>
              <p:cNvSpPr/>
              <p:nvPr/>
            </p:nvSpPr>
            <p:spPr>
              <a:xfrm>
                <a:off x="3792" y="0"/>
                <a:ext cx="0" cy="1488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809" name="Line 10"/>
              <p:cNvSpPr/>
              <p:nvPr/>
            </p:nvSpPr>
            <p:spPr>
              <a:xfrm>
                <a:off x="0" y="0"/>
                <a:ext cx="672" cy="33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6810" name="Object 11"/>
              <p:cNvGraphicFramePr>
                <a:graphicFrameLocks noChangeAspect="1"/>
              </p:cNvGraphicFramePr>
              <p:nvPr/>
            </p:nvGraphicFramePr>
            <p:xfrm>
              <a:off x="432" y="48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399" r:id="rId3" imgW="356235" imgH="292735" progId="Equation.3">
                      <p:embed/>
                    </p:oleObj>
                  </mc:Choice>
                  <mc:Fallback>
                    <p:oleObj r:id="rId3" imgW="356235" imgH="292735" progId="Equation.3">
                      <p:embed/>
                      <p:pic>
                        <p:nvPicPr>
                          <p:cNvPr id="0" name="图片 340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32" y="48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11" name="Object 12"/>
              <p:cNvGraphicFramePr>
                <a:graphicFrameLocks noChangeAspect="1"/>
              </p:cNvGraphicFramePr>
              <p:nvPr/>
            </p:nvGraphicFramePr>
            <p:xfrm>
              <a:off x="0" y="144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0" r:id="rId5" imgW="280670" imgH="293370" progId="Equation.3">
                      <p:embed/>
                    </p:oleObj>
                  </mc:Choice>
                  <mc:Fallback>
                    <p:oleObj r:id="rId5" imgW="280670" imgH="293370" progId="Equation.3">
                      <p:embed/>
                      <p:pic>
                        <p:nvPicPr>
                          <p:cNvPr id="0" name="图片 340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144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6812" name="Object 13"/>
            <p:cNvGraphicFramePr>
              <a:graphicFrameLocks noChangeAspect="1"/>
            </p:cNvGraphicFramePr>
            <p:nvPr/>
          </p:nvGraphicFramePr>
          <p:xfrm>
            <a:off x="960" y="96"/>
            <a:ext cx="2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1" r:id="rId7" imgW="3896995" imgH="393700" progId="Equation.3">
                    <p:embed/>
                  </p:oleObj>
                </mc:Choice>
                <mc:Fallback>
                  <p:oleObj r:id="rId7" imgW="3896995" imgH="393700" progId="Equation.3">
                    <p:embed/>
                    <p:pic>
                      <p:nvPicPr>
                        <p:cNvPr id="0" name="图片 34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0" y="96"/>
                          <a:ext cx="245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3" name="Object 14"/>
            <p:cNvGraphicFramePr>
              <a:graphicFrameLocks noChangeAspect="1"/>
            </p:cNvGraphicFramePr>
            <p:nvPr/>
          </p:nvGraphicFramePr>
          <p:xfrm>
            <a:off x="816" y="384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2" r:id="rId9" imgW="4544695" imgH="393700" progId="Equation.3">
                    <p:embed/>
                  </p:oleObj>
                </mc:Choice>
                <mc:Fallback>
                  <p:oleObj r:id="rId9" imgW="4544695" imgH="393700" progId="Equation.3">
                    <p:embed/>
                    <p:pic>
                      <p:nvPicPr>
                        <p:cNvPr id="0" name="图片 34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6" y="384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4" name="Object 15"/>
            <p:cNvGraphicFramePr>
              <a:graphicFrameLocks noChangeAspect="1"/>
            </p:cNvGraphicFramePr>
            <p:nvPr/>
          </p:nvGraphicFramePr>
          <p:xfrm>
            <a:off x="816" y="672"/>
            <a:ext cx="27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3" r:id="rId11" imgW="4544695" imgH="393700" progId="Equation.3">
                    <p:embed/>
                  </p:oleObj>
                </mc:Choice>
                <mc:Fallback>
                  <p:oleObj r:id="rId11" imgW="4544695" imgH="393700" progId="Equation.3">
                    <p:embed/>
                    <p:pic>
                      <p:nvPicPr>
                        <p:cNvPr id="0" name="图片 341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6" y="672"/>
                          <a:ext cx="2753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5" name="Object 16"/>
            <p:cNvGraphicFramePr>
              <a:graphicFrameLocks noChangeAspect="1"/>
            </p:cNvGraphicFramePr>
            <p:nvPr/>
          </p:nvGraphicFramePr>
          <p:xfrm>
            <a:off x="816" y="960"/>
            <a:ext cx="27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4" r:id="rId13" imgW="4531995" imgH="393700" progId="Equation.3">
                    <p:embed/>
                  </p:oleObj>
                </mc:Choice>
                <mc:Fallback>
                  <p:oleObj r:id="rId13" imgW="4531995" imgH="3937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16" y="960"/>
                          <a:ext cx="2736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6" name="Object 17"/>
            <p:cNvGraphicFramePr>
              <a:graphicFrameLocks noChangeAspect="1"/>
            </p:cNvGraphicFramePr>
            <p:nvPr/>
          </p:nvGraphicFramePr>
          <p:xfrm>
            <a:off x="336" y="336"/>
            <a:ext cx="12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5" r:id="rId15" imgW="215900" imgH="1485900" progId="Equation.3">
                    <p:embed/>
                  </p:oleObj>
                </mc:Choice>
                <mc:Fallback>
                  <p:oleObj r:id="rId15" imgW="215900" imgH="1485900" progId="Equation.3">
                    <p:embed/>
                    <p:pic>
                      <p:nvPicPr>
                        <p:cNvPr id="0" name="图片 34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6" y="336"/>
                          <a:ext cx="129" cy="8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7" name="Object 18"/>
            <p:cNvGraphicFramePr>
              <a:graphicFrameLocks noChangeAspect="1"/>
            </p:cNvGraphicFramePr>
            <p:nvPr/>
          </p:nvGraphicFramePr>
          <p:xfrm>
            <a:off x="3984" y="384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6" r:id="rId17" imgW="826135" imgH="317500" progId="Equation.3">
                    <p:embed/>
                  </p:oleObj>
                </mc:Choice>
                <mc:Fallback>
                  <p:oleObj r:id="rId17" imgW="826135" imgH="317500" progId="Equation.3">
                    <p:embed/>
                    <p:pic>
                      <p:nvPicPr>
                        <p:cNvPr id="0" name="图片 34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84" y="384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8" name="Object 19"/>
            <p:cNvGraphicFramePr>
              <a:graphicFrameLocks noChangeAspect="1"/>
            </p:cNvGraphicFramePr>
            <p:nvPr/>
          </p:nvGraphicFramePr>
          <p:xfrm>
            <a:off x="3984" y="672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7" r:id="rId19" imgW="826135" imgH="317500" progId="Equation.3">
                    <p:embed/>
                  </p:oleObj>
                </mc:Choice>
                <mc:Fallback>
                  <p:oleObj r:id="rId19" imgW="826135" imgH="317500" progId="Equation.3">
                    <p:embed/>
                    <p:pic>
                      <p:nvPicPr>
                        <p:cNvPr id="0" name="图片 341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84" y="672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9" name="Object 20"/>
            <p:cNvGraphicFramePr>
              <a:graphicFrameLocks noChangeAspect="1"/>
            </p:cNvGraphicFramePr>
            <p:nvPr/>
          </p:nvGraphicFramePr>
          <p:xfrm>
            <a:off x="3984" y="960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8" r:id="rId21" imgW="826135" imgH="317500" progId="Equation.3">
                    <p:embed/>
                  </p:oleObj>
                </mc:Choice>
                <mc:Fallback>
                  <p:oleObj r:id="rId21" imgW="826135" imgH="317500" progId="Equation.3">
                    <p:embed/>
                    <p:pic>
                      <p:nvPicPr>
                        <p:cNvPr id="0" name="图片 340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984" y="960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0" name="Object 21"/>
            <p:cNvGraphicFramePr>
              <a:graphicFrameLocks noChangeAspect="1"/>
            </p:cNvGraphicFramePr>
            <p:nvPr/>
          </p:nvGraphicFramePr>
          <p:xfrm>
            <a:off x="816" y="1248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9" r:id="rId23" imgW="4709795" imgH="393700" progId="Equation.3">
                    <p:embed/>
                  </p:oleObj>
                </mc:Choice>
                <mc:Fallback>
                  <p:oleObj r:id="rId23" imgW="4709795" imgH="393700" progId="Equation.3">
                    <p:embed/>
                    <p:pic>
                      <p:nvPicPr>
                        <p:cNvPr id="0" name="图片 340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16" y="1248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1" name="Object 22"/>
            <p:cNvGraphicFramePr>
              <a:graphicFrameLocks noChangeAspect="1"/>
            </p:cNvGraphicFramePr>
            <p:nvPr/>
          </p:nvGraphicFramePr>
          <p:xfrm>
            <a:off x="3984" y="1248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0" r:id="rId25" imgW="813435" imgH="317500" progId="Equation.3">
                    <p:embed/>
                  </p:oleObj>
                </mc:Choice>
                <mc:Fallback>
                  <p:oleObj r:id="rId25" imgW="813435" imgH="317500" progId="Equation.3">
                    <p:embed/>
                    <p:pic>
                      <p:nvPicPr>
                        <p:cNvPr id="0" name="图片 340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984" y="1248"/>
                          <a:ext cx="480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2" name="Object 23"/>
            <p:cNvGraphicFramePr>
              <a:graphicFrameLocks noChangeAspect="1"/>
            </p:cNvGraphicFramePr>
            <p:nvPr/>
          </p:nvGraphicFramePr>
          <p:xfrm>
            <a:off x="0" y="1248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1" r:id="rId27" imgW="1373505" imgH="381635" progId="Equation.3">
                    <p:embed/>
                  </p:oleObj>
                </mc:Choice>
                <mc:Fallback>
                  <p:oleObj r:id="rId27" imgW="1373505" imgH="381635" progId="Equation.3">
                    <p:embed/>
                    <p:pic>
                      <p:nvPicPr>
                        <p:cNvPr id="0" name="图片 341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1248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3" name="Object 24"/>
            <p:cNvGraphicFramePr>
              <a:graphicFrameLocks noChangeAspect="1"/>
            </p:cNvGraphicFramePr>
            <p:nvPr/>
          </p:nvGraphicFramePr>
          <p:xfrm>
            <a:off x="3792" y="48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2" r:id="rId29" imgW="1360805" imgH="394335" progId="Equation.3">
                    <p:embed/>
                  </p:oleObj>
                </mc:Choice>
                <mc:Fallback>
                  <p:oleObj r:id="rId29" imgW="1360805" imgH="394335" progId="Equation.3">
                    <p:embed/>
                    <p:pic>
                      <p:nvPicPr>
                        <p:cNvPr id="0" name="图片 341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792" y="48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3" name="Text Box 26"/>
          <p:cNvSpPr txBox="1"/>
          <p:nvPr/>
        </p:nvSpPr>
        <p:spPr>
          <a:xfrm>
            <a:off x="323850" y="1196975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1116013" y="4221163"/>
          <a:ext cx="633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r:id="rId31" imgW="6337300" imgH="977900" progId="Equation.3">
                  <p:embed/>
                </p:oleObj>
              </mc:Choice>
              <mc:Fallback>
                <p:oleObj r:id="rId31" imgW="6337300" imgH="9779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6013" y="4221163"/>
                        <a:ext cx="6337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3"/>
          <p:cNvSpPr txBox="1"/>
          <p:nvPr/>
        </p:nvSpPr>
        <p:spPr>
          <a:xfrm>
            <a:off x="774065" y="108807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850265" y="1788160"/>
          <a:ext cx="491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r:id="rId3" imgW="4914900" imgH="901700" progId="Equation.3">
                  <p:embed/>
                </p:oleObj>
              </mc:Choice>
              <mc:Fallback>
                <p:oleObj r:id="rId3" imgW="4914900" imgH="9017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0265" y="1788160"/>
                        <a:ext cx="4914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803265" y="1762760"/>
          <a:ext cx="1800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6" r:id="rId5" imgW="775335" imgH="393700" progId="Equation.DSMT4">
                  <p:embed/>
                </p:oleObj>
              </mc:Choice>
              <mc:Fallback>
                <p:oleObj r:id="rId5" imgW="775335" imgH="393700" progId="Equation.DSMT4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3265" y="1762760"/>
                        <a:ext cx="180022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882015" y="3083560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r:id="rId7" imgW="4851400" imgH="901700" progId="Equation.3">
                  <p:embed/>
                </p:oleObj>
              </mc:Choice>
              <mc:Fallback>
                <p:oleObj r:id="rId7" imgW="4851400" imgH="9017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015" y="3083560"/>
                        <a:ext cx="4851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876290" y="3058160"/>
          <a:ext cx="1871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r:id="rId9" imgW="788035" imgH="393700" progId="Equation.DSMT4">
                  <p:embed/>
                </p:oleObj>
              </mc:Choice>
              <mc:Fallback>
                <p:oleObj r:id="rId9" imgW="788035" imgH="3937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6290" y="3058160"/>
                        <a:ext cx="187166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850265" y="4378960"/>
          <a:ext cx="492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9" r:id="rId11" imgW="4927600" imgH="901700" progId="Equation.3">
                  <p:embed/>
                </p:oleObj>
              </mc:Choice>
              <mc:Fallback>
                <p:oleObj r:id="rId11" imgW="4927600" imgH="9017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0265" y="4378960"/>
                        <a:ext cx="4927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5947728" y="4355148"/>
          <a:ext cx="1770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r:id="rId13" imgW="775335" imgH="393700" progId="Equation.DSMT4">
                  <p:embed/>
                </p:oleObj>
              </mc:Choice>
              <mc:Fallback>
                <p:oleObj r:id="rId13" imgW="775335" imgH="393700" progId="Equation.DSMT4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47728" y="4355148"/>
                        <a:ext cx="1770062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Text Box 10"/>
          <p:cNvSpPr txBox="1"/>
          <p:nvPr/>
        </p:nvSpPr>
        <p:spPr>
          <a:xfrm>
            <a:off x="1672590" y="1070610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由上述分布律的表格可得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2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7"/>
          <p:cNvSpPr txBox="1"/>
          <p:nvPr/>
        </p:nvSpPr>
        <p:spPr>
          <a:xfrm>
            <a:off x="684213" y="1044258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或写成</a:t>
            </a:r>
          </a:p>
        </p:txBody>
      </p:sp>
      <p:sp>
        <p:nvSpPr>
          <p:cNvPr id="65539" name="Line 8"/>
          <p:cNvSpPr/>
          <p:nvPr/>
        </p:nvSpPr>
        <p:spPr>
          <a:xfrm>
            <a:off x="1547813" y="2196783"/>
            <a:ext cx="57150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40" name="Line 9"/>
          <p:cNvSpPr/>
          <p:nvPr/>
        </p:nvSpPr>
        <p:spPr>
          <a:xfrm>
            <a:off x="4114800" y="1709420"/>
            <a:ext cx="0" cy="137160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362200" y="1785620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r:id="rId3" imgW="864235" imgH="317500" progId="Equation.3">
                  <p:embed/>
                </p:oleObj>
              </mc:Choice>
              <mc:Fallback>
                <p:oleObj r:id="rId3" imgW="864235" imgH="317500" progId="Equation.3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785620"/>
                        <a:ext cx="863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752600" y="2395220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r:id="rId5" imgW="2262505" imgH="445135" progId="Equation.3">
                  <p:embed/>
                </p:oleObj>
              </mc:Choice>
              <mc:Fallback>
                <p:oleObj r:id="rId5" imgW="2262505" imgH="445135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395220"/>
                        <a:ext cx="226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4495800" y="1785620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r:id="rId7" imgW="1932305" imgH="394335" progId="Equation.3">
                  <p:embed/>
                </p:oleObj>
              </mc:Choice>
              <mc:Fallback>
                <p:oleObj r:id="rId7" imgW="1932305" imgH="394335" progId="Equation.3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5800" y="1785620"/>
                        <a:ext cx="1930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4495800" y="216662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r:id="rId9" imgW="2034540" imgH="839470" progId="Equation.3">
                  <p:embed/>
                </p:oleObj>
              </mc:Choice>
              <mc:Fallback>
                <p:oleObj r:id="rId9" imgW="2034540" imgH="839470" progId="Equation.3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2166620"/>
                        <a:ext cx="190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915988" y="3236595"/>
          <a:ext cx="72501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r:id="rId11" imgW="7248525" imgH="444500" progId="Equation.3">
                  <p:embed/>
                </p:oleObj>
              </mc:Choice>
              <mc:Fallback>
                <p:oleObj r:id="rId11" imgW="7248525" imgH="4445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5988" y="3236595"/>
                        <a:ext cx="72501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Line 15"/>
          <p:cNvSpPr/>
          <p:nvPr/>
        </p:nvSpPr>
        <p:spPr>
          <a:xfrm>
            <a:off x="1524000" y="4398645"/>
            <a:ext cx="63246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547" name="Line 16"/>
          <p:cNvSpPr/>
          <p:nvPr/>
        </p:nvSpPr>
        <p:spPr>
          <a:xfrm>
            <a:off x="4114800" y="3941445"/>
            <a:ext cx="0" cy="137160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2330450" y="4017645"/>
          <a:ext cx="927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r:id="rId13" imgW="927735" imgH="317500" progId="Equation.3">
                  <p:embed/>
                </p:oleObj>
              </mc:Choice>
              <mc:Fallback>
                <p:oleObj r:id="rId13" imgW="927735" imgH="3175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0450" y="4017645"/>
                        <a:ext cx="927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752600" y="4627245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r:id="rId15" imgW="2300605" imgH="445135" progId="Equation.3">
                  <p:embed/>
                </p:oleObj>
              </mc:Choice>
              <mc:Fallback>
                <p:oleObj r:id="rId15" imgW="2300605" imgH="445135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2600" y="4627245"/>
                        <a:ext cx="2298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4267200" y="4017645"/>
          <a:ext cx="335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r:id="rId17" imgW="2805430" imgH="393700" progId="Equation.3">
                  <p:embed/>
                </p:oleObj>
              </mc:Choice>
              <mc:Fallback>
                <p:oleObj r:id="rId17" imgW="2805430" imgH="3937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017645"/>
                        <a:ext cx="3352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267200" y="4398645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r:id="rId19" imgW="3644900" imgH="838200" progId="Equation.3">
                  <p:embed/>
                </p:oleObj>
              </mc:Choice>
              <mc:Fallback>
                <p:oleObj r:id="rId19" imgW="3644900" imgH="838200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398645"/>
                        <a:ext cx="3416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2505075" y="2670175"/>
            <a:ext cx="3048000" cy="1905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细黑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276475" y="2060575"/>
            <a:ext cx="4456113" cy="2667000"/>
            <a:chOff x="0" y="0"/>
            <a:chExt cx="2807" cy="1680"/>
          </a:xfrm>
        </p:grpSpPr>
        <p:sp>
          <p:nvSpPr>
            <p:cNvPr id="12291" name="Line 4"/>
            <p:cNvSpPr/>
            <p:nvPr/>
          </p:nvSpPr>
          <p:spPr>
            <a:xfrm>
              <a:off x="0" y="1248"/>
              <a:ext cx="27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graphicFrame>
          <p:nvGraphicFramePr>
            <p:cNvPr id="12292" name="Object 5"/>
            <p:cNvGraphicFramePr>
              <a:graphicFrameLocks noChangeAspect="1"/>
            </p:cNvGraphicFramePr>
            <p:nvPr/>
          </p:nvGraphicFramePr>
          <p:xfrm>
            <a:off x="2640" y="129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r:id="rId3" imgW="266065" imgH="253365" progId="Equation.3">
                    <p:embed/>
                  </p:oleObj>
                </mc:Choice>
                <mc:Fallback>
                  <p:oleObj r:id="rId3" imgW="266065" imgH="2533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0" y="129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6"/>
            <p:cNvGraphicFramePr>
              <a:graphicFrameLocks noChangeAspect="1"/>
            </p:cNvGraphicFramePr>
            <p:nvPr/>
          </p:nvGraphicFramePr>
          <p:xfrm>
            <a:off x="1056" y="1248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r:id="rId5" imgW="228600" imgH="254000" progId="Equation.3">
                    <p:embed/>
                  </p:oleObj>
                </mc:Choice>
                <mc:Fallback>
                  <p:oleObj r:id="rId5" imgW="228600" imgH="254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1248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4" name="Line 7"/>
            <p:cNvSpPr/>
            <p:nvPr/>
          </p:nvSpPr>
          <p:spPr>
            <a:xfrm flipH="1" flipV="1">
              <a:off x="1200" y="0"/>
              <a:ext cx="7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</p:spPr>
        </p:sp>
        <p:graphicFrame>
          <p:nvGraphicFramePr>
            <p:cNvPr id="12295" name="Object 8"/>
            <p:cNvGraphicFramePr>
              <a:graphicFrameLocks noChangeAspect="1"/>
            </p:cNvGraphicFramePr>
            <p:nvPr/>
          </p:nvGraphicFramePr>
          <p:xfrm>
            <a:off x="1248" y="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r:id="rId7" imgW="254000" imgH="317500" progId="Equation.3">
                    <p:embed/>
                  </p:oleObj>
                </mc:Choice>
                <mc:Fallback>
                  <p:oleObj r:id="rId7" imgW="254000" imgH="317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8" y="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629275" y="2224088"/>
          <a:ext cx="83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9" imgW="837565" imgH="393700" progId="Equation.3">
                  <p:embed/>
                </p:oleObj>
              </mc:Choice>
              <mc:Fallback>
                <p:oleObj r:id="rId9" imgW="837565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9275" y="2224088"/>
                        <a:ext cx="838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476875" y="2593975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11" imgW="190500" imgH="190500" progId="Equation.3">
                  <p:embed/>
                </p:oleObj>
              </mc:Choice>
              <mc:Fallback>
                <p:oleObj r:id="rId11" imgW="190500" imgH="190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6875" y="2593975"/>
                        <a:ext cx="1905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11"/>
          <p:cNvSpPr/>
          <p:nvPr/>
        </p:nvSpPr>
        <p:spPr>
          <a:xfrm>
            <a:off x="5553075" y="2212975"/>
            <a:ext cx="0" cy="24384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Line 12"/>
          <p:cNvSpPr/>
          <p:nvPr/>
        </p:nvSpPr>
        <p:spPr>
          <a:xfrm>
            <a:off x="2352675" y="2670175"/>
            <a:ext cx="4343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657475" y="3279775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13" imgW="5715000" imgH="1016000" progId="Equation.3">
                  <p:embed/>
                </p:oleObj>
              </mc:Choice>
              <mc:Fallback>
                <p:oleObj r:id="rId13" imgW="5715000" imgH="1016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7475" y="3279775"/>
                        <a:ext cx="1879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4"/>
          <p:cNvGraphicFramePr>
            <a:graphicFrameLocks noChangeAspect="1"/>
          </p:cNvGraphicFramePr>
          <p:nvPr/>
        </p:nvGraphicFramePr>
        <p:xfrm>
          <a:off x="869950" y="1052513"/>
          <a:ext cx="7645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15" imgW="7645400" imgH="939800" progId="Equation.3">
                  <p:embed/>
                </p:oleObj>
              </mc:Choice>
              <mc:Fallback>
                <p:oleObj r:id="rId15" imgW="7645400" imgH="939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9950" y="1052513"/>
                        <a:ext cx="7645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矩形 69634"/>
          <p:cNvSpPr/>
          <p:nvPr/>
        </p:nvSpPr>
        <p:spPr>
          <a:xfrm>
            <a:off x="657225" y="1036638"/>
            <a:ext cx="72278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二、连续型随机变量的条件分布</a:t>
            </a:r>
          </a:p>
        </p:txBody>
      </p:sp>
      <p:sp>
        <p:nvSpPr>
          <p:cNvPr id="69636" name="矩形 69635"/>
          <p:cNvSpPr/>
          <p:nvPr/>
        </p:nvSpPr>
        <p:spPr>
          <a:xfrm>
            <a:off x="611188" y="2006600"/>
            <a:ext cx="7543800" cy="24177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just">
              <a:lnSpc>
                <a:spcPct val="13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细黑" pitchFamily="2" charset="-122"/>
              </a:rPr>
              <a:t>      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(X,Y</a:t>
            </a:r>
            <a:r>
              <a:rPr lang="zh-CN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)</a:t>
            </a:r>
            <a:r>
              <a:rPr lang="zh-CN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是二维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连续型随机变量</a:t>
            </a:r>
            <a:r>
              <a:rPr lang="zh-CN" altLang="en-US" sz="2800" b="1" i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由于对任意</a:t>
            </a:r>
            <a:r>
              <a:rPr lang="en-US" altLang="zh-CN" sz="2800" b="1" i="0">
                <a:latin typeface="Times New Roman" panose="02020603050405020304" pitchFamily="18" charset="0"/>
                <a:ea typeface="华文细黑" pitchFamily="2" charset="-122"/>
              </a:rPr>
              <a:t>x, y,  P{X=x}=0, P{Y=y</a:t>
            </a:r>
            <a:r>
              <a:rPr lang="en-US" altLang="zh-CN" sz="2800" b="1" i="0" dirty="0">
                <a:latin typeface="Times New Roman" panose="02020603050405020304" pitchFamily="18" charset="0"/>
                <a:ea typeface="华文细黑" pitchFamily="2" charset="-122"/>
              </a:rPr>
              <a:t>}=0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，所以不能直接用条件概率公式得到条件分布，下面我们直接给出条件概率密度的定义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669915" y="3201353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r:id="rId3" imgW="3035300" imgH="914400" progId="Equation.3">
                  <p:embed/>
                </p:oleObj>
              </mc:Choice>
              <mc:Fallback>
                <p:oleObj r:id="rId3" imgW="3035300" imgH="914400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915" y="3201353"/>
                        <a:ext cx="3035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2645728" y="926465"/>
          <a:ext cx="575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r:id="rId5" imgW="5750560" imgH="444500" progId="Equation.3">
                  <p:embed/>
                </p:oleObj>
              </mc:Choice>
              <mc:Fallback>
                <p:oleObj r:id="rId5" imgW="5750560" imgH="4445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5728" y="926465"/>
                        <a:ext cx="575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072640" y="1550353"/>
          <a:ext cx="586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r:id="rId7" imgW="5864860" imgH="444500" progId="Equation.3">
                  <p:embed/>
                </p:oleObj>
              </mc:Choice>
              <mc:Fallback>
                <p:oleObj r:id="rId7" imgW="5864860" imgH="444500" progId="Equation.3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2640" y="1550353"/>
                        <a:ext cx="5867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5"/>
          <p:cNvSpPr txBox="1"/>
          <p:nvPr/>
        </p:nvSpPr>
        <p:spPr>
          <a:xfrm>
            <a:off x="7886065" y="149637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853440" y="2310765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r:id="rId9" imgW="2313305" imgH="432435" progId="Equation.3">
                  <p:embed/>
                </p:oleObj>
              </mc:Choice>
              <mc:Fallback>
                <p:oleObj r:id="rId9" imgW="2313305" imgH="432435" progId="Equation.3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3440" y="2310765"/>
                        <a:ext cx="2311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3072765" y="2332990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r:id="rId11" imgW="1627505" imgH="419735" progId="Equation.3">
                  <p:embed/>
                </p:oleObj>
              </mc:Choice>
              <mc:Fallback>
                <p:oleObj r:id="rId11" imgW="1627505" imgH="419735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2765" y="2332990"/>
                        <a:ext cx="1625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568190" y="211709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r:id="rId13" imgW="3962400" imgH="914400" progId="Equation.3">
                  <p:embed/>
                </p:oleObj>
              </mc:Choice>
              <mc:Fallback>
                <p:oleObj r:id="rId13" imgW="3962400" imgH="914400" progId="Equation.3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8190" y="2117090"/>
                        <a:ext cx="3962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39153" y="3450590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r:id="rId15" imgW="4087495" imgH="444500" progId="Equation.3">
                  <p:embed/>
                </p:oleObj>
              </mc:Choice>
              <mc:Fallback>
                <p:oleObj r:id="rId15" imgW="4087495" imgH="4445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9153" y="3450590"/>
                        <a:ext cx="408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Text Box 10"/>
          <p:cNvSpPr txBox="1"/>
          <p:nvPr/>
        </p:nvSpPr>
        <p:spPr>
          <a:xfrm>
            <a:off x="4914265" y="336010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</a:p>
        </p:txBody>
      </p:sp>
      <p:sp>
        <p:nvSpPr>
          <p:cNvPr id="80906" name="Text Box 11"/>
          <p:cNvSpPr txBox="1"/>
          <p:nvPr/>
        </p:nvSpPr>
        <p:spPr>
          <a:xfrm>
            <a:off x="1277303" y="829628"/>
            <a:ext cx="10906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878840" y="1582103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r:id="rId17" imgW="1207770" imgH="394335" progId="Equation.3">
                  <p:embed/>
                </p:oleObj>
              </mc:Choice>
              <mc:Fallback>
                <p:oleObj r:id="rId17" imgW="1207770" imgH="394335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8840" y="1582103"/>
                        <a:ext cx="120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834390" y="4166553"/>
          <a:ext cx="765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r:id="rId19" imgW="7658100" imgH="914400" progId="Equation.3">
                  <p:embed/>
                </p:oleObj>
              </mc:Choice>
              <mc:Fallback>
                <p:oleObj r:id="rId19" imgW="7658100" imgH="914400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4390" y="4166553"/>
                        <a:ext cx="7658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/>
      <p:bldP spid="6657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4651375" y="933450"/>
          <a:ext cx="346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r:id="rId3" imgW="3465830" imgH="444500" progId="Equation.3">
                  <p:embed/>
                </p:oleObj>
              </mc:Choice>
              <mc:Fallback>
                <p:oleObj r:id="rId3" imgW="3465830" imgH="4445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1375" y="933450"/>
                        <a:ext cx="3467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" name="Object 3"/>
          <p:cNvGraphicFramePr>
            <a:graphicFrameLocks noChangeAspect="1"/>
          </p:cNvGraphicFramePr>
          <p:nvPr/>
        </p:nvGraphicFramePr>
        <p:xfrm>
          <a:off x="900113" y="908050"/>
          <a:ext cx="373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r:id="rId5" imgW="3731895" imgH="444500" progId="Equation.3">
                  <p:embed/>
                </p:oleObj>
              </mc:Choice>
              <mc:Fallback>
                <p:oleObj r:id="rId5" imgW="3731895" imgH="444500" progId="Equation.3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908050"/>
                        <a:ext cx="3733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804863" y="1557338"/>
          <a:ext cx="161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r:id="rId7" imgW="1614805" imgH="508635" progId="Equation.3">
                  <p:embed/>
                </p:oleObj>
              </mc:Choice>
              <mc:Fallback>
                <p:oleObj r:id="rId7" imgW="1614805" imgH="508635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4863" y="1557338"/>
                        <a:ext cx="1612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/>
          <p:nvPr/>
        </p:nvSpPr>
        <p:spPr>
          <a:xfrm>
            <a:off x="2463800" y="1525588"/>
            <a:ext cx="6302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即 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042988" y="2341563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r:id="rId9" imgW="1424940" imgH="508635" progId="Equation.3">
                  <p:embed/>
                </p:oleObj>
              </mc:Choice>
              <mc:Fallback>
                <p:oleObj r:id="rId9" imgW="1424940" imgH="508635" progId="Equation.3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2341563"/>
                        <a:ext cx="1422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754313" y="237331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r:id="rId11" imgW="2351405" imgH="445135" progId="Equation.3">
                  <p:embed/>
                </p:oleObj>
              </mc:Choice>
              <mc:Fallback>
                <p:oleObj r:id="rId11" imgW="2351405" imgH="445135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4313" y="2373313"/>
                        <a:ext cx="2349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5368925" y="2157413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r:id="rId13" imgW="2171700" imgH="914400" progId="Equation.3">
                  <p:embed/>
                </p:oleObj>
              </mc:Choice>
              <mc:Fallback>
                <p:oleObj r:id="rId13" imgW="2171700" imgH="914400" progId="Equation.3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8925" y="2157413"/>
                        <a:ext cx="2171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473325" y="25019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r:id="rId15" imgW="242570" imgH="153035" progId="Equation.3">
                  <p:embed/>
                </p:oleObj>
              </mc:Choice>
              <mc:Fallback>
                <p:oleObj r:id="rId15" imgW="242570" imgH="153035" progId="Equation.3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73325" y="25019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5153025" y="25177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r:id="rId17" imgW="242570" imgH="153035" progId="Equation.3">
                  <p:embed/>
                </p:oleObj>
              </mc:Choice>
              <mc:Fallback>
                <p:oleObj r:id="rId17" imgW="242570" imgH="153035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3025" y="25177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/>
          <p:nvPr/>
        </p:nvSpPr>
        <p:spPr>
          <a:xfrm>
            <a:off x="1498600" y="3419475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类似地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827338" y="3267075"/>
          <a:ext cx="474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r:id="rId18" imgW="4749800" imgH="914400" progId="Equation.3">
                  <p:embed/>
                </p:oleObj>
              </mc:Choice>
              <mc:Fallback>
                <p:oleObj r:id="rId18" imgW="4749800" imgH="914400" progId="Equation.3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27338" y="3267075"/>
                        <a:ext cx="47482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900113" y="4349750"/>
          <a:ext cx="393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r:id="rId20" imgW="3937000" imgH="914400" progId="Equation.3">
                  <p:embed/>
                </p:oleObj>
              </mc:Choice>
              <mc:Fallback>
                <p:oleObj r:id="rId20" imgW="3937000" imgH="9144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00113" y="4349750"/>
                        <a:ext cx="3937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对象 -2147481258"/>
          <p:cNvGraphicFramePr>
            <a:graphicFrameLocks noChangeAspect="1"/>
          </p:cNvGraphicFramePr>
          <p:nvPr/>
        </p:nvGraphicFramePr>
        <p:xfrm>
          <a:off x="914400" y="996950"/>
          <a:ext cx="6426200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r:id="rId3" imgW="3644900" imgH="2971800" progId="Equation.KSEE3">
                  <p:embed/>
                </p:oleObj>
              </mc:Choice>
              <mc:Fallback>
                <p:oleObj r:id="rId3" imgW="3644900" imgH="2971800" progId="Equation.KSEE3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6950"/>
                        <a:ext cx="6426200" cy="523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8" y="1012825"/>
            <a:ext cx="8099425" cy="455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2"/>
          <p:cNvSpPr txBox="1"/>
          <p:nvPr/>
        </p:nvSpPr>
        <p:spPr>
          <a:xfrm>
            <a:off x="179388" y="981075"/>
            <a:ext cx="7920037" cy="15541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b="1" i="0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X,Y 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200" b="1" i="0" dirty="0">
                <a:latin typeface="Times New Roman" panose="02020603050405020304" pitchFamily="18" charset="0"/>
                <a:ea typeface="楷体_GB2312" pitchFamily="49" charset="-122"/>
              </a:rPr>
              <a:t>服从圆域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="1" i="0" baseline="30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3200" b="1" i="0" baseline="30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1 </a:t>
            </a:r>
            <a:r>
              <a:rPr lang="zh-CN" altLang="en-US" sz="3200" b="1" i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上的均匀</a:t>
            </a:r>
          </a:p>
          <a:p>
            <a:endParaRPr lang="zh-CN" altLang="en-US" sz="3200" b="1" i="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r>
              <a:rPr lang="zh-CN" altLang="en-US" sz="3200" b="1" i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分布</a:t>
            </a:r>
            <a:r>
              <a:rPr lang="en-US" altLang="zh-CN" sz="3200" b="1" i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3200" b="1" i="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  <a:endParaRPr lang="zh-CN" altLang="en-US" sz="3200" b="1" i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4994" name="Group 3"/>
          <p:cNvGrpSpPr>
            <a:grpSpLocks noChangeAspect="1"/>
          </p:cNvGrpSpPr>
          <p:nvPr/>
        </p:nvGrpSpPr>
        <p:grpSpPr>
          <a:xfrm>
            <a:off x="1692275" y="1989138"/>
            <a:ext cx="2808288" cy="576262"/>
            <a:chOff x="0" y="0"/>
            <a:chExt cx="1881" cy="323"/>
          </a:xfrm>
        </p:grpSpPr>
        <p:graphicFrame>
          <p:nvGraphicFramePr>
            <p:cNvPr id="84995" name="Object 4"/>
            <p:cNvGraphicFramePr>
              <a:graphicFrameLocks noChangeAspect="1"/>
            </p:cNvGraphicFramePr>
            <p:nvPr/>
          </p:nvGraphicFramePr>
          <p:xfrm>
            <a:off x="0" y="0"/>
            <a:ext cx="91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7" r:id="rId3" imgW="4432300" imgH="1460500" progId="Equation.3">
                    <p:embed/>
                  </p:oleObj>
                </mc:Choice>
                <mc:Fallback>
                  <p:oleObj r:id="rId3" imgW="4432300" imgH="1460500" progId="Equation.3">
                    <p:embed/>
                    <p:pic>
                      <p:nvPicPr>
                        <p:cNvPr id="0" name="图片 34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13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6" name="Object 5"/>
            <p:cNvGraphicFramePr>
              <a:graphicFrameLocks noChangeAspect="1"/>
            </p:cNvGraphicFramePr>
            <p:nvPr/>
          </p:nvGraphicFramePr>
          <p:xfrm>
            <a:off x="968" y="2"/>
            <a:ext cx="91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8" r:id="rId5" imgW="4432300" imgH="1460500" progId="Equation.3">
                    <p:embed/>
                  </p:oleObj>
                </mc:Choice>
                <mc:Fallback>
                  <p:oleObj r:id="rId5" imgW="4432300" imgH="1460500" progId="Equation.3">
                    <p:embed/>
                    <p:pic>
                      <p:nvPicPr>
                        <p:cNvPr id="0" name="图片 34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68" y="2"/>
                          <a:ext cx="913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83540" y="378778"/>
          <a:ext cx="83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r:id="rId3" imgW="306070" imgH="203835" progId="Equation.3">
                  <p:embed/>
                </p:oleObj>
              </mc:Choice>
              <mc:Fallback>
                <p:oleObj r:id="rId3" imgW="306070" imgH="203835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540" y="378778"/>
                        <a:ext cx="838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318578" y="91440"/>
          <a:ext cx="32591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r:id="rId5" imgW="1652270" imgH="661035" progId="Equation.3">
                  <p:embed/>
                </p:oleObj>
              </mc:Choice>
              <mc:Fallback>
                <p:oleObj r:id="rId5" imgW="1652270" imgH="661035" progId="Equation.3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8578" y="91440"/>
                        <a:ext cx="32591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275590" y="1602740"/>
          <a:ext cx="32766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r:id="rId7" imgW="1411605" imgH="330835" progId="Equation.3">
                  <p:embed/>
                </p:oleObj>
              </mc:Choice>
              <mc:Fallback>
                <p:oleObj r:id="rId7" imgW="1411605" imgH="330835" progId="Equation.3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590" y="1602740"/>
                        <a:ext cx="327660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118803" y="1386840"/>
          <a:ext cx="60198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r:id="rId9" imgW="3173730" imgH="660400" progId="Equation.3">
                  <p:embed/>
                </p:oleObj>
              </mc:Choice>
              <mc:Fallback>
                <p:oleObj r:id="rId9" imgW="3173730" imgH="660400" progId="Equation.3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8803" y="1386840"/>
                        <a:ext cx="6019800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454978" y="2467928"/>
          <a:ext cx="2514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r:id="rId11" imgW="1156335" imgH="215900" progId="Equation.3">
                  <p:embed/>
                </p:oleObj>
              </mc:Choice>
              <mc:Fallback>
                <p:oleObj r:id="rId11" imgW="1156335" imgH="2159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978" y="2467928"/>
                        <a:ext cx="25146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670878" y="3187065"/>
          <a:ext cx="1600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r:id="rId13" imgW="649605" imgH="241935" progId="Equation.3">
                  <p:embed/>
                </p:oleObj>
              </mc:Choice>
              <mc:Fallback>
                <p:oleObj r:id="rId13" imgW="649605" imgH="241935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878" y="3187065"/>
                        <a:ext cx="16002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3983990" y="2826703"/>
          <a:ext cx="42164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r:id="rId15" imgW="2298700" imgH="736600" progId="Equation.3">
                  <p:embed/>
                </p:oleObj>
              </mc:Choice>
              <mc:Fallback>
                <p:oleObj r:id="rId15" imgW="2298700" imgH="736600" progId="Equation.3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83990" y="2826703"/>
                        <a:ext cx="4216400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04190" y="4180840"/>
          <a:ext cx="4191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r:id="rId17" imgW="1828800" imgH="215900" progId="Equation.3">
                  <p:embed/>
                </p:oleObj>
              </mc:Choice>
              <mc:Fallback>
                <p:oleObj r:id="rId17" imgW="1828800" imgH="215900" progId="Equation.3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4190" y="4180840"/>
                        <a:ext cx="419100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808990" y="4825365"/>
          <a:ext cx="1600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r:id="rId19" imgW="649605" imgH="241935" progId="Equation.3">
                  <p:embed/>
                </p:oleObj>
              </mc:Choice>
              <mc:Fallback>
                <p:oleObj r:id="rId19" imgW="649605" imgH="241935" progId="Equation.3">
                  <p:embed/>
                  <p:pic>
                    <p:nvPicPr>
                      <p:cNvPr id="0" name="图片 34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08990" y="4825365"/>
                        <a:ext cx="16002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332990" y="4672965"/>
          <a:ext cx="14478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0" r:id="rId21" imgW="597535" imgH="445135" progId="Equation.3">
                  <p:embed/>
                </p:oleObj>
              </mc:Choice>
              <mc:Fallback>
                <p:oleObj r:id="rId21" imgW="597535" imgH="445135" progId="Equation.3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32990" y="4672965"/>
                        <a:ext cx="1447800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895090" y="4544378"/>
          <a:ext cx="499110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r:id="rId23" imgW="2487930" imgH="711200" progId="Equation.3">
                  <p:embed/>
                </p:oleObj>
              </mc:Choice>
              <mc:Fallback>
                <p:oleObj r:id="rId23" imgW="2487930" imgH="711200" progId="Equation.3">
                  <p:embed/>
                  <p:pic>
                    <p:nvPicPr>
                      <p:cNvPr id="0" name="图片 345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95090" y="4544378"/>
                        <a:ext cx="4991100" cy="1423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2399665" y="3044190"/>
          <a:ext cx="15097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r:id="rId25" imgW="622935" imgH="432435" progId="Equation.3">
                  <p:embed/>
                </p:oleObj>
              </mc:Choice>
              <mc:Fallback>
                <p:oleObj r:id="rId25" imgW="622935" imgH="432435" progId="Equation.3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99665" y="3044190"/>
                        <a:ext cx="1509713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/>
          <p:nvPr/>
        </p:nvSpPr>
        <p:spPr>
          <a:xfrm>
            <a:off x="827088" y="796925"/>
            <a:ext cx="10699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763713" y="2046288"/>
          <a:ext cx="370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r:id="rId3" imgW="3706495" imgH="444500" progId="Equation.3">
                  <p:embed/>
                </p:oleObj>
              </mc:Choice>
              <mc:Fallback>
                <p:oleObj r:id="rId3" imgW="3706495" imgH="444500" progId="Equation.3">
                  <p:embed/>
                  <p:pic>
                    <p:nvPicPr>
                      <p:cNvPr id="0" name="图片 34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046288"/>
                        <a:ext cx="370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733550" y="868363"/>
          <a:ext cx="548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r:id="rId5" imgW="5483860" imgH="444500" progId="Equation.3">
                  <p:embed/>
                </p:oleObj>
              </mc:Choice>
              <mc:Fallback>
                <p:oleObj r:id="rId5" imgW="5483860" imgH="444500" progId="Equation.3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550" y="868363"/>
                        <a:ext cx="548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925513" y="1406525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r:id="rId7" imgW="3364230" imgH="444500" progId="Equation.3">
                  <p:embed/>
                </p:oleObj>
              </mc:Choice>
              <mc:Fallback>
                <p:oleObj r:id="rId7" imgW="3364230" imgH="444500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5513" y="1406525"/>
                        <a:ext cx="3365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256088" y="1420813"/>
          <a:ext cx="420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r:id="rId9" imgW="4201795" imgH="444500" progId="Equation.3">
                  <p:embed/>
                </p:oleObj>
              </mc:Choice>
              <mc:Fallback>
                <p:oleObj r:id="rId9" imgW="4201795" imgH="444500" progId="Equation.3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6088" y="1420813"/>
                        <a:ext cx="4203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Text Box 7"/>
          <p:cNvSpPr txBox="1"/>
          <p:nvPr/>
        </p:nvSpPr>
        <p:spPr>
          <a:xfrm>
            <a:off x="808038" y="1984375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取值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70664" name="Rectangle 8"/>
          <p:cNvSpPr/>
          <p:nvPr/>
        </p:nvSpPr>
        <p:spPr>
          <a:xfrm>
            <a:off x="827088" y="26146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417638" y="2703513"/>
          <a:ext cx="374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r:id="rId11" imgW="3744595" imgH="444500" progId="Equation.3">
                  <p:embed/>
                </p:oleObj>
              </mc:Choice>
              <mc:Fallback>
                <p:oleObj r:id="rId11" imgW="3744595" imgH="444500" progId="Equation.3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7638" y="2703513"/>
                        <a:ext cx="3746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411413" y="36195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r:id="rId13" imgW="941705" imgH="419735" progId="Equation.3">
                  <p:embed/>
                </p:oleObj>
              </mc:Choice>
              <mc:Fallback>
                <p:oleObj r:id="rId13" imgW="941705" imgH="419735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1413" y="3619500"/>
                        <a:ext cx="939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908050" y="4568825"/>
          <a:ext cx="485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r:id="rId15" imgW="4849495" imgH="444500" progId="Equation.3">
                  <p:embed/>
                </p:oleObj>
              </mc:Choice>
              <mc:Fallback>
                <p:oleObj r:id="rId15" imgW="4849495" imgH="4445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8050" y="4568825"/>
                        <a:ext cx="4851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861050" y="4568825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6" r:id="rId17" imgW="2781300" imgH="419100" progId="Equation.3">
                  <p:embed/>
                </p:oleObj>
              </mc:Choice>
              <mc:Fallback>
                <p:oleObj r:id="rId17" imgW="2781300" imgH="4191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61050" y="4568825"/>
                        <a:ext cx="2781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920750" y="5216525"/>
          <a:ext cx="354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7" r:id="rId19" imgW="3542030" imgH="444500" progId="Equation.3">
                  <p:embed/>
                </p:oleObj>
              </mc:Choice>
              <mc:Fallback>
                <p:oleObj r:id="rId19" imgW="3542030" imgH="4445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0750" y="5216525"/>
                        <a:ext cx="3543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4100513" y="3357563"/>
          <a:ext cx="203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r:id="rId21" imgW="2033905" imgH="394335" progId="Equation.3">
                  <p:embed/>
                </p:oleObj>
              </mc:Choice>
              <mc:Fallback>
                <p:oleObj r:id="rId21" imgW="2033905" imgH="394335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00513" y="3357563"/>
                        <a:ext cx="203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092575" y="3957638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r:id="rId23" imgW="1437005" imgH="445135" progId="Equation.3">
                  <p:embed/>
                </p:oleObj>
              </mc:Choice>
              <mc:Fallback>
                <p:oleObj r:id="rId23" imgW="1437005" imgH="445135" progId="Equation.3">
                  <p:embed/>
                  <p:pic>
                    <p:nvPicPr>
                      <p:cNvPr id="0" name="图片 34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92575" y="3957638"/>
                        <a:ext cx="143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3419475" y="377507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r:id="rId25" imgW="242570" imgH="153035" progId="Equation.3">
                  <p:embed/>
                </p:oleObj>
              </mc:Choice>
              <mc:Fallback>
                <p:oleObj r:id="rId25" imgW="242570" imgH="153035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19475" y="377507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3748088" y="3373438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r:id="rId27" imgW="381635" imgH="979170" progId="Equation.3">
                  <p:embed/>
                </p:oleObj>
              </mc:Choice>
              <mc:Fallback>
                <p:oleObj r:id="rId27" imgW="381635" imgH="979170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48088" y="3373438"/>
                        <a:ext cx="381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7308850" y="882650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2" r:id="rId29" imgW="1067435" imgH="407035" progId="Equation.3">
                  <p:embed/>
                </p:oleObj>
              </mc:Choice>
              <mc:Fallback>
                <p:oleObj r:id="rId29" imgW="1067435" imgH="407035" progId="Equation.3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308850" y="882650"/>
                        <a:ext cx="1066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3" grpId="0"/>
      <p:bldP spid="7066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5" name="Object 2"/>
          <p:cNvGraphicFramePr>
            <a:graphicFrameLocks noChangeAspect="1"/>
          </p:cNvGraphicFramePr>
          <p:nvPr/>
        </p:nvGraphicFramePr>
        <p:xfrm>
          <a:off x="1597025" y="1350963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r:id="rId3" imgW="1412240" imgH="508635" progId="Equation.3">
                  <p:embed/>
                </p:oleObj>
              </mc:Choice>
              <mc:Fallback>
                <p:oleObj r:id="rId3" imgW="1412240" imgH="508635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7025" y="1350963"/>
                        <a:ext cx="1409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755650" y="2420938"/>
          <a:ext cx="3816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r:id="rId5" imgW="1677670" imgH="203200" progId="Equation.3">
                  <p:embed/>
                </p:oleObj>
              </mc:Choice>
              <mc:Fallback>
                <p:oleObj r:id="rId5" imgW="1677670" imgH="203200" progId="Equation.3">
                  <p:embed/>
                  <p:pic>
                    <p:nvPicPr>
                      <p:cNvPr id="0" name="图片 34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8163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651000" y="304800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r:id="rId7" imgW="1411605" imgH="394335" progId="Equation.3">
                  <p:embed/>
                </p:oleObj>
              </mc:Choice>
              <mc:Fallback>
                <p:oleObj r:id="rId7" imgW="1411605" imgH="394335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1000" y="3048000"/>
                        <a:ext cx="140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060700" y="15081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r:id="rId9" imgW="242570" imgH="153035" progId="Equation.3">
                  <p:embed/>
                </p:oleObj>
              </mc:Choice>
              <mc:Fallback>
                <p:oleObj r:id="rId9" imgW="242570" imgH="153035" progId="Equation.3">
                  <p:embed/>
                  <p:pic>
                    <p:nvPicPr>
                      <p:cNvPr id="0" name="图片 34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700" y="15081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3355975" y="990600"/>
          <a:ext cx="381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r:id="rId11" imgW="381635" imgH="979170" progId="Equation.3">
                  <p:embed/>
                </p:oleObj>
              </mc:Choice>
              <mc:Fallback>
                <p:oleObj r:id="rId11" imgW="381635" imgH="979170" progId="Equation.3">
                  <p:embed/>
                  <p:pic>
                    <p:nvPicPr>
                      <p:cNvPr id="0" name="图片 34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5975" y="990600"/>
                        <a:ext cx="38100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927475" y="781050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r:id="rId13" imgW="2641600" imgH="838200" progId="Equation.3">
                  <p:embed/>
                </p:oleObj>
              </mc:Choice>
              <mc:Fallback>
                <p:oleObj r:id="rId13" imgW="2641600" imgH="8382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27475" y="781050"/>
                        <a:ext cx="2641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4073525" y="1804988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r:id="rId15" imgW="2008505" imgH="445135" progId="Equation.3">
                  <p:embed/>
                </p:oleObj>
              </mc:Choice>
              <mc:Fallback>
                <p:oleObj r:id="rId15" imgW="2008505" imgH="445135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73525" y="1804988"/>
                        <a:ext cx="200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87650" y="440213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r:id="rId17" imgW="242570" imgH="153035" progId="Equation.3">
                  <p:embed/>
                </p:oleObj>
              </mc:Choice>
              <mc:Fallback>
                <p:oleObj r:id="rId17" imgW="242570" imgH="153035" progId="Equation.3">
                  <p:embed/>
                  <p:pic>
                    <p:nvPicPr>
                      <p:cNvPr id="0" name="图片 34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7650" y="440213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3082925" y="3884613"/>
          <a:ext cx="381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r:id="rId18" imgW="381635" imgH="979170" progId="Equation.3">
                  <p:embed/>
                </p:oleObj>
              </mc:Choice>
              <mc:Fallback>
                <p:oleObj r:id="rId18" imgW="381635" imgH="979170" progId="Equation.3">
                  <p:embed/>
                  <p:pic>
                    <p:nvPicPr>
                      <p:cNvPr id="0" name="图片 34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2925" y="3884613"/>
                        <a:ext cx="38100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3467100" y="3675063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r:id="rId19" imgW="3175000" imgH="838200" progId="Equation.3">
                  <p:embed/>
                </p:oleObj>
              </mc:Choice>
              <mc:Fallback>
                <p:oleObj r:id="rId19" imgW="3175000" imgH="838200" progId="Equation.3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67100" y="3675063"/>
                        <a:ext cx="3175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3800475" y="4699000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r:id="rId21" imgW="2008505" imgH="445135" progId="Equation.3">
                  <p:embed/>
                </p:oleObj>
              </mc:Choice>
              <mc:Fallback>
                <p:oleObj r:id="rId21" imgW="2008505" imgH="445135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00475" y="4699000"/>
                        <a:ext cx="200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3189288" y="2973388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r:id="rId23" imgW="2327275" imgH="508635" progId="Equation.3">
                  <p:embed/>
                </p:oleObj>
              </mc:Choice>
              <mc:Fallback>
                <p:oleObj r:id="rId23" imgW="2327275" imgH="508635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89288" y="2973388"/>
                        <a:ext cx="2324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圆角矩形标注 95243"/>
          <p:cNvSpPr/>
          <p:nvPr/>
        </p:nvSpPr>
        <p:spPr>
          <a:xfrm>
            <a:off x="6569075" y="2227263"/>
            <a:ext cx="1752600" cy="1447800"/>
          </a:xfrm>
          <a:prstGeom prst="wedgeRoundRectCallout">
            <a:avLst>
              <a:gd name="adj1" fmla="val -89722"/>
              <a:gd name="adj2" fmla="val 2291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just"/>
            <a:r>
              <a:rPr lang="zh-CN" altLang="zh-CN" b="1" i="0" dirty="0">
                <a:latin typeface="宋体" panose="02010600030101010101" pitchFamily="2" charset="-122"/>
                <a:ea typeface="宋体" panose="02010600030101010101" pitchFamily="2" charset="-122"/>
              </a:rPr>
              <a:t>已知边缘密度、</a:t>
            </a:r>
          </a:p>
          <a:p>
            <a:pPr algn="just"/>
            <a:r>
              <a:rPr lang="zh-CN" altLang="zh-CN" b="1" i="0" dirty="0">
                <a:latin typeface="宋体" panose="02010600030101010101" pitchFamily="2" charset="-122"/>
                <a:ea typeface="宋体" panose="02010600030101010101" pitchFamily="2" charset="-122"/>
              </a:rPr>
              <a:t>条件密度，求</a:t>
            </a:r>
          </a:p>
          <a:p>
            <a:pPr algn="just"/>
            <a:r>
              <a:rPr lang="zh-CN" altLang="zh-CN" b="1" i="0" dirty="0">
                <a:latin typeface="宋体" panose="02010600030101010101" pitchFamily="2" charset="-122"/>
                <a:ea typeface="宋体" panose="02010600030101010101" pitchFamily="2" charset="-122"/>
              </a:rPr>
              <a:t>联合密度</a:t>
            </a:r>
            <a:endParaRPr lang="en-US" altLang="zh-CN" b="1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89" name="Object 2"/>
          <p:cNvGraphicFramePr>
            <a:graphicFrameLocks noChangeAspect="1"/>
          </p:cNvGraphicFramePr>
          <p:nvPr/>
        </p:nvGraphicFramePr>
        <p:xfrm>
          <a:off x="900113" y="836613"/>
          <a:ext cx="541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9" r:id="rId3" imgW="5407660" imgH="444500" progId="Equation.3">
                  <p:embed/>
                </p:oleObj>
              </mc:Choice>
              <mc:Fallback>
                <p:oleObj r:id="rId3" imgW="5407660" imgH="444500" progId="Equation.3">
                  <p:embed/>
                  <p:pic>
                    <p:nvPicPr>
                      <p:cNvPr id="0" name="图片 34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836613"/>
                        <a:ext cx="541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601788" y="1550988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r:id="rId5" imgW="1195705" imgH="419735" progId="Equation.3">
                  <p:embed/>
                </p:oleObj>
              </mc:Choice>
              <mc:Fallback>
                <p:oleObj r:id="rId5" imgW="1195705" imgH="419735" progId="Equation.3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1788" y="1550988"/>
                        <a:ext cx="1193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175000" y="23368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1" r:id="rId7" imgW="1602105" imgH="839470" progId="Equation.3">
                  <p:embed/>
                </p:oleObj>
              </mc:Choice>
              <mc:Fallback>
                <p:oleObj r:id="rId7" imgW="1602105" imgH="83947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000" y="2336800"/>
                        <a:ext cx="1600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230563" y="3489325"/>
          <a:ext cx="433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r:id="rId9" imgW="4328795" imgH="444500" progId="Equation.3">
                  <p:embed/>
                </p:oleObj>
              </mc:Choice>
              <mc:Fallback>
                <p:oleObj r:id="rId9" imgW="4328795" imgH="444500" progId="Equation.3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0563" y="3489325"/>
                        <a:ext cx="4330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5083175" y="25844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r:id="rId11" imgW="1652270" imgH="394335" progId="Equation.3">
                  <p:embed/>
                </p:oleObj>
              </mc:Choice>
              <mc:Fallback>
                <p:oleObj r:id="rId11" imgW="1652270" imgH="394335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83175" y="2584450"/>
                        <a:ext cx="165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6775450" y="2600325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r:id="rId13" imgW="1398905" imgH="394335" progId="Equation.3">
                  <p:embed/>
                </p:oleObj>
              </mc:Choice>
              <mc:Fallback>
                <p:oleObj r:id="rId13" imgW="1398905" imgH="394335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75450" y="2600325"/>
                        <a:ext cx="1397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4806950" y="268922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r:id="rId15" imgW="242570" imgH="153035" progId="Equation.3">
                  <p:embed/>
                </p:oleObj>
              </mc:Choice>
              <mc:Fallback>
                <p:oleObj r:id="rId15" imgW="242570" imgH="153035" progId="Equation.3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06950" y="268922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478088" y="312896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r:id="rId17" imgW="242570" imgH="153035" progId="Equation.3">
                  <p:embed/>
                </p:oleObj>
              </mc:Choice>
              <mc:Fallback>
                <p:oleObj r:id="rId17" imgW="242570" imgH="153035" progId="Equation.3">
                  <p:embed/>
                  <p:pic>
                    <p:nvPicPr>
                      <p:cNvPr id="0" name="图片 34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78088" y="312896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773363" y="2611438"/>
          <a:ext cx="3810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r:id="rId19" imgW="381635" imgH="979170" progId="Equation.3">
                  <p:embed/>
                </p:oleObj>
              </mc:Choice>
              <mc:Fallback>
                <p:oleObj r:id="rId19" imgW="381635" imgH="979170" progId="Equation.3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3363" y="2611438"/>
                        <a:ext cx="38100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941638" y="1317625"/>
          <a:ext cx="18653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r:id="rId21" imgW="838200" imgH="405765" progId="Equation.3">
                  <p:embed/>
                </p:oleObj>
              </mc:Choice>
              <mc:Fallback>
                <p:oleObj r:id="rId21" imgW="838200" imgH="405765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41638" y="1317625"/>
                        <a:ext cx="1865312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612775" y="2159000"/>
            <a:ext cx="4610100" cy="2098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由上面的几何解释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易见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随机点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(X, Y)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落在矩形区域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  {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&lt;X≤x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&lt;Y≤y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内的概率</a:t>
            </a:r>
          </a:p>
        </p:txBody>
      </p:sp>
      <p:sp>
        <p:nvSpPr>
          <p:cNvPr id="11267" name="Rectangle 4"/>
          <p:cNvSpPr/>
          <p:nvPr/>
        </p:nvSpPr>
        <p:spPr>
          <a:xfrm>
            <a:off x="827088" y="5229225"/>
            <a:ext cx="6624637" cy="11684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P{x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&lt;X≤x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&lt;Y≤y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   =F(x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)-F(x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)- F(x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)+F(x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y</a:t>
            </a:r>
            <a:r>
              <a:rPr lang="en-US" altLang="zh-CN" sz="2800" b="1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268" name="Text Box 5"/>
          <p:cNvSpPr txBox="1"/>
          <p:nvPr/>
        </p:nvSpPr>
        <p:spPr>
          <a:xfrm>
            <a:off x="395288" y="1484313"/>
            <a:ext cx="1905000" cy="641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9900"/>
              </a:buClr>
              <a:buFont typeface="Monotype Sorts" pitchFamily="2" charset="2"/>
            </a:pPr>
            <a:r>
              <a:rPr lang="zh-CN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543550" y="1154113"/>
            <a:ext cx="3600450" cy="3810000"/>
            <a:chOff x="0" y="0"/>
            <a:chExt cx="2268" cy="2400"/>
          </a:xfrm>
        </p:grpSpPr>
        <p:graphicFrame>
          <p:nvGraphicFramePr>
            <p:cNvPr id="13317" name="Object 3"/>
            <p:cNvGraphicFramePr>
              <a:graphicFrameLocks noChangeAspect="1"/>
            </p:cNvGraphicFramePr>
            <p:nvPr/>
          </p:nvGraphicFramePr>
          <p:xfrm>
            <a:off x="0" y="0"/>
            <a:ext cx="2112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r:id="rId3" imgW="2828925" imgH="2419350" progId="PBrush">
                    <p:embed/>
                  </p:oleObj>
                </mc:Choice>
                <mc:Fallback>
                  <p:oleObj r:id="rId3" imgW="2828925" imgH="2419350" progId="PBrush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112" cy="2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8" name="Rectangle 9"/>
            <p:cNvSpPr/>
            <p:nvPr/>
          </p:nvSpPr>
          <p:spPr>
            <a:xfrm>
              <a:off x="1657" y="998"/>
              <a:ext cx="52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y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3319" name="Rectangle 10"/>
            <p:cNvSpPr/>
            <p:nvPr/>
          </p:nvSpPr>
          <p:spPr>
            <a:xfrm>
              <a:off x="2088" y="1224"/>
              <a:ext cx="18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/>
              <a:r>
                <a:rPr lang="en-US" altLang="zh-CN" sz="16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600" b="1" i="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Rectangle 12"/>
            <p:cNvSpPr/>
            <p:nvPr/>
          </p:nvSpPr>
          <p:spPr>
            <a:xfrm>
              <a:off x="1587" y="317"/>
              <a:ext cx="49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y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3321" name="Rectangle 14"/>
            <p:cNvSpPr/>
            <p:nvPr/>
          </p:nvSpPr>
          <p:spPr>
            <a:xfrm>
              <a:off x="408" y="317"/>
              <a:ext cx="49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y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3322" name="Rectangle 15"/>
            <p:cNvSpPr/>
            <p:nvPr/>
          </p:nvSpPr>
          <p:spPr>
            <a:xfrm>
              <a:off x="181" y="998"/>
              <a:ext cx="49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(x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y</a:t>
              </a:r>
              <a:r>
                <a:rPr lang="en-US" altLang="zh-CN" b="1" i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3" name="Arc 6"/>
          <p:cNvSpPr/>
          <p:nvPr/>
        </p:nvSpPr>
        <p:spPr>
          <a:xfrm flipV="1">
            <a:off x="3146425" y="2133600"/>
            <a:ext cx="4495800" cy="1752600"/>
          </a:xfrm>
          <a:custGeom>
            <a:avLst/>
            <a:gdLst/>
            <a:ahLst/>
            <a:cxnLst>
              <a:cxn ang="0">
                <a:pos x="-208" y="0"/>
              </a:cxn>
              <a:cxn ang="0">
                <a:pos x="4495800" y="1752600"/>
              </a:cxn>
              <a:cxn ang="0">
                <a:pos x="-208" y="0"/>
              </a:cxn>
              <a:cxn ang="0">
                <a:pos x="4495800" y="1752600"/>
              </a:cxn>
              <a:cxn ang="0">
                <a:pos x="0" y="1752600"/>
              </a:cxn>
              <a:cxn ang="0">
                <a:pos x="-208" y="0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nimBg="1"/>
      <p:bldP spid="11267" grpId="0" build="p" animBg="1"/>
      <p:bldP spid="11268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44563" y="1538288"/>
          <a:ext cx="549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9" r:id="rId3" imgW="5496560" imgH="444500" progId="Equation.3">
                  <p:embed/>
                </p:oleObj>
              </mc:Choice>
              <mc:Fallback>
                <p:oleObj r:id="rId3" imgW="5496560" imgH="444500" progId="Equation.3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563" y="1538288"/>
                        <a:ext cx="549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4" name="Rectangle 3"/>
          <p:cNvSpPr>
            <a:spLocks noGrp="1"/>
          </p:cNvSpPr>
          <p:nvPr>
            <p:ph type="title"/>
          </p:nvPr>
        </p:nvSpPr>
        <p:spPr>
          <a:xfrm>
            <a:off x="1371600" y="706438"/>
            <a:ext cx="7772400" cy="579437"/>
          </a:xfrm>
        </p:spPr>
        <p:txBody>
          <a:bodyPr wrap="square" lIns="91440" tIns="45720" rIns="91440" bIns="45720" anchor="ctr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                         </a:t>
            </a:r>
            <a:r>
              <a:rPr lang="zh-CN" altLang="en-US" sz="3200" dirty="0">
                <a:solidFill>
                  <a:srgbClr val="FF0000"/>
                </a:solidFill>
              </a:rPr>
              <a:t>小   结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403350" y="3630613"/>
          <a:ext cx="2857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0" r:id="rId5" imgW="2856230" imgH="495300" progId="Equation.3">
                  <p:embed/>
                </p:oleObj>
              </mc:Choice>
              <mc:Fallback>
                <p:oleObj r:id="rId5" imgW="2856230" imgH="495300" progId="Equation.3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3630613"/>
                        <a:ext cx="2857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917575" y="2781300"/>
          <a:ext cx="250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r:id="rId7" imgW="2503170" imgH="406400" progId="Equation.3">
                  <p:embed/>
                </p:oleObj>
              </mc:Choice>
              <mc:Fallback>
                <p:oleObj r:id="rId7" imgW="2503170" imgH="406400" progId="Equation.3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7575" y="2781300"/>
                        <a:ext cx="2501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900113" y="2152650"/>
          <a:ext cx="264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2" r:id="rId9" imgW="2641600" imgH="419100" progId="Equation.3">
                  <p:embed/>
                </p:oleObj>
              </mc:Choice>
              <mc:Fallback>
                <p:oleObj r:id="rId9" imgW="2641600" imgH="4191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2152650"/>
                        <a:ext cx="2641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6526213" y="1519238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r:id="rId11" imgW="2225675" imgH="470535" progId="Equation.3">
                  <p:embed/>
                </p:oleObj>
              </mc:Choice>
              <mc:Fallback>
                <p:oleObj r:id="rId11" imgW="2225675" imgH="470535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6213" y="1519238"/>
                        <a:ext cx="2222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3544888" y="2152650"/>
          <a:ext cx="509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r:id="rId13" imgW="5090795" imgH="495300" progId="Equation.3">
                  <p:embed/>
                </p:oleObj>
              </mc:Choice>
              <mc:Fallback>
                <p:oleObj r:id="rId13" imgW="5090795" imgH="495300" progId="Equation.3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44888" y="2152650"/>
                        <a:ext cx="5092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4014788" y="4494213"/>
          <a:ext cx="927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r:id="rId15" imgW="928370" imgH="1004570" progId="Equation.3">
                  <p:embed/>
                </p:oleObj>
              </mc:Choice>
              <mc:Fallback>
                <p:oleObj r:id="rId15" imgW="928370" imgH="1004570" progId="Equation.3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14788" y="4494213"/>
                        <a:ext cx="9271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4283075" y="3357563"/>
          <a:ext cx="2667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r:id="rId17" imgW="2665730" imgH="1002665" progId="Equation.3">
                  <p:embed/>
                </p:oleObj>
              </mc:Choice>
              <mc:Fallback>
                <p:oleObj r:id="rId17" imgW="2665730" imgH="1002665" progId="Equation.3">
                  <p:embed/>
                  <p:pic>
                    <p:nvPicPr>
                      <p:cNvPr id="0" name="图片 35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83075" y="3357563"/>
                        <a:ext cx="26670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7" name="Object 2"/>
          <p:cNvGraphicFramePr>
            <a:graphicFrameLocks noChangeAspect="1"/>
          </p:cNvGraphicFramePr>
          <p:nvPr/>
        </p:nvGraphicFramePr>
        <p:xfrm>
          <a:off x="1547813" y="908050"/>
          <a:ext cx="7000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r:id="rId3" imgW="6959600" imgH="457200" progId="Equation.3">
                  <p:embed/>
                </p:oleObj>
              </mc:Choice>
              <mc:Fallback>
                <p:oleObj r:id="rId3" imgW="6959600" imgH="4572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908050"/>
                        <a:ext cx="70008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00113" y="4437063"/>
          <a:ext cx="2430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r:id="rId5" imgW="2500630" imgH="444500" progId="Equation.3">
                  <p:embed/>
                </p:oleObj>
              </mc:Choice>
              <mc:Fallback>
                <p:oleObj r:id="rId5" imgW="2500630" imgH="4445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437063"/>
                        <a:ext cx="24304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460500" y="2276475"/>
          <a:ext cx="2857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r:id="rId7" imgW="2856230" imgH="546100" progId="Equation.3">
                  <p:embed/>
                </p:oleObj>
              </mc:Choice>
              <mc:Fallback>
                <p:oleObj r:id="rId7" imgW="2856230" imgH="5461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0500" y="2276475"/>
                        <a:ext cx="2857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4071938" y="3213100"/>
          <a:ext cx="90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r:id="rId9" imgW="902970" imgH="966470" progId="Equation.3">
                  <p:embed/>
                </p:oleObj>
              </mc:Choice>
              <mc:Fallback>
                <p:oleObj r:id="rId9" imgW="902970" imgH="96647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1938" y="3213100"/>
                        <a:ext cx="901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405313" y="2046288"/>
          <a:ext cx="266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r:id="rId11" imgW="2667000" imgH="965200" progId="Equation.3">
                  <p:embed/>
                </p:oleObj>
              </mc:Choice>
              <mc:Fallback>
                <p:oleObj r:id="rId11" imgW="2667000" imgH="9652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5313" y="2046288"/>
                        <a:ext cx="2667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900113" y="1546225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r:id="rId13" imgW="724535" imgH="407035" progId="Equation.3">
                  <p:embed/>
                </p:oleObj>
              </mc:Choice>
              <mc:Fallback>
                <p:oleObj r:id="rId13" imgW="724535" imgH="407035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0113" y="1546225"/>
                        <a:ext cx="72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441450" y="1905000"/>
          <a:ext cx="51831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r:id="rId3" imgW="5181600" imgH="1511300" progId="Equation.3">
                  <p:embed/>
                </p:oleObj>
              </mc:Choice>
              <mc:Fallback>
                <p:oleObj r:id="rId3" imgW="5181600" imgH="15113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1450" y="1905000"/>
                        <a:ext cx="5183188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371600" y="3810000"/>
          <a:ext cx="519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r:id="rId5" imgW="5194300" imgH="1511300" progId="Equation.3">
                  <p:embed/>
                </p:oleObj>
              </mc:Choice>
              <mc:Fallback>
                <p:oleObj r:id="rId5" imgW="5194300" imgH="15113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3810000"/>
                        <a:ext cx="51943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4"/>
          <p:cNvGraphicFramePr>
            <a:graphicFrameLocks noChangeAspect="1"/>
          </p:cNvGraphicFramePr>
          <p:nvPr/>
        </p:nvGraphicFramePr>
        <p:xfrm>
          <a:off x="914400" y="1143000"/>
          <a:ext cx="624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r:id="rId7" imgW="6245860" imgH="444500" progId="Equation.3">
                  <p:embed/>
                </p:oleObj>
              </mc:Choice>
              <mc:Fallback>
                <p:oleObj r:id="rId7" imgW="6245860" imgH="444500" progId="Equation.3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624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139825" y="5414963"/>
          <a:ext cx="303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r:id="rId9" imgW="3035300" imgH="914400" progId="Equation.3">
                  <p:embed/>
                </p:oleObj>
              </mc:Choice>
              <mc:Fallback>
                <p:oleObj r:id="rId9" imgW="3035300" imgH="9144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9825" y="5414963"/>
                        <a:ext cx="3035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4675188" y="5314950"/>
          <a:ext cx="28035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r:id="rId11" imgW="838835" imgH="317500" progId="Equation.3">
                  <p:embed/>
                </p:oleObj>
              </mc:Choice>
              <mc:Fallback>
                <p:oleObj r:id="rId11" imgW="838835" imgH="3175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5188" y="5314950"/>
                        <a:ext cx="2803525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xfrm>
            <a:off x="914400" y="1773238"/>
            <a:ext cx="8229600" cy="1143000"/>
          </a:xfrm>
        </p:spPr>
        <p:txBody>
          <a:bodyPr wrap="square" lIns="91440" tIns="45720" rIns="91440" bIns="45720" anchor="ctr"/>
          <a:lstStyle/>
          <a:p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第四节 相互独立的随机变量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/>
          <p:nvPr/>
        </p:nvSpPr>
        <p:spPr>
          <a:xfrm>
            <a:off x="714375" y="1021715"/>
            <a:ext cx="21494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631950" y="1799590"/>
          <a:ext cx="680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r:id="rId4" imgW="6804025" imgH="444500" progId="Equation.3">
                  <p:embed/>
                </p:oleObj>
              </mc:Choice>
              <mc:Fallback>
                <p:oleObj r:id="rId4" imgW="6804025" imgH="444500" progId="Equation.3">
                  <p:embed/>
                  <p:pic>
                    <p:nvPicPr>
                      <p:cNvPr id="0" name="图片 35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1799590"/>
                        <a:ext cx="6807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709613" y="2399665"/>
          <a:ext cx="580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r:id="rId6" imgW="5801360" imgH="444500" progId="Equation.3">
                  <p:embed/>
                </p:oleObj>
              </mc:Choice>
              <mc:Fallback>
                <p:oleObj r:id="rId6" imgW="5801360" imgH="444500" progId="Equation.3">
                  <p:embed/>
                  <p:pic>
                    <p:nvPicPr>
                      <p:cNvPr id="0" name="图片 35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613" y="2399665"/>
                        <a:ext cx="5803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0" name="Text Box 6"/>
          <p:cNvSpPr txBox="1"/>
          <p:nvPr/>
        </p:nvSpPr>
        <p:spPr>
          <a:xfrm>
            <a:off x="6604000" y="2299653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若对于所有</a:t>
            </a:r>
          </a:p>
        </p:txBody>
      </p: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750888" y="298704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r:id="rId8" imgW="1017270" imgH="445135" progId="Equation.3">
                  <p:embed/>
                </p:oleObj>
              </mc:Choice>
              <mc:Fallback>
                <p:oleObj r:id="rId8" imgW="1017270" imgH="445135" progId="Equation.3">
                  <p:embed/>
                  <p:pic>
                    <p:nvPicPr>
                      <p:cNvPr id="0" name="图片 35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0888" y="2987040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511300" y="362839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r:id="rId10" imgW="2427605" imgH="394335" progId="Equation.3">
                  <p:embed/>
                </p:oleObj>
              </mc:Choice>
              <mc:Fallback>
                <p:oleObj r:id="rId10" imgW="2427605" imgH="394335" progId="Equation.3">
                  <p:embed/>
                  <p:pic>
                    <p:nvPicPr>
                      <p:cNvPr id="0" name="图片 354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11300" y="362839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3959225" y="369982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r:id="rId12" imgW="242570" imgH="153035" progId="Equation.3">
                  <p:embed/>
                </p:oleObj>
              </mc:Choice>
              <mc:Fallback>
                <p:oleObj r:id="rId12" imgW="242570" imgH="153035" progId="Equation.3">
                  <p:embed/>
                  <p:pic>
                    <p:nvPicPr>
                      <p:cNvPr id="0" name="图片 35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59225" y="369982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4246563" y="3650615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r:id="rId14" imgW="2932430" imgH="393700" progId="Equation.3">
                  <p:embed/>
                </p:oleObj>
              </mc:Choice>
              <mc:Fallback>
                <p:oleObj r:id="rId14" imgW="2932430" imgH="393700" progId="Equation.3">
                  <p:embed/>
                  <p:pic>
                    <p:nvPicPr>
                      <p:cNvPr id="0" name="图片 354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46563" y="3650615"/>
                        <a:ext cx="293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951163" y="4215765"/>
          <a:ext cx="341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r:id="rId16" imgW="3416300" imgH="419100" progId="Equation.3">
                  <p:embed/>
                </p:oleObj>
              </mc:Choice>
              <mc:Fallback>
                <p:oleObj r:id="rId16" imgW="3416300" imgH="419100" progId="Equation.3">
                  <p:embed/>
                  <p:pic>
                    <p:nvPicPr>
                      <p:cNvPr id="0" name="图片 354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1163" y="4215765"/>
                        <a:ext cx="3416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792163" y="4844415"/>
          <a:ext cx="563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r:id="rId18" imgW="5636260" imgH="444500" progId="Equation.3">
                  <p:embed/>
                </p:oleObj>
              </mc:Choice>
              <mc:Fallback>
                <p:oleObj r:id="rId18" imgW="5636260" imgH="444500" progId="Equation.3">
                  <p:embed/>
                  <p:pic>
                    <p:nvPicPr>
                      <p:cNvPr id="0" name="图片 354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2163" y="4844415"/>
                        <a:ext cx="563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13"/>
          <p:cNvSpPr txBox="1"/>
          <p:nvPr/>
        </p:nvSpPr>
        <p:spPr>
          <a:xfrm>
            <a:off x="700088" y="416337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  <p:bldP spid="77830" grpId="0"/>
      <p:bldP spid="7783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2"/>
          <p:cNvSpPr txBox="1"/>
          <p:nvPr/>
        </p:nvSpPr>
        <p:spPr>
          <a:xfrm>
            <a:off x="855663" y="665163"/>
            <a:ext cx="2643187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等价定义  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2573338" y="4005263"/>
            <a:ext cx="5599112" cy="468312"/>
            <a:chOff x="0" y="0"/>
            <a:chExt cx="3527" cy="295"/>
          </a:xfrm>
        </p:grpSpPr>
        <p:graphicFrame>
          <p:nvGraphicFramePr>
            <p:cNvPr id="95235" name="Object 4"/>
            <p:cNvGraphicFramePr>
              <a:graphicFrameLocks noChangeAspect="1"/>
            </p:cNvGraphicFramePr>
            <p:nvPr/>
          </p:nvGraphicFramePr>
          <p:xfrm>
            <a:off x="0" y="46"/>
            <a:ext cx="6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9" r:id="rId3" imgW="420370" imgH="241935" progId="Equation.3">
                    <p:embed/>
                  </p:oleObj>
                </mc:Choice>
                <mc:Fallback>
                  <p:oleObj r:id="rId3" imgW="420370" imgH="241935" progId="Equation.3">
                    <p:embed/>
                    <p:pic>
                      <p:nvPicPr>
                        <p:cNvPr id="0" name="图片 356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46"/>
                          <a:ext cx="62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6" name="Object 5"/>
            <p:cNvGraphicFramePr>
              <a:graphicFrameLocks noChangeAspect="1"/>
            </p:cNvGraphicFramePr>
            <p:nvPr/>
          </p:nvGraphicFramePr>
          <p:xfrm>
            <a:off x="305" y="0"/>
            <a:ext cx="322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0" r:id="rId5" imgW="6184900" imgH="469900" progId="Equation.3">
                    <p:embed/>
                  </p:oleObj>
                </mc:Choice>
                <mc:Fallback>
                  <p:oleObj r:id="rId5" imgW="6184900" imgH="469900" progId="Equation.3">
                    <p:embed/>
                    <p:pic>
                      <p:nvPicPr>
                        <p:cNvPr id="0" name="图片 356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5" y="0"/>
                          <a:ext cx="3222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624013" y="3359150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r:id="rId7" imgW="2602230" imgH="444500" progId="Equation.3">
                  <p:embed/>
                </p:oleObj>
              </mc:Choice>
              <mc:Fallback>
                <p:oleObj r:id="rId7" imgW="2602230" imgH="4445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4013" y="3359150"/>
                        <a:ext cx="260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/>
          <p:nvPr/>
        </p:nvSpPr>
        <p:spPr>
          <a:xfrm>
            <a:off x="1052513" y="1685925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若离散型随机变量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的联合分布律为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1516063" y="2492375"/>
          <a:ext cx="7232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r:id="rId9" imgW="3009900" imgH="241300" progId="Equation.3">
                  <p:embed/>
                </p:oleObj>
              </mc:Choice>
              <mc:Fallback>
                <p:oleObj r:id="rId9" imgW="3009900" imgH="241300" progId="Equation.3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6063" y="2492375"/>
                        <a:ext cx="72326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143000" y="4652963"/>
          <a:ext cx="2451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r:id="rId11" imgW="2451100" imgH="469900" progId="Equation.3">
                  <p:embed/>
                </p:oleObj>
              </mc:Choice>
              <mc:Fallback>
                <p:oleObj r:id="rId11" imgW="2451100" imgH="4699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3000" y="4652963"/>
                        <a:ext cx="24511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038600" y="2420938"/>
            <a:ext cx="3822700" cy="419100"/>
            <a:chOff x="0" y="0"/>
            <a:chExt cx="2408" cy="264"/>
          </a:xfrm>
        </p:grpSpPr>
        <p:graphicFrame>
          <p:nvGraphicFramePr>
            <p:cNvPr id="96258" name="Object 3"/>
            <p:cNvGraphicFramePr>
              <a:graphicFrameLocks noChangeAspect="1"/>
            </p:cNvGraphicFramePr>
            <p:nvPr/>
          </p:nvGraphicFramePr>
          <p:xfrm>
            <a:off x="0" y="88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1" r:id="rId3" imgW="420370" imgH="241935" progId="Equation.3">
                    <p:embed/>
                  </p:oleObj>
                </mc:Choice>
                <mc:Fallback>
                  <p:oleObj r:id="rId3" imgW="420370" imgH="241935" progId="Equation.3">
                    <p:embed/>
                    <p:pic>
                      <p:nvPicPr>
                        <p:cNvPr id="0" name="图片 356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88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59" name="Object 4"/>
            <p:cNvGraphicFramePr>
              <a:graphicFrameLocks noChangeAspect="1"/>
            </p:cNvGraphicFramePr>
            <p:nvPr/>
          </p:nvGraphicFramePr>
          <p:xfrm>
            <a:off x="296" y="0"/>
            <a:ext cx="21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2" r:id="rId5" imgW="3352800" imgH="419100" progId="Equation.3">
                    <p:embed/>
                  </p:oleObj>
                </mc:Choice>
                <mc:Fallback>
                  <p:oleObj r:id="rId5" imgW="3352800" imgH="419100" progId="Equation.3">
                    <p:embed/>
                    <p:pic>
                      <p:nvPicPr>
                        <p:cNvPr id="0" name="图片 35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6" y="0"/>
                          <a:ext cx="211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333500" y="2439988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r:id="rId7" imgW="2640330" imgH="444500" progId="Equation.3">
                  <p:embed/>
                </p:oleObj>
              </mc:Choice>
              <mc:Fallback>
                <p:oleObj r:id="rId7" imgW="2640330" imgH="4445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3500" y="2439988"/>
                        <a:ext cx="264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6"/>
          <p:cNvGraphicFramePr>
            <a:graphicFrameLocks noChangeAspect="1"/>
          </p:cNvGraphicFramePr>
          <p:nvPr/>
        </p:nvGraphicFramePr>
        <p:xfrm>
          <a:off x="1038225" y="1052513"/>
          <a:ext cx="74945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r:id="rId9" imgW="7235825" imgH="1002665" progId="Equation.3">
                  <p:embed/>
                </p:oleObj>
              </mc:Choice>
              <mc:Fallback>
                <p:oleObj r:id="rId9" imgW="7235825" imgH="1002665" progId="Equation.3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8225" y="1052513"/>
                        <a:ext cx="7494588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7"/>
          <p:cNvSpPr txBox="1"/>
          <p:nvPr/>
        </p:nvSpPr>
        <p:spPr>
          <a:xfrm>
            <a:off x="1076325" y="3133725"/>
            <a:ext cx="500856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在平面上几乎处处成立。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2"/>
          <p:cNvGrpSpPr/>
          <p:nvPr/>
        </p:nvGrpSpPr>
        <p:grpSpPr>
          <a:xfrm>
            <a:off x="854393" y="1021398"/>
            <a:ext cx="7215187" cy="2190750"/>
            <a:chOff x="0" y="0"/>
            <a:chExt cx="4545" cy="1380"/>
          </a:xfrm>
        </p:grpSpPr>
        <p:sp>
          <p:nvSpPr>
            <p:cNvPr id="97282" name="Line 3"/>
            <p:cNvSpPr/>
            <p:nvPr/>
          </p:nvSpPr>
          <p:spPr>
            <a:xfrm>
              <a:off x="0" y="0"/>
              <a:ext cx="453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3" name="Line 4"/>
            <p:cNvSpPr/>
            <p:nvPr/>
          </p:nvSpPr>
          <p:spPr>
            <a:xfrm>
              <a:off x="9" y="408"/>
              <a:ext cx="453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4" name="Line 5"/>
            <p:cNvSpPr/>
            <p:nvPr/>
          </p:nvSpPr>
          <p:spPr>
            <a:xfrm>
              <a:off x="0" y="1088"/>
              <a:ext cx="453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5" name="Line 6"/>
            <p:cNvSpPr/>
            <p:nvPr/>
          </p:nvSpPr>
          <p:spPr>
            <a:xfrm>
              <a:off x="0" y="1361"/>
              <a:ext cx="4536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6" name="Line 7"/>
            <p:cNvSpPr/>
            <p:nvPr/>
          </p:nvSpPr>
          <p:spPr>
            <a:xfrm>
              <a:off x="807" y="0"/>
              <a:ext cx="0" cy="1361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7" name="Line 8"/>
            <p:cNvSpPr/>
            <p:nvPr/>
          </p:nvSpPr>
          <p:spPr>
            <a:xfrm>
              <a:off x="3529" y="0"/>
              <a:ext cx="0" cy="1361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8" name="Line 9"/>
            <p:cNvSpPr/>
            <p:nvPr/>
          </p:nvSpPr>
          <p:spPr>
            <a:xfrm>
              <a:off x="0" y="0"/>
              <a:ext cx="817" cy="40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9" name="Text Box 10"/>
            <p:cNvSpPr txBox="1"/>
            <p:nvPr/>
          </p:nvSpPr>
          <p:spPr>
            <a:xfrm>
              <a:off x="535" y="0"/>
              <a:ext cx="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7290" name="Text Box 11"/>
            <p:cNvSpPr txBox="1"/>
            <p:nvPr/>
          </p:nvSpPr>
          <p:spPr>
            <a:xfrm>
              <a:off x="63" y="109"/>
              <a:ext cx="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97291" name="Text Box 12"/>
            <p:cNvSpPr txBox="1"/>
            <p:nvPr/>
          </p:nvSpPr>
          <p:spPr>
            <a:xfrm>
              <a:off x="308" y="363"/>
              <a:ext cx="499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97292" name="Text Box 13"/>
            <p:cNvSpPr txBox="1"/>
            <p:nvPr/>
          </p:nvSpPr>
          <p:spPr>
            <a:xfrm>
              <a:off x="1215" y="45"/>
              <a:ext cx="24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0                         1</a:t>
              </a:r>
            </a:p>
          </p:txBody>
        </p:sp>
        <p:graphicFrame>
          <p:nvGraphicFramePr>
            <p:cNvPr id="97293" name="Object 14"/>
            <p:cNvGraphicFramePr>
              <a:graphicFrameLocks noChangeAspect="1"/>
            </p:cNvGraphicFramePr>
            <p:nvPr/>
          </p:nvGraphicFramePr>
          <p:xfrm>
            <a:off x="1170" y="453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39" r:id="rId3" imgW="483870" imgH="420370" progId="Equation.3">
                    <p:embed/>
                  </p:oleObj>
                </mc:Choice>
                <mc:Fallback>
                  <p:oleObj r:id="rId3" imgW="483870" imgH="420370" progId="Equation.3">
                    <p:embed/>
                    <p:pic>
                      <p:nvPicPr>
                        <p:cNvPr id="0" name="图片 35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70" y="453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4" name="Object 15"/>
            <p:cNvGraphicFramePr>
              <a:graphicFrameLocks noChangeAspect="1"/>
            </p:cNvGraphicFramePr>
            <p:nvPr/>
          </p:nvGraphicFramePr>
          <p:xfrm>
            <a:off x="2676" y="426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0" r:id="rId5" imgW="521970" imgH="420370" progId="Equation.3">
                    <p:embed/>
                  </p:oleObj>
                </mc:Choice>
                <mc:Fallback>
                  <p:oleObj r:id="rId5" imgW="521970" imgH="420370" progId="Equation.3">
                    <p:embed/>
                    <p:pic>
                      <p:nvPicPr>
                        <p:cNvPr id="0" name="图片 35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76" y="426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Object 16"/>
            <p:cNvGraphicFramePr>
              <a:graphicFrameLocks noChangeAspect="1"/>
            </p:cNvGraphicFramePr>
            <p:nvPr/>
          </p:nvGraphicFramePr>
          <p:xfrm>
            <a:off x="1138" y="824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1" r:id="rId7" imgW="483870" imgH="420370" progId="Equation.3">
                    <p:embed/>
                  </p:oleObj>
                </mc:Choice>
                <mc:Fallback>
                  <p:oleObj r:id="rId7" imgW="483870" imgH="420370" progId="Equation.3">
                    <p:embed/>
                    <p:pic>
                      <p:nvPicPr>
                        <p:cNvPr id="0" name="图片 35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38" y="824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Object 17"/>
            <p:cNvGraphicFramePr>
              <a:graphicFrameLocks noChangeAspect="1"/>
            </p:cNvGraphicFramePr>
            <p:nvPr/>
          </p:nvGraphicFramePr>
          <p:xfrm>
            <a:off x="2675" y="784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2" r:id="rId9" imgW="521970" imgH="420370" progId="Equation.3">
                    <p:embed/>
                  </p:oleObj>
                </mc:Choice>
                <mc:Fallback>
                  <p:oleObj r:id="rId9" imgW="521970" imgH="420370" progId="Equation.3">
                    <p:embed/>
                    <p:pic>
                      <p:nvPicPr>
                        <p:cNvPr id="0" name="图片 35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75" y="784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Object 18"/>
            <p:cNvGraphicFramePr>
              <a:graphicFrameLocks noChangeAspect="1"/>
            </p:cNvGraphicFramePr>
            <p:nvPr/>
          </p:nvGraphicFramePr>
          <p:xfrm>
            <a:off x="242" y="1046"/>
            <a:ext cx="29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3" r:id="rId11" imgW="215900" imgH="228600" progId="Equation.3">
                    <p:embed/>
                  </p:oleObj>
                </mc:Choice>
                <mc:Fallback>
                  <p:oleObj r:id="rId11" imgW="215900" imgH="228600" progId="Equation.3">
                    <p:embed/>
                    <p:pic>
                      <p:nvPicPr>
                        <p:cNvPr id="0" name="图片 35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2" y="1046"/>
                          <a:ext cx="293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Object 19"/>
            <p:cNvGraphicFramePr>
              <a:graphicFrameLocks noChangeAspect="1"/>
            </p:cNvGraphicFramePr>
            <p:nvPr/>
          </p:nvGraphicFramePr>
          <p:xfrm>
            <a:off x="1138" y="1116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4" r:id="rId13" imgW="483870" imgH="420370" progId="Equation.3">
                    <p:embed/>
                  </p:oleObj>
                </mc:Choice>
                <mc:Fallback>
                  <p:oleObj r:id="rId13" imgW="483870" imgH="420370" progId="Equation.3">
                    <p:embed/>
                    <p:pic>
                      <p:nvPicPr>
                        <p:cNvPr id="0" name="图片 359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38" y="1116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Object 20"/>
            <p:cNvGraphicFramePr>
              <a:graphicFrameLocks noChangeAspect="1"/>
            </p:cNvGraphicFramePr>
            <p:nvPr/>
          </p:nvGraphicFramePr>
          <p:xfrm>
            <a:off x="2676" y="1115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5" r:id="rId15" imgW="521970" imgH="420370" progId="Equation.3">
                    <p:embed/>
                  </p:oleObj>
                </mc:Choice>
                <mc:Fallback>
                  <p:oleObj r:id="rId15" imgW="521970" imgH="420370" progId="Equation.3">
                    <p:embed/>
                    <p:pic>
                      <p:nvPicPr>
                        <p:cNvPr id="0" name="图片 35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76" y="1115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0" name="Object 21"/>
            <p:cNvGraphicFramePr>
              <a:graphicFrameLocks noChangeAspect="1"/>
            </p:cNvGraphicFramePr>
            <p:nvPr/>
          </p:nvGraphicFramePr>
          <p:xfrm>
            <a:off x="3901" y="76"/>
            <a:ext cx="25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6" r:id="rId17" imgW="228600" imgH="241300" progId="Equation.3">
                    <p:embed/>
                  </p:oleObj>
                </mc:Choice>
                <mc:Fallback>
                  <p:oleObj r:id="rId17" imgW="228600" imgH="241300" progId="Equation.3">
                    <p:embed/>
                    <p:pic>
                      <p:nvPicPr>
                        <p:cNvPr id="0" name="图片 35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01" y="76"/>
                          <a:ext cx="251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1" name="Object 22"/>
            <p:cNvGraphicFramePr>
              <a:graphicFrameLocks noChangeAspect="1"/>
            </p:cNvGraphicFramePr>
            <p:nvPr/>
          </p:nvGraphicFramePr>
          <p:xfrm>
            <a:off x="3892" y="426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7" r:id="rId19" imgW="483870" imgH="420370" progId="Equation.3">
                    <p:embed/>
                  </p:oleObj>
                </mc:Choice>
                <mc:Fallback>
                  <p:oleObj r:id="rId19" imgW="483870" imgH="420370" progId="Equation.3">
                    <p:embed/>
                    <p:pic>
                      <p:nvPicPr>
                        <p:cNvPr id="0" name="图片 356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92" y="426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2" name="Object 23"/>
            <p:cNvGraphicFramePr>
              <a:graphicFrameLocks noChangeAspect="1"/>
            </p:cNvGraphicFramePr>
            <p:nvPr/>
          </p:nvGraphicFramePr>
          <p:xfrm>
            <a:off x="3892" y="784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8" r:id="rId21" imgW="483870" imgH="420370" progId="Equation.3">
                    <p:embed/>
                  </p:oleObj>
                </mc:Choice>
                <mc:Fallback>
                  <p:oleObj r:id="rId21" imgW="483870" imgH="420370" progId="Equation.3">
                    <p:embed/>
                    <p:pic>
                      <p:nvPicPr>
                        <p:cNvPr id="0" name="图片 35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892" y="784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3" name="Object 24"/>
            <p:cNvGraphicFramePr>
              <a:graphicFrameLocks noChangeAspect="1"/>
            </p:cNvGraphicFramePr>
            <p:nvPr/>
          </p:nvGraphicFramePr>
          <p:xfrm>
            <a:off x="3973" y="1134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9" r:id="rId22" imgW="178435" imgH="305435" progId="Equation.3">
                    <p:embed/>
                  </p:oleObj>
                </mc:Choice>
                <mc:Fallback>
                  <p:oleObj r:id="rId22" imgW="178435" imgH="305435" progId="Equation.3">
                    <p:embed/>
                    <p:pic>
                      <p:nvPicPr>
                        <p:cNvPr id="0" name="图片 357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73" y="1134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4" name="Text Box 25"/>
          <p:cNvSpPr txBox="1"/>
          <p:nvPr/>
        </p:nvSpPr>
        <p:spPr>
          <a:xfrm>
            <a:off x="579755" y="259398"/>
            <a:ext cx="54594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i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具有联合分布率</a:t>
            </a:r>
            <a:r>
              <a:rPr lang="zh-CN" altLang="en-US" i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80922" name="Object 26"/>
          <p:cNvGraphicFramePr>
            <a:graphicFrameLocks noChangeAspect="1"/>
          </p:cNvGraphicFramePr>
          <p:nvPr/>
        </p:nvGraphicFramePr>
        <p:xfrm>
          <a:off x="1525905" y="3467735"/>
          <a:ext cx="19113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r:id="rId24" imgW="2313305" imgH="381635" progId="Equation.3">
                  <p:embed/>
                </p:oleObj>
              </mc:Choice>
              <mc:Fallback>
                <p:oleObj r:id="rId24" imgW="2313305" imgH="381635" progId="Equation.3">
                  <p:embed/>
                  <p:pic>
                    <p:nvPicPr>
                      <p:cNvPr id="0" name="图片 359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25905" y="3467735"/>
                        <a:ext cx="191135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3" name="Text Box 27"/>
          <p:cNvSpPr txBox="1"/>
          <p:nvPr/>
        </p:nvSpPr>
        <p:spPr>
          <a:xfrm>
            <a:off x="546418" y="334232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80924" name="Object 28"/>
          <p:cNvGraphicFramePr>
            <a:graphicFrameLocks noChangeAspect="1"/>
          </p:cNvGraphicFramePr>
          <p:nvPr/>
        </p:nvGraphicFramePr>
        <p:xfrm>
          <a:off x="4580255" y="3502660"/>
          <a:ext cx="281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r:id="rId26" imgW="2818130" imgH="381000" progId="Equation.3">
                  <p:embed/>
                </p:oleObj>
              </mc:Choice>
              <mc:Fallback>
                <p:oleObj r:id="rId26" imgW="2818130" imgH="381000" progId="Equation.3">
                  <p:embed/>
                  <p:pic>
                    <p:nvPicPr>
                      <p:cNvPr id="0" name="图片 359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580255" y="3502660"/>
                        <a:ext cx="281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5" name="Object 29"/>
          <p:cNvGraphicFramePr>
            <a:graphicFrameLocks noChangeAspect="1"/>
          </p:cNvGraphicFramePr>
          <p:nvPr/>
        </p:nvGraphicFramePr>
        <p:xfrm>
          <a:off x="3469005" y="358679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r:id="rId28" imgW="242570" imgH="153035" progId="Equation.3">
                  <p:embed/>
                </p:oleObj>
              </mc:Choice>
              <mc:Fallback>
                <p:oleObj r:id="rId28" imgW="242570" imgH="153035" progId="Equation.3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69005" y="358679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Object 30"/>
          <p:cNvGraphicFramePr>
            <a:graphicFrameLocks noChangeAspect="1"/>
          </p:cNvGraphicFramePr>
          <p:nvPr/>
        </p:nvGraphicFramePr>
        <p:xfrm>
          <a:off x="3770630" y="346138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r:id="rId30" imgW="483870" imgH="420370" progId="Equation.3">
                  <p:embed/>
                </p:oleObj>
              </mc:Choice>
              <mc:Fallback>
                <p:oleObj r:id="rId30" imgW="483870" imgH="420370" progId="Equation.3">
                  <p:embed/>
                  <p:pic>
                    <p:nvPicPr>
                      <p:cNvPr id="0" name="图片 359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70630" y="346138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31"/>
          <p:cNvGraphicFramePr>
            <a:graphicFrameLocks noChangeAspect="1"/>
          </p:cNvGraphicFramePr>
          <p:nvPr/>
        </p:nvGraphicFramePr>
        <p:xfrm>
          <a:off x="4308793" y="3586798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4" r:id="rId32" imgW="242570" imgH="153035" progId="Equation.3">
                  <p:embed/>
                </p:oleObj>
              </mc:Choice>
              <mc:Fallback>
                <p:oleObj r:id="rId32" imgW="242570" imgH="153035" progId="Equation.3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08793" y="3586798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8" name="Object 32"/>
          <p:cNvGraphicFramePr>
            <a:graphicFrameLocks noChangeAspect="1"/>
          </p:cNvGraphicFramePr>
          <p:nvPr/>
        </p:nvGraphicFramePr>
        <p:xfrm>
          <a:off x="1533843" y="4075748"/>
          <a:ext cx="19431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5" r:id="rId33" imgW="2351405" imgH="381635" progId="Equation.3">
                  <p:embed/>
                </p:oleObj>
              </mc:Choice>
              <mc:Fallback>
                <p:oleObj r:id="rId33" imgW="2351405" imgH="381635" progId="Equation.3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33843" y="4075748"/>
                        <a:ext cx="1943100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9" name="Object 33"/>
          <p:cNvGraphicFramePr>
            <a:graphicFrameLocks noChangeAspect="1"/>
          </p:cNvGraphicFramePr>
          <p:nvPr/>
        </p:nvGraphicFramePr>
        <p:xfrm>
          <a:off x="4585018" y="4094798"/>
          <a:ext cx="285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r:id="rId35" imgW="2856230" imgH="381000" progId="Equation.3">
                  <p:embed/>
                </p:oleObj>
              </mc:Choice>
              <mc:Fallback>
                <p:oleObj r:id="rId35" imgW="2856230" imgH="381000" progId="Equation.3">
                  <p:embed/>
                  <p:pic>
                    <p:nvPicPr>
                      <p:cNvPr id="0" name="图片 358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585018" y="4094798"/>
                        <a:ext cx="2857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0" name="Object 34"/>
          <p:cNvGraphicFramePr>
            <a:graphicFrameLocks noChangeAspect="1"/>
          </p:cNvGraphicFramePr>
          <p:nvPr/>
        </p:nvGraphicFramePr>
        <p:xfrm>
          <a:off x="3492818" y="417893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r:id="rId37" imgW="242570" imgH="153035" progId="Equation.3">
                  <p:embed/>
                </p:oleObj>
              </mc:Choice>
              <mc:Fallback>
                <p:oleObj r:id="rId37" imgW="242570" imgH="153035" progId="Equation.3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92818" y="417893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1" name="Object 35"/>
          <p:cNvGraphicFramePr>
            <a:graphicFrameLocks noChangeAspect="1"/>
          </p:cNvGraphicFramePr>
          <p:nvPr/>
        </p:nvGraphicFramePr>
        <p:xfrm>
          <a:off x="3794443" y="4069398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8" r:id="rId38" imgW="483870" imgH="420370" progId="Equation.3">
                  <p:embed/>
                </p:oleObj>
              </mc:Choice>
              <mc:Fallback>
                <p:oleObj r:id="rId38" imgW="483870" imgH="420370" progId="Equation.3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94443" y="4069398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2" name="Object 36"/>
          <p:cNvGraphicFramePr>
            <a:graphicFrameLocks noChangeAspect="1"/>
          </p:cNvGraphicFramePr>
          <p:nvPr/>
        </p:nvGraphicFramePr>
        <p:xfrm>
          <a:off x="4332605" y="4178935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9" r:id="rId39" imgW="242570" imgH="153035" progId="Equation.3">
                  <p:embed/>
                </p:oleObj>
              </mc:Choice>
              <mc:Fallback>
                <p:oleObj r:id="rId39" imgW="242570" imgH="153035" progId="Equation.3">
                  <p:embed/>
                  <p:pic>
                    <p:nvPicPr>
                      <p:cNvPr id="0" name="图片 35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32605" y="4178935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3" name="Object 37"/>
          <p:cNvGraphicFramePr>
            <a:graphicFrameLocks noChangeAspect="1"/>
          </p:cNvGraphicFramePr>
          <p:nvPr/>
        </p:nvGraphicFramePr>
        <p:xfrm>
          <a:off x="1537018" y="4704398"/>
          <a:ext cx="18891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0" r:id="rId40" imgW="2287905" imgH="381635" progId="Equation.3">
                  <p:embed/>
                </p:oleObj>
              </mc:Choice>
              <mc:Fallback>
                <p:oleObj r:id="rId40" imgW="2287905" imgH="381635" progId="Equation.3">
                  <p:embed/>
                  <p:pic>
                    <p:nvPicPr>
                      <p:cNvPr id="0" name="图片 359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37018" y="4704398"/>
                        <a:ext cx="188912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38"/>
          <p:cNvGraphicFramePr>
            <a:graphicFrameLocks noChangeAspect="1"/>
          </p:cNvGraphicFramePr>
          <p:nvPr/>
        </p:nvGraphicFramePr>
        <p:xfrm>
          <a:off x="4592955" y="4713923"/>
          <a:ext cx="279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1" r:id="rId42" imgW="2792730" imgH="381000" progId="Equation.3">
                  <p:embed/>
                </p:oleObj>
              </mc:Choice>
              <mc:Fallback>
                <p:oleObj r:id="rId42" imgW="2792730" imgH="381000" progId="Equation.3">
                  <p:embed/>
                  <p:pic>
                    <p:nvPicPr>
                      <p:cNvPr id="0" name="图片 358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592955" y="4713923"/>
                        <a:ext cx="2794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39"/>
          <p:cNvGraphicFramePr>
            <a:graphicFrameLocks noChangeAspect="1"/>
          </p:cNvGraphicFramePr>
          <p:nvPr/>
        </p:nvGraphicFramePr>
        <p:xfrm>
          <a:off x="3469005" y="479806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2" r:id="rId44" imgW="242570" imgH="153035" progId="Equation.3">
                  <p:embed/>
                </p:oleObj>
              </mc:Choice>
              <mc:Fallback>
                <p:oleObj r:id="rId44" imgW="242570" imgH="153035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69005" y="479806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6" name="Object 40"/>
          <p:cNvGraphicFramePr>
            <a:graphicFrameLocks noChangeAspect="1"/>
          </p:cNvGraphicFramePr>
          <p:nvPr/>
        </p:nvGraphicFramePr>
        <p:xfrm>
          <a:off x="3751580" y="4688523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3" r:id="rId45" imgW="521970" imgH="420370" progId="Equation.3">
                  <p:embed/>
                </p:oleObj>
              </mc:Choice>
              <mc:Fallback>
                <p:oleObj r:id="rId45" imgW="521970" imgH="42037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51580" y="4688523"/>
                        <a:ext cx="52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7" name="Object 41"/>
          <p:cNvGraphicFramePr>
            <a:graphicFrameLocks noChangeAspect="1"/>
          </p:cNvGraphicFramePr>
          <p:nvPr/>
        </p:nvGraphicFramePr>
        <p:xfrm>
          <a:off x="4308793" y="479806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4" r:id="rId47" imgW="242570" imgH="153035" progId="Equation.3">
                  <p:embed/>
                </p:oleObj>
              </mc:Choice>
              <mc:Fallback>
                <p:oleObj r:id="rId47" imgW="242570" imgH="153035" progId="Equation.3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08793" y="479806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8" name="Object 42"/>
          <p:cNvGraphicFramePr>
            <a:graphicFrameLocks noChangeAspect="1"/>
          </p:cNvGraphicFramePr>
          <p:nvPr/>
        </p:nvGraphicFramePr>
        <p:xfrm>
          <a:off x="1517968" y="5287010"/>
          <a:ext cx="1920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r:id="rId48" imgW="2326005" imgH="381635" progId="Equation.3">
                  <p:embed/>
                </p:oleObj>
              </mc:Choice>
              <mc:Fallback>
                <p:oleObj r:id="rId48" imgW="2326005" imgH="381635" progId="Equation.3">
                  <p:embed/>
                  <p:pic>
                    <p:nvPicPr>
                      <p:cNvPr id="0" name="图片 359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17968" y="5287010"/>
                        <a:ext cx="192087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9" name="Object 43"/>
          <p:cNvGraphicFramePr>
            <a:graphicFrameLocks noChangeAspect="1"/>
          </p:cNvGraphicFramePr>
          <p:nvPr/>
        </p:nvGraphicFramePr>
        <p:xfrm>
          <a:off x="4577080" y="5321935"/>
          <a:ext cx="281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r:id="rId50" imgW="2818130" imgH="381000" progId="Equation.3">
                  <p:embed/>
                </p:oleObj>
              </mc:Choice>
              <mc:Fallback>
                <p:oleObj r:id="rId50" imgW="2818130" imgH="381000" progId="Equation.3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577080" y="5321935"/>
                        <a:ext cx="281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0" name="Object 44"/>
          <p:cNvGraphicFramePr>
            <a:graphicFrameLocks noChangeAspect="1"/>
          </p:cNvGraphicFramePr>
          <p:nvPr/>
        </p:nvGraphicFramePr>
        <p:xfrm>
          <a:off x="3465830" y="540607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r:id="rId52" imgW="242570" imgH="153035" progId="Equation.3">
                  <p:embed/>
                </p:oleObj>
              </mc:Choice>
              <mc:Fallback>
                <p:oleObj r:id="rId52" imgW="242570" imgH="153035" progId="Equation.3">
                  <p:embed/>
                  <p:pic>
                    <p:nvPicPr>
                      <p:cNvPr id="0" name="图片 359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65830" y="540607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1" name="Object 45"/>
          <p:cNvGraphicFramePr>
            <a:graphicFrameLocks noChangeAspect="1"/>
          </p:cNvGraphicFramePr>
          <p:nvPr/>
        </p:nvGraphicFramePr>
        <p:xfrm>
          <a:off x="3748405" y="5280660"/>
          <a:ext cx="52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r:id="rId53" imgW="521970" imgH="420370" progId="Equation.3">
                  <p:embed/>
                </p:oleObj>
              </mc:Choice>
              <mc:Fallback>
                <p:oleObj r:id="rId53" imgW="521970" imgH="420370" progId="Equation.3">
                  <p:embed/>
                  <p:pic>
                    <p:nvPicPr>
                      <p:cNvPr id="0" name="图片 3592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748405" y="5280660"/>
                        <a:ext cx="52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2" name="Object 46"/>
          <p:cNvGraphicFramePr>
            <a:graphicFrameLocks noChangeAspect="1"/>
          </p:cNvGraphicFramePr>
          <p:nvPr/>
        </p:nvGraphicFramePr>
        <p:xfrm>
          <a:off x="4305618" y="5406073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9" r:id="rId54" imgW="242570" imgH="153035" progId="Equation.3">
                  <p:embed/>
                </p:oleObj>
              </mc:Choice>
              <mc:Fallback>
                <p:oleObj r:id="rId54" imgW="242570" imgH="153035" progId="Equation.3">
                  <p:embed/>
                  <p:pic>
                    <p:nvPicPr>
                      <p:cNvPr id="0" name="图片 357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05618" y="5406073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3" name="Rectangle 49"/>
          <p:cNvSpPr/>
          <p:nvPr/>
        </p:nvSpPr>
        <p:spPr>
          <a:xfrm>
            <a:off x="494030" y="5629910"/>
            <a:ext cx="31797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i="0" dirty="0">
                <a:latin typeface="Arial" panose="020B0604020202020204" pitchFamily="34" charset="0"/>
                <a:ea typeface="华文细黑" pitchFamily="2" charset="-122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itchFamily="2" charset="-122"/>
              </a:rPr>
              <a:t>X</a:t>
            </a:r>
            <a:r>
              <a:rPr lang="en-US" altLang="zh-CN" sz="2400" b="1" dirty="0">
                <a:latin typeface="Arial" panose="020B0604020202020204" pitchFamily="34" charset="0"/>
                <a:ea typeface="华文细黑" pitchFamily="2" charset="-122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ea typeface="华文细黑" pitchFamily="2" charset="-122"/>
              </a:rPr>
              <a:t>Y</a:t>
            </a:r>
            <a:r>
              <a:rPr lang="zh-CN" altLang="en-US" sz="2400" b="1" i="0" dirty="0">
                <a:latin typeface="Arial" panose="020B0604020202020204" pitchFamily="34" charset="0"/>
                <a:ea typeface="华文细黑" pitchFamily="2" charset="-122"/>
              </a:rPr>
              <a:t>是相互独立的</a:t>
            </a:r>
            <a:r>
              <a:rPr lang="en-US" altLang="zh-CN" sz="2400" b="1" i="0" dirty="0">
                <a:latin typeface="Arial" panose="020B0604020202020204" pitchFamily="34" charset="0"/>
                <a:ea typeface="华文细黑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3" grpId="0"/>
      <p:bldP spid="8094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/>
          </p:cNvSpPr>
          <p:nvPr>
            <p:ph type="title"/>
          </p:nvPr>
        </p:nvSpPr>
        <p:spPr>
          <a:xfrm>
            <a:off x="0" y="836613"/>
            <a:ext cx="8964613" cy="1219200"/>
          </a:xfrm>
        </p:spPr>
        <p:txBody>
          <a:bodyPr wrap="square" lIns="91440" tIns="45720" rIns="91440" bIns="45720" anchor="t"/>
          <a:lstStyle/>
          <a:p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随机变量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的联合分布律及边缘分布律如下</a:t>
            </a:r>
            <a:r>
              <a:rPr lang="en-US" altLang="zh-CN" sz="2800" dirty="0"/>
              <a:t> </a:t>
            </a:r>
          </a:p>
        </p:txBody>
      </p:sp>
      <p:graphicFrame>
        <p:nvGraphicFramePr>
          <p:cNvPr id="81923" name="Group 3"/>
          <p:cNvGraphicFramePr>
            <a:graphicFrameLocks noGrp="1"/>
          </p:cNvGraphicFramePr>
          <p:nvPr>
            <p:ph idx="4294967295"/>
          </p:nvPr>
        </p:nvGraphicFramePr>
        <p:xfrm>
          <a:off x="2079625" y="1484313"/>
          <a:ext cx="7064375" cy="3052761"/>
        </p:xfrm>
        <a:graphic>
          <a:graphicData uri="http://schemas.openxmlformats.org/drawingml/2006/table">
            <a:tbl>
              <a:tblPr/>
              <a:tblGrid>
                <a:gridCol w="117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itchFamily="2" charset="-122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itchFamily="2" charset="-122"/>
                        </a:rPr>
                        <a:t>Y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细黑" pitchFamily="2" charset="-122"/>
                      </a:endParaRPr>
                    </a:p>
                  </a:txBody>
                  <a:tcPr marL="90000" marR="90000" marT="46812" marB="468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P{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itchFamily="2" charset="-122"/>
                        </a:rPr>
                        <a:t>Y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=j}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9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12" marB="468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4/10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7/10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4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L="90000" marR="90000" marT="46812" marB="468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P{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细黑" pitchFamily="2" charset="-122"/>
                        </a:rPr>
                        <a:t>X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=i}</a:t>
                      </a:r>
                    </a:p>
                  </a:txBody>
                  <a:tcPr marL="90000" marR="90000" marT="46812" marB="468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4/10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2/10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3/10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L="90000" marR="90000" marT="46812" marB="468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8351" name="Text Box 48"/>
          <p:cNvSpPr txBox="1"/>
          <p:nvPr/>
        </p:nvSpPr>
        <p:spPr>
          <a:xfrm>
            <a:off x="250825" y="4724400"/>
            <a:ext cx="86106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求证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随机变量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不相互独立</a:t>
            </a:r>
          </a:p>
        </p:txBody>
      </p:sp>
      <p:sp>
        <p:nvSpPr>
          <p:cNvPr id="81969" name="Text Box 49"/>
          <p:cNvSpPr txBox="1"/>
          <p:nvPr/>
        </p:nvSpPr>
        <p:spPr>
          <a:xfrm>
            <a:off x="228600" y="5334000"/>
            <a:ext cx="86868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=1,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=0}=1/10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=1}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=0}=(1/10)(1/10).</a:t>
            </a:r>
            <a:b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因而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不是相互独立的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3400" y="1143000"/>
            <a:ext cx="5951538" cy="2463800"/>
            <a:chOff x="0" y="0"/>
            <a:chExt cx="3749" cy="1599"/>
          </a:xfrm>
        </p:grpSpPr>
        <p:sp>
          <p:nvSpPr>
            <p:cNvPr id="99330" name="Rectangle 3"/>
            <p:cNvSpPr/>
            <p:nvPr/>
          </p:nvSpPr>
          <p:spPr>
            <a:xfrm>
              <a:off x="0" y="0"/>
              <a:ext cx="3216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例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的概率密度为</a:t>
              </a:r>
              <a:endPara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9331" name="Object 4"/>
            <p:cNvGraphicFramePr>
              <a:graphicFrameLocks noChangeAspect="1"/>
            </p:cNvGraphicFramePr>
            <p:nvPr/>
          </p:nvGraphicFramePr>
          <p:xfrm>
            <a:off x="43" y="368"/>
            <a:ext cx="3706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7" r:id="rId3" imgW="2094865" imgH="482600" progId="Equation.3">
                    <p:embed/>
                  </p:oleObj>
                </mc:Choice>
                <mc:Fallback>
                  <p:oleObj r:id="rId3" imgW="2094865" imgH="482600" progId="Equation.3">
                    <p:embed/>
                    <p:pic>
                      <p:nvPicPr>
                        <p:cNvPr id="0" name="图片 36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" y="368"/>
                          <a:ext cx="3706" cy="8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2" name="Rectangle 5"/>
            <p:cNvSpPr/>
            <p:nvPr/>
          </p:nvSpPr>
          <p:spPr>
            <a:xfrm>
              <a:off x="96" y="1262"/>
              <a:ext cx="1977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是否独立？</a:t>
              </a: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900113" y="3716338"/>
            <a:ext cx="6119812" cy="1079500"/>
            <a:chOff x="0" y="0"/>
            <a:chExt cx="4184" cy="844"/>
          </a:xfrm>
        </p:grpSpPr>
        <p:sp>
          <p:nvSpPr>
            <p:cNvPr id="99334" name="Rectangle 7"/>
            <p:cNvSpPr/>
            <p:nvPr/>
          </p:nvSpPr>
          <p:spPr>
            <a:xfrm>
              <a:off x="438" y="262"/>
              <a:ext cx="371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</a:p>
          </p:txBody>
        </p:sp>
        <p:graphicFrame>
          <p:nvGraphicFramePr>
            <p:cNvPr id="99335" name="Object 8"/>
            <p:cNvGraphicFramePr>
              <a:graphicFrameLocks noChangeAspect="1"/>
            </p:cNvGraphicFramePr>
            <p:nvPr/>
          </p:nvGraphicFramePr>
          <p:xfrm>
            <a:off x="0" y="0"/>
            <a:ext cx="4184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08" r:id="rId5" imgW="2389505" imgH="483235" progId="Equation.3">
                    <p:embed/>
                  </p:oleObj>
                </mc:Choice>
                <mc:Fallback>
                  <p:oleObj r:id="rId5" imgW="2389505" imgH="483235" progId="Equation.3">
                    <p:embed/>
                    <p:pic>
                      <p:nvPicPr>
                        <p:cNvPr id="0" name="图片 36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184" cy="84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900113" y="4941888"/>
          <a:ext cx="568801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r:id="rId7" imgW="2275205" imgH="483235" progId="Equation.3">
                  <p:embed/>
                </p:oleObj>
              </mc:Choice>
              <mc:Fallback>
                <p:oleObj r:id="rId7" imgW="2275205" imgH="483235" progId="Equation.3">
                  <p:embed/>
                  <p:pic>
                    <p:nvPicPr>
                      <p:cNvPr id="0" name="图片 36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4941888"/>
                        <a:ext cx="5688012" cy="1204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Rectangle 10"/>
          <p:cNvSpPr/>
          <p:nvPr/>
        </p:nvSpPr>
        <p:spPr>
          <a:xfrm>
            <a:off x="6705600" y="554037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/>
          <p:nvPr/>
        </p:nvSpPr>
        <p:spPr>
          <a:xfrm>
            <a:off x="836613" y="722313"/>
            <a:ext cx="35194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分布函数的性质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908050" y="1485900"/>
          <a:ext cx="7431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3" imgW="7073900" imgH="1028700" progId="Equation.3">
                  <p:embed/>
                </p:oleObj>
              </mc:Choice>
              <mc:Fallback>
                <p:oleObj r:id="rId3" imgW="7073900" imgH="1028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1485900"/>
                        <a:ext cx="743108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08050" y="2781300"/>
          <a:ext cx="7723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5" imgW="7350125" imgH="431800" progId="Equation.3">
                  <p:embed/>
                </p:oleObj>
              </mc:Choice>
              <mc:Fallback>
                <p:oleObj r:id="rId5" imgW="735012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050" y="2781300"/>
                        <a:ext cx="77231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923925" y="3467100"/>
          <a:ext cx="269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r:id="rId7" imgW="2692400" imgH="469900" progId="Equation.3">
                  <p:embed/>
                </p:oleObj>
              </mc:Choice>
              <mc:Fallback>
                <p:oleObj r:id="rId7" imgW="2692400" imgH="469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925" y="3467100"/>
                        <a:ext cx="26924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914400" y="4305300"/>
          <a:ext cx="307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9" imgW="2919730" imgH="431800" progId="Equation.3">
                  <p:embed/>
                </p:oleObj>
              </mc:Choice>
              <mc:Fallback>
                <p:oleObj r:id="rId9" imgW="2919730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305300"/>
                        <a:ext cx="3070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114800" y="4305300"/>
          <a:ext cx="3765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11" imgW="4100195" imgH="533400" progId="Equation.3">
                  <p:embed/>
                </p:oleObj>
              </mc:Choice>
              <mc:Fallback>
                <p:oleObj r:id="rId11" imgW="4100195" imgH="533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4800" y="4305300"/>
                        <a:ext cx="37655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/>
          <p:cNvSpPr/>
          <p:nvPr/>
        </p:nvSpPr>
        <p:spPr>
          <a:xfrm>
            <a:off x="3962400" y="34290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且有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14400" y="5067300"/>
          <a:ext cx="3041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13" imgW="2894330" imgH="431800" progId="Equation.3">
                  <p:embed/>
                </p:oleObj>
              </mc:Choice>
              <mc:Fallback>
                <p:oleObj r:id="rId13" imgW="289433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5067300"/>
                        <a:ext cx="30416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114800" y="5067300"/>
          <a:ext cx="3930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15" imgW="4074795" imgH="571500" progId="Equation.3">
                  <p:embed/>
                </p:oleObj>
              </mc:Choice>
              <mc:Fallback>
                <p:oleObj r:id="rId15" imgW="4074795" imgH="571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4800" y="5067300"/>
                        <a:ext cx="39306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/>
          <p:nvPr/>
        </p:nvSpPr>
        <p:spPr>
          <a:xfrm>
            <a:off x="468313" y="141287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739900" y="1196975"/>
          <a:ext cx="33083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r:id="rId3" imgW="1386205" imgH="483235" progId="Equation.3">
                  <p:embed/>
                </p:oleObj>
              </mc:Choice>
              <mc:Fallback>
                <p:oleObj r:id="rId3" imgW="1386205" imgH="483235" progId="Equation.3">
                  <p:embed/>
                  <p:pic>
                    <p:nvPicPr>
                      <p:cNvPr id="0" name="图片 36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900" y="1196975"/>
                        <a:ext cx="3308350" cy="1106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908175" y="2781300"/>
          <a:ext cx="32400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r:id="rId5" imgW="1345565" imgH="482600" progId="Equation.3">
                  <p:embed/>
                </p:oleObj>
              </mc:Choice>
              <mc:Fallback>
                <p:oleObj r:id="rId5" imgW="1345565" imgH="482600" progId="Equation.3">
                  <p:embed/>
                  <p:pic>
                    <p:nvPicPr>
                      <p:cNvPr id="0" name="图片 36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2781300"/>
                        <a:ext cx="3240088" cy="1077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627313" y="4868863"/>
          <a:ext cx="34575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r:id="rId7" imgW="1420495" imgH="215900" progId="Equation.3">
                  <p:embed/>
                </p:oleObj>
              </mc:Choice>
              <mc:Fallback>
                <p:oleObj r:id="rId7" imgW="1420495" imgH="215900" progId="Equation.3">
                  <p:embed/>
                  <p:pic>
                    <p:nvPicPr>
                      <p:cNvPr id="0" name="图片 36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7313" y="4868863"/>
                        <a:ext cx="345757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Rectangle 6"/>
          <p:cNvSpPr/>
          <p:nvPr/>
        </p:nvSpPr>
        <p:spPr>
          <a:xfrm>
            <a:off x="396875" y="4149725"/>
            <a:ext cx="45354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可见对一切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均有：</a:t>
            </a:r>
          </a:p>
        </p:txBody>
      </p:sp>
      <p:sp>
        <p:nvSpPr>
          <p:cNvPr id="83975" name="Rectangle 7"/>
          <p:cNvSpPr/>
          <p:nvPr/>
        </p:nvSpPr>
        <p:spPr>
          <a:xfrm>
            <a:off x="395288" y="5502275"/>
            <a:ext cx="24209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独立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8397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7" name="Group 2"/>
          <p:cNvGrpSpPr/>
          <p:nvPr/>
        </p:nvGrpSpPr>
        <p:grpSpPr>
          <a:xfrm>
            <a:off x="539750" y="476250"/>
            <a:ext cx="7021513" cy="2449513"/>
            <a:chOff x="0" y="0"/>
            <a:chExt cx="4423" cy="1543"/>
          </a:xfrm>
        </p:grpSpPr>
        <p:sp>
          <p:nvSpPr>
            <p:cNvPr id="101378" name="Rectangle 3"/>
            <p:cNvSpPr/>
            <p:nvPr/>
          </p:nvSpPr>
          <p:spPr>
            <a:xfrm>
              <a:off x="351" y="0"/>
              <a:ext cx="3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若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的概率密度为</a:t>
              </a:r>
            </a:p>
          </p:txBody>
        </p:sp>
        <p:graphicFrame>
          <p:nvGraphicFramePr>
            <p:cNvPr id="101379" name="Object 4"/>
            <p:cNvGraphicFramePr>
              <a:graphicFrameLocks noChangeAspect="1"/>
            </p:cNvGraphicFramePr>
            <p:nvPr/>
          </p:nvGraphicFramePr>
          <p:xfrm>
            <a:off x="659" y="410"/>
            <a:ext cx="3764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7" r:id="rId3" imgW="2108200" imgH="457200" progId="Equation.3">
                    <p:embed/>
                  </p:oleObj>
                </mc:Choice>
                <mc:Fallback>
                  <p:oleObj r:id="rId3" imgW="2108200" imgH="457200" progId="Equation.3">
                    <p:embed/>
                    <p:pic>
                      <p:nvPicPr>
                        <p:cNvPr id="0" name="图片 36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9" y="410"/>
                          <a:ext cx="3764" cy="8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0" name="Rectangle 5"/>
            <p:cNvSpPr/>
            <p:nvPr/>
          </p:nvSpPr>
          <p:spPr>
            <a:xfrm>
              <a:off x="0" y="1216"/>
              <a:ext cx="14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情况又怎样？</a:t>
              </a:r>
            </a:p>
          </p:txBody>
        </p:sp>
      </p:grpSp>
      <p:sp>
        <p:nvSpPr>
          <p:cNvPr id="84998" name="Rectangle 6"/>
          <p:cNvSpPr/>
          <p:nvPr/>
        </p:nvSpPr>
        <p:spPr>
          <a:xfrm>
            <a:off x="971550" y="306863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1619250" y="2708275"/>
          <a:ext cx="51847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r:id="rId5" imgW="2122805" imgH="584835" progId="Equation.3">
                  <p:embed/>
                </p:oleObj>
              </mc:Choice>
              <mc:Fallback>
                <p:oleObj r:id="rId5" imgW="2122805" imgH="584835" progId="Equation.3">
                  <p:embed/>
                  <p:pic>
                    <p:nvPicPr>
                      <p:cNvPr id="0" name="图片 36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2708275"/>
                        <a:ext cx="5184775" cy="1423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619250" y="4076700"/>
          <a:ext cx="44640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r:id="rId7" imgW="1868805" imgH="584835" progId="Equation.3">
                  <p:embed/>
                </p:oleObj>
              </mc:Choice>
              <mc:Fallback>
                <p:oleObj r:id="rId7" imgW="1868805" imgH="584835" progId="Equation.3">
                  <p:embed/>
                  <p:pic>
                    <p:nvPicPr>
                      <p:cNvPr id="0" name="图片 35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4076700"/>
                        <a:ext cx="4464050" cy="139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Rectangle 9"/>
          <p:cNvSpPr/>
          <p:nvPr/>
        </p:nvSpPr>
        <p:spPr>
          <a:xfrm>
            <a:off x="755650" y="5373688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由于存在面积不为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的区域，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1403350" y="5876925"/>
          <a:ext cx="3654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r:id="rId9" imgW="1433195" imgH="215900" progId="Equation.3">
                  <p:embed/>
                </p:oleObj>
              </mc:Choice>
              <mc:Fallback>
                <p:oleObj r:id="rId9" imgW="1433195" imgH="215900" progId="Equation.3">
                  <p:embed/>
                  <p:pic>
                    <p:nvPicPr>
                      <p:cNvPr id="0" name="图片 36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5876925"/>
                        <a:ext cx="365442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Rectangle 11"/>
          <p:cNvSpPr/>
          <p:nvPr/>
        </p:nvSpPr>
        <p:spPr>
          <a:xfrm>
            <a:off x="5076825" y="5876925"/>
            <a:ext cx="3135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不独立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</a:p>
        </p:txBody>
      </p:sp>
      <p:sp>
        <p:nvSpPr>
          <p:cNvPr id="101387" name="Rectangle 12"/>
          <p:cNvSpPr/>
          <p:nvPr/>
        </p:nvSpPr>
        <p:spPr>
          <a:xfrm>
            <a:off x="250825" y="476250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2800" b="1" i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/>
      <p:bldP spid="85001" grpId="0"/>
      <p:bldP spid="8500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/>
          <p:nvPr/>
        </p:nvSpPr>
        <p:spPr>
          <a:xfrm>
            <a:off x="1600200" y="329088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因为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86019" name="Rectangle 3"/>
          <p:cNvSpPr/>
          <p:nvPr/>
        </p:nvSpPr>
        <p:spPr>
          <a:xfrm>
            <a:off x="857250" y="3276600"/>
            <a:ext cx="7429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86020" name="Rectangle 4"/>
          <p:cNvSpPr/>
          <p:nvPr/>
        </p:nvSpPr>
        <p:spPr>
          <a:xfrm>
            <a:off x="5334000" y="3276600"/>
            <a:ext cx="10541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</a:p>
        </p:txBody>
      </p:sp>
      <p:sp>
        <p:nvSpPr>
          <p:cNvPr id="102404" name="Text Box 5"/>
          <p:cNvSpPr txBox="1"/>
          <p:nvPr/>
        </p:nvSpPr>
        <p:spPr>
          <a:xfrm>
            <a:off x="842963" y="2590800"/>
            <a:ext cx="54054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求随机变量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的分布律</a:t>
            </a:r>
            <a:r>
              <a:rPr lang="en-US" altLang="zh-CN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02405" name="Group 6"/>
          <p:cNvGrpSpPr/>
          <p:nvPr/>
        </p:nvGrpSpPr>
        <p:grpSpPr>
          <a:xfrm>
            <a:off x="842963" y="838200"/>
            <a:ext cx="7510462" cy="1544638"/>
            <a:chOff x="0" y="0"/>
            <a:chExt cx="4731" cy="973"/>
          </a:xfrm>
        </p:grpSpPr>
        <p:sp>
          <p:nvSpPr>
            <p:cNvPr id="102406" name="Text Box 7"/>
            <p:cNvSpPr txBox="1"/>
            <p:nvPr/>
          </p:nvSpPr>
          <p:spPr>
            <a:xfrm>
              <a:off x="0" y="0"/>
              <a:ext cx="47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 i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i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设两个独立的随机变量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 </a:t>
              </a:r>
              <a:r>
                <a:rPr lang="zh-CN" altLang="en-US" sz="2800" b="1" i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的分布律为</a:t>
              </a:r>
            </a:p>
          </p:txBody>
        </p:sp>
        <p:grpSp>
          <p:nvGrpSpPr>
            <p:cNvPr id="102407" name="Group 8"/>
            <p:cNvGrpSpPr/>
            <p:nvPr/>
          </p:nvGrpSpPr>
          <p:grpSpPr>
            <a:xfrm>
              <a:off x="288" y="384"/>
              <a:ext cx="3888" cy="589"/>
              <a:chOff x="0" y="0"/>
              <a:chExt cx="3888" cy="589"/>
            </a:xfrm>
          </p:grpSpPr>
          <p:sp>
            <p:nvSpPr>
              <p:cNvPr id="102408" name="Line 9"/>
              <p:cNvSpPr/>
              <p:nvPr/>
            </p:nvSpPr>
            <p:spPr>
              <a:xfrm>
                <a:off x="0" y="288"/>
                <a:ext cx="1776" cy="0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409" name="Line 10"/>
              <p:cNvSpPr/>
              <p:nvPr/>
            </p:nvSpPr>
            <p:spPr>
              <a:xfrm>
                <a:off x="432" y="0"/>
                <a:ext cx="0" cy="576"/>
              </a:xfrm>
              <a:prstGeom prst="line">
                <a:avLst/>
              </a:prstGeom>
              <a:ln w="2857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02410" name="Object 11"/>
              <p:cNvGraphicFramePr>
                <a:graphicFrameLocks noChangeAspect="1"/>
              </p:cNvGraphicFramePr>
              <p:nvPr/>
            </p:nvGraphicFramePr>
            <p:xfrm>
              <a:off x="144" y="48"/>
              <a:ext cx="22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3" r:id="rId3" imgW="356235" imgH="292735" progId="Equation.3">
                      <p:embed/>
                    </p:oleObj>
                  </mc:Choice>
                  <mc:Fallback>
                    <p:oleObj r:id="rId3" imgW="356235" imgH="292735" progId="Equation.3">
                      <p:embed/>
                      <p:pic>
                        <p:nvPicPr>
                          <p:cNvPr id="0" name="图片 362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4" y="48"/>
                            <a:ext cx="224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1" name="Object 12"/>
              <p:cNvGraphicFramePr>
                <a:graphicFrameLocks noChangeAspect="1"/>
              </p:cNvGraphicFramePr>
              <p:nvPr/>
            </p:nvGraphicFramePr>
            <p:xfrm>
              <a:off x="159" y="288"/>
              <a:ext cx="25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4" r:id="rId5" imgW="215900" imgH="228600" progId="Equation.3">
                      <p:embed/>
                    </p:oleObj>
                  </mc:Choice>
                  <mc:Fallback>
                    <p:oleObj r:id="rId5" imgW="215900" imgH="228600" progId="Equation.3">
                      <p:embed/>
                      <p:pic>
                        <p:nvPicPr>
                          <p:cNvPr id="0" name="图片 361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9" y="288"/>
                            <a:ext cx="257" cy="2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2" name="Object 13"/>
              <p:cNvGraphicFramePr>
                <a:graphicFrameLocks noChangeAspect="1"/>
              </p:cNvGraphicFramePr>
              <p:nvPr/>
            </p:nvGraphicFramePr>
            <p:xfrm>
              <a:off x="672" y="48"/>
              <a:ext cx="95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5" r:id="rId7" imgW="1054735" imgH="394335" progId="Equation.3">
                      <p:embed/>
                    </p:oleObj>
                  </mc:Choice>
                  <mc:Fallback>
                    <p:oleObj r:id="rId7" imgW="1054735" imgH="394335" progId="Equation.3">
                      <p:embed/>
                      <p:pic>
                        <p:nvPicPr>
                          <p:cNvPr id="0" name="图片 362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" y="48"/>
                            <a:ext cx="951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3" name="Object 14"/>
              <p:cNvGraphicFramePr>
                <a:graphicFrameLocks noChangeAspect="1"/>
              </p:cNvGraphicFramePr>
              <p:nvPr/>
            </p:nvGraphicFramePr>
            <p:xfrm>
              <a:off x="624" y="336"/>
              <a:ext cx="101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906" r:id="rId9" imgW="1614170" imgH="394335" progId="Equation.3">
                      <p:embed/>
                    </p:oleObj>
                  </mc:Choice>
                  <mc:Fallback>
                    <p:oleObj r:id="rId9" imgW="1614170" imgH="394335" progId="Equation.3">
                      <p:embed/>
                      <p:pic>
                        <p:nvPicPr>
                          <p:cNvPr id="0" name="图片 3625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24" y="336"/>
                            <a:ext cx="1016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414" name="Group 15"/>
              <p:cNvGrpSpPr/>
              <p:nvPr/>
            </p:nvGrpSpPr>
            <p:grpSpPr>
              <a:xfrm>
                <a:off x="2112" y="48"/>
                <a:ext cx="1776" cy="541"/>
                <a:chOff x="0" y="0"/>
                <a:chExt cx="1776" cy="541"/>
              </a:xfrm>
            </p:grpSpPr>
            <p:sp>
              <p:nvSpPr>
                <p:cNvPr id="102415" name="Line 16"/>
                <p:cNvSpPr/>
                <p:nvPr/>
              </p:nvSpPr>
              <p:spPr>
                <a:xfrm>
                  <a:off x="0" y="240"/>
                  <a:ext cx="1776" cy="0"/>
                </a:xfrm>
                <a:prstGeom prst="line">
                  <a:avLst/>
                </a:prstGeom>
                <a:ln w="28575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pSp>
              <p:nvGrpSpPr>
                <p:cNvPr id="102416" name="Group 17"/>
                <p:cNvGrpSpPr/>
                <p:nvPr/>
              </p:nvGrpSpPr>
              <p:grpSpPr>
                <a:xfrm>
                  <a:off x="136" y="0"/>
                  <a:ext cx="1513" cy="541"/>
                  <a:chOff x="40" y="0"/>
                  <a:chExt cx="1513" cy="541"/>
                </a:xfrm>
              </p:grpSpPr>
              <p:sp>
                <p:nvSpPr>
                  <p:cNvPr id="102417" name="Line 18"/>
                  <p:cNvSpPr/>
                  <p:nvPr/>
                </p:nvSpPr>
                <p:spPr>
                  <a:xfrm>
                    <a:off x="328" y="0"/>
                    <a:ext cx="0" cy="528"/>
                  </a:xfrm>
                  <a:prstGeom prst="line">
                    <a:avLst/>
                  </a:prstGeom>
                  <a:ln w="2857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102418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40" y="0"/>
                  <a:ext cx="175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907" r:id="rId11" imgW="280035" imgH="292735" progId="Equation.3">
                          <p:embed/>
                        </p:oleObj>
                      </mc:Choice>
                      <mc:Fallback>
                        <p:oleObj r:id="rId11" imgW="280035" imgH="292735" progId="Equation.3">
                          <p:embed/>
                          <p:pic>
                            <p:nvPicPr>
                              <p:cNvPr id="0" name="图片 3609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" y="0"/>
                                <a:ext cx="175" cy="183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2419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45" y="240"/>
                  <a:ext cx="283" cy="30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908" r:id="rId13" imgW="228600" imgH="241300" progId="Equation.3">
                          <p:embed/>
                        </p:oleObj>
                      </mc:Choice>
                      <mc:Fallback>
                        <p:oleObj r:id="rId13" imgW="228600" imgH="241300" progId="Equation.3">
                          <p:embed/>
                          <p:pic>
                            <p:nvPicPr>
                              <p:cNvPr id="0" name="图片 3627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5" y="240"/>
                                <a:ext cx="283" cy="30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2420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563" y="0"/>
                  <a:ext cx="9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909" r:id="rId15" imgW="1092835" imgH="393700" progId="Equation.3">
                          <p:embed/>
                        </p:oleObj>
                      </mc:Choice>
                      <mc:Fallback>
                        <p:oleObj r:id="rId15" imgW="1092835" imgH="393700" progId="Equation.3">
                          <p:embed/>
                          <p:pic>
                            <p:nvPicPr>
                              <p:cNvPr id="0" name="图片 3611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63" y="0"/>
                                <a:ext cx="916" cy="24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2421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537" y="284"/>
                  <a:ext cx="10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9910" r:id="rId17" imgW="1614170" imgH="394335" progId="Equation.3">
                          <p:embed/>
                        </p:oleObj>
                      </mc:Choice>
                      <mc:Fallback>
                        <p:oleObj r:id="rId17" imgW="1614170" imgH="394335" progId="Equation.3">
                          <p:embed/>
                          <p:pic>
                            <p:nvPicPr>
                              <p:cNvPr id="0" name="图片 3615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7" y="284"/>
                                <a:ext cx="1016" cy="24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1458913" y="4068763"/>
          <a:ext cx="5500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1" r:id="rId19" imgW="6654800" imgH="469900" progId="Equation.3">
                  <p:embed/>
                </p:oleObj>
              </mc:Choice>
              <mc:Fallback>
                <p:oleObj r:id="rId19" imgW="6654800" imgH="4699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58913" y="4068763"/>
                        <a:ext cx="5500687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4"/>
          <p:cNvGraphicFramePr>
            <a:graphicFrameLocks noChangeAspect="1"/>
          </p:cNvGraphicFramePr>
          <p:nvPr/>
        </p:nvGraphicFramePr>
        <p:xfrm>
          <a:off x="952500" y="5640388"/>
          <a:ext cx="4443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2" r:id="rId21" imgW="5372100" imgH="381000" progId="Equation.3">
                  <p:embed/>
                </p:oleObj>
              </mc:Choice>
              <mc:Fallback>
                <p:oleObj r:id="rId21" imgW="5372100" imgH="381000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52500" y="5640388"/>
                        <a:ext cx="4443413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5"/>
          <p:cNvGrpSpPr>
            <a:grpSpLocks noChangeAspect="1"/>
          </p:cNvGrpSpPr>
          <p:nvPr/>
        </p:nvGrpSpPr>
        <p:grpSpPr>
          <a:xfrm>
            <a:off x="5448300" y="5640388"/>
            <a:ext cx="2552700" cy="368300"/>
            <a:chOff x="0" y="0"/>
            <a:chExt cx="1608" cy="232"/>
          </a:xfrm>
        </p:grpSpPr>
        <p:graphicFrame>
          <p:nvGraphicFramePr>
            <p:cNvPr id="102425" name="Object 26"/>
            <p:cNvGraphicFramePr>
              <a:graphicFrameLocks noChangeAspect="1"/>
            </p:cNvGraphicFramePr>
            <p:nvPr/>
          </p:nvGraphicFramePr>
          <p:xfrm>
            <a:off x="0" y="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3" r:id="rId23" imgW="1512570" imgH="317500" progId="Equation.3">
                    <p:embed/>
                  </p:oleObj>
                </mc:Choice>
                <mc:Fallback>
                  <p:oleObj r:id="rId23" imgW="1512570" imgH="317500" progId="Equation.3">
                    <p:embed/>
                    <p:pic>
                      <p:nvPicPr>
                        <p:cNvPr id="0" name="图片 362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6" name="Object 27"/>
            <p:cNvGraphicFramePr>
              <a:graphicFrameLocks noChangeAspect="1"/>
            </p:cNvGraphicFramePr>
            <p:nvPr/>
          </p:nvGraphicFramePr>
          <p:xfrm>
            <a:off x="960" y="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4" r:id="rId25" imgW="1029335" imgH="368935" progId="Equation.3">
                    <p:embed/>
                  </p:oleObj>
                </mc:Choice>
                <mc:Fallback>
                  <p:oleObj r:id="rId25" imgW="1029335" imgH="368935" progId="Equation.3">
                    <p:embed/>
                    <p:pic>
                      <p:nvPicPr>
                        <p:cNvPr id="0" name="图片 361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44" name="Object 28"/>
          <p:cNvGraphicFramePr>
            <a:graphicFrameLocks noChangeAspect="1"/>
          </p:cNvGraphicFramePr>
          <p:nvPr/>
        </p:nvGraphicFramePr>
        <p:xfrm>
          <a:off x="952500" y="4878388"/>
          <a:ext cx="44529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r:id="rId27" imgW="5384800" imgH="381000" progId="Equation.3">
                  <p:embed/>
                </p:oleObj>
              </mc:Choice>
              <mc:Fallback>
                <p:oleObj r:id="rId27" imgW="5384800" imgH="381000" progId="Equation.3">
                  <p:embed/>
                  <p:pic>
                    <p:nvPicPr>
                      <p:cNvPr id="0" name="图片 36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52500" y="4878388"/>
                        <a:ext cx="4452938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9"/>
          <p:cNvGrpSpPr>
            <a:grpSpLocks noChangeAspect="1"/>
          </p:cNvGrpSpPr>
          <p:nvPr/>
        </p:nvGrpSpPr>
        <p:grpSpPr>
          <a:xfrm>
            <a:off x="5448300" y="4878388"/>
            <a:ext cx="2552700" cy="368300"/>
            <a:chOff x="0" y="0"/>
            <a:chExt cx="1608" cy="232"/>
          </a:xfrm>
        </p:grpSpPr>
        <p:graphicFrame>
          <p:nvGraphicFramePr>
            <p:cNvPr id="102429" name="Object 30"/>
            <p:cNvGraphicFramePr>
              <a:graphicFrameLocks noChangeAspect="1"/>
            </p:cNvGraphicFramePr>
            <p:nvPr/>
          </p:nvGraphicFramePr>
          <p:xfrm>
            <a:off x="0" y="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6" r:id="rId29" imgW="1512570" imgH="317500" progId="Equation.3">
                    <p:embed/>
                  </p:oleObj>
                </mc:Choice>
                <mc:Fallback>
                  <p:oleObj r:id="rId29" imgW="1512570" imgH="317500" progId="Equation.3">
                    <p:embed/>
                    <p:pic>
                      <p:nvPicPr>
                        <p:cNvPr id="0" name="图片 361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0" name="Object 31"/>
            <p:cNvGraphicFramePr>
              <a:graphicFrameLocks noChangeAspect="1"/>
            </p:cNvGraphicFramePr>
            <p:nvPr/>
          </p:nvGraphicFramePr>
          <p:xfrm>
            <a:off x="960" y="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17" r:id="rId31" imgW="1029335" imgH="368935" progId="Equation.3">
                    <p:embed/>
                  </p:oleObj>
                </mc:Choice>
                <mc:Fallback>
                  <p:oleObj r:id="rId31" imgW="1029335" imgH="368935" progId="Equation.3">
                    <p:embed/>
                    <p:pic>
                      <p:nvPicPr>
                        <p:cNvPr id="0" name="图片 362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/>
      <p:bldP spid="8602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Object 2"/>
          <p:cNvGraphicFramePr>
            <a:graphicFrameLocks noChangeAspect="1"/>
          </p:cNvGraphicFramePr>
          <p:nvPr/>
        </p:nvGraphicFramePr>
        <p:xfrm>
          <a:off x="914400" y="1155700"/>
          <a:ext cx="45053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9" r:id="rId3" imgW="5448300" imgH="381000" progId="Equation.3">
                  <p:embed/>
                </p:oleObj>
              </mc:Choice>
              <mc:Fallback>
                <p:oleObj r:id="rId3" imgW="5448300" imgH="381000" progId="Equation.3">
                  <p:embed/>
                  <p:pic>
                    <p:nvPicPr>
                      <p:cNvPr id="0" name="图片 36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5700"/>
                        <a:ext cx="4505325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5410200" y="1143000"/>
            <a:ext cx="2552700" cy="368300"/>
            <a:chOff x="0" y="0"/>
            <a:chExt cx="1608" cy="232"/>
          </a:xfrm>
        </p:grpSpPr>
        <p:graphicFrame>
          <p:nvGraphicFramePr>
            <p:cNvPr id="103427" name="Object 4"/>
            <p:cNvGraphicFramePr>
              <a:graphicFrameLocks noChangeAspect="1"/>
            </p:cNvGraphicFramePr>
            <p:nvPr/>
          </p:nvGraphicFramePr>
          <p:xfrm>
            <a:off x="0" y="0"/>
            <a:ext cx="9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0" r:id="rId5" imgW="1499235" imgH="317500" progId="Equation.3">
                    <p:embed/>
                  </p:oleObj>
                </mc:Choice>
                <mc:Fallback>
                  <p:oleObj r:id="rId5" imgW="1499235" imgH="317500" progId="Equation.3">
                    <p:embed/>
                    <p:pic>
                      <p:nvPicPr>
                        <p:cNvPr id="0" name="图片 36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4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28" name="Object 5"/>
            <p:cNvGraphicFramePr>
              <a:graphicFrameLocks noChangeAspect="1"/>
            </p:cNvGraphicFramePr>
            <p:nvPr/>
          </p:nvGraphicFramePr>
          <p:xfrm>
            <a:off x="960" y="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1" r:id="rId7" imgW="1029335" imgH="368935" progId="Equation.3">
                    <p:embed/>
                  </p:oleObj>
                </mc:Choice>
                <mc:Fallback>
                  <p:oleObj r:id="rId7" imgW="1029335" imgH="368935" progId="Equation.3">
                    <p:embed/>
                    <p:pic>
                      <p:nvPicPr>
                        <p:cNvPr id="0" name="图片 36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914400" y="1971675"/>
          <a:ext cx="4495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2" r:id="rId9" imgW="5435600" imgH="381000" progId="Equation.3">
                  <p:embed/>
                </p:oleObj>
              </mc:Choice>
              <mc:Fallback>
                <p:oleObj r:id="rId9" imgW="5435600" imgH="381000" progId="Equation.3">
                  <p:embed/>
                  <p:pic>
                    <p:nvPicPr>
                      <p:cNvPr id="0" name="图片 36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1971675"/>
                        <a:ext cx="44958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 noChangeAspect="1"/>
          </p:cNvGrpSpPr>
          <p:nvPr/>
        </p:nvGrpSpPr>
        <p:grpSpPr>
          <a:xfrm>
            <a:off x="5410200" y="1958975"/>
            <a:ext cx="2476500" cy="317500"/>
            <a:chOff x="0" y="0"/>
            <a:chExt cx="1560" cy="200"/>
          </a:xfrm>
        </p:grpSpPr>
        <p:graphicFrame>
          <p:nvGraphicFramePr>
            <p:cNvPr id="103431" name="Object 8"/>
            <p:cNvGraphicFramePr>
              <a:graphicFrameLocks noChangeAspect="1"/>
            </p:cNvGraphicFramePr>
            <p:nvPr/>
          </p:nvGraphicFramePr>
          <p:xfrm>
            <a:off x="0" y="0"/>
            <a:ext cx="91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3" r:id="rId11" imgW="1499235" imgH="317500" progId="Equation.3">
                    <p:embed/>
                  </p:oleObj>
                </mc:Choice>
                <mc:Fallback>
                  <p:oleObj r:id="rId11" imgW="1499235" imgH="317500" progId="Equation.3">
                    <p:embed/>
                    <p:pic>
                      <p:nvPicPr>
                        <p:cNvPr id="0" name="图片 36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912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2" name="Object 9"/>
            <p:cNvGraphicFramePr>
              <a:graphicFrameLocks noChangeAspect="1"/>
            </p:cNvGraphicFramePr>
            <p:nvPr/>
          </p:nvGraphicFramePr>
          <p:xfrm>
            <a:off x="912" y="0"/>
            <a:ext cx="6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4" r:id="rId13" imgW="1029335" imgH="317500" progId="Equation.3">
                    <p:embed/>
                  </p:oleObj>
                </mc:Choice>
                <mc:Fallback>
                  <p:oleObj r:id="rId13" imgW="1029335" imgH="317500" progId="Equation.3">
                    <p:embed/>
                    <p:pic>
                      <p:nvPicPr>
                        <p:cNvPr id="0" name="图片 364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12" y="0"/>
                          <a:ext cx="64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914400" y="2720975"/>
          <a:ext cx="464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5" r:id="rId15" imgW="4648200" imgH="431800" progId="Equation.3">
                  <p:embed/>
                </p:oleObj>
              </mc:Choice>
              <mc:Fallback>
                <p:oleObj r:id="rId15" imgW="4648200" imgH="431800" progId="Equation.3">
                  <p:embed/>
                  <p:pic>
                    <p:nvPicPr>
                      <p:cNvPr id="0" name="图片 36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2720975"/>
                        <a:ext cx="4648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>
          <a:xfrm>
            <a:off x="2590800" y="3505200"/>
            <a:ext cx="3273425" cy="1600200"/>
            <a:chOff x="0" y="0"/>
            <a:chExt cx="2062" cy="1008"/>
          </a:xfrm>
        </p:grpSpPr>
        <p:sp>
          <p:nvSpPr>
            <p:cNvPr id="103435" name="Line 12"/>
            <p:cNvSpPr/>
            <p:nvPr/>
          </p:nvSpPr>
          <p:spPr>
            <a:xfrm>
              <a:off x="0" y="384"/>
              <a:ext cx="2062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36" name="Line 13"/>
            <p:cNvSpPr/>
            <p:nvPr/>
          </p:nvSpPr>
          <p:spPr>
            <a:xfrm>
              <a:off x="576" y="0"/>
              <a:ext cx="0" cy="100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37" name="Object 14"/>
            <p:cNvGraphicFramePr>
              <a:graphicFrameLocks noChangeAspect="1"/>
            </p:cNvGraphicFramePr>
            <p:nvPr/>
          </p:nvGraphicFramePr>
          <p:xfrm>
            <a:off x="336" y="0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6" r:id="rId17" imgW="280035" imgH="292735" progId="Equation.3">
                    <p:embed/>
                  </p:oleObj>
                </mc:Choice>
                <mc:Fallback>
                  <p:oleObj r:id="rId17" imgW="280035" imgH="292735" progId="Equation.3">
                    <p:embed/>
                    <p:pic>
                      <p:nvPicPr>
                        <p:cNvPr id="0" name="图片 363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6" y="0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8" name="Line 15"/>
            <p:cNvSpPr/>
            <p:nvPr/>
          </p:nvSpPr>
          <p:spPr>
            <a:xfrm>
              <a:off x="144" y="96"/>
              <a:ext cx="442" cy="30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03439" name="Object 16"/>
            <p:cNvGraphicFramePr>
              <a:graphicFrameLocks noChangeAspect="1"/>
            </p:cNvGraphicFramePr>
            <p:nvPr/>
          </p:nvGraphicFramePr>
          <p:xfrm>
            <a:off x="48" y="192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7" r:id="rId19" imgW="356235" imgH="292735" progId="Equation.3">
                    <p:embed/>
                  </p:oleObj>
                </mc:Choice>
                <mc:Fallback>
                  <p:oleObj r:id="rId19" imgW="356235" imgH="292735" progId="Equation.3">
                    <p:embed/>
                    <p:pic>
                      <p:nvPicPr>
                        <p:cNvPr id="0" name="图片 36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8" y="192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0" name="Object 17"/>
            <p:cNvGraphicFramePr>
              <a:graphicFrameLocks noChangeAspect="1"/>
            </p:cNvGraphicFramePr>
            <p:nvPr/>
          </p:nvGraphicFramePr>
          <p:xfrm>
            <a:off x="864" y="96"/>
            <a:ext cx="9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8" r:id="rId21" imgW="1092835" imgH="393700" progId="Equation.3">
                    <p:embed/>
                  </p:oleObj>
                </mc:Choice>
                <mc:Fallback>
                  <p:oleObj r:id="rId21" imgW="1092835" imgH="393700" progId="Equation.3">
                    <p:embed/>
                    <p:pic>
                      <p:nvPicPr>
                        <p:cNvPr id="0" name="图片 363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64" y="96"/>
                          <a:ext cx="93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1" name="Object 18"/>
            <p:cNvGraphicFramePr>
              <a:graphicFrameLocks noChangeAspect="1"/>
            </p:cNvGraphicFramePr>
            <p:nvPr/>
          </p:nvGraphicFramePr>
          <p:xfrm>
            <a:off x="146" y="426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9" r:id="rId23" imgW="177800" imgH="305435" progId="Equation.3">
                    <p:embed/>
                  </p:oleObj>
                </mc:Choice>
                <mc:Fallback>
                  <p:oleObj r:id="rId23" imgW="177800" imgH="305435" progId="Equation.3">
                    <p:embed/>
                    <p:pic>
                      <p:nvPicPr>
                        <p:cNvPr id="0" name="图片 363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6" y="426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9"/>
            <p:cNvGraphicFramePr>
              <a:graphicFrameLocks noChangeAspect="1"/>
            </p:cNvGraphicFramePr>
            <p:nvPr/>
          </p:nvGraphicFramePr>
          <p:xfrm>
            <a:off x="146" y="762"/>
            <a:ext cx="1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0" r:id="rId25" imgW="215900" imgH="318135" progId="Equation.3">
                    <p:embed/>
                  </p:oleObj>
                </mc:Choice>
                <mc:Fallback>
                  <p:oleObj r:id="rId25" imgW="215900" imgH="318135" progId="Equation.3">
                    <p:embed/>
                    <p:pic>
                      <p:nvPicPr>
                        <p:cNvPr id="0" name="图片 364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46" y="762"/>
                          <a:ext cx="140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3" name="Object 20"/>
            <p:cNvGraphicFramePr>
              <a:graphicFrameLocks noChangeAspect="1"/>
            </p:cNvGraphicFramePr>
            <p:nvPr/>
          </p:nvGraphicFramePr>
          <p:xfrm>
            <a:off x="670" y="42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1" r:id="rId27" imgW="648335" imgH="318135" progId="Equation.3">
                    <p:embed/>
                  </p:oleObj>
                </mc:Choice>
                <mc:Fallback>
                  <p:oleObj r:id="rId27" imgW="648335" imgH="318135" progId="Equation.3">
                    <p:embed/>
                    <p:pic>
                      <p:nvPicPr>
                        <p:cNvPr id="0" name="图片 363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70" y="42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4" name="Object 21"/>
            <p:cNvGraphicFramePr>
              <a:graphicFrameLocks noChangeAspect="1"/>
            </p:cNvGraphicFramePr>
            <p:nvPr/>
          </p:nvGraphicFramePr>
          <p:xfrm>
            <a:off x="1488" y="43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2" r:id="rId29" imgW="648335" imgH="318135" progId="Equation.3">
                    <p:embed/>
                  </p:oleObj>
                </mc:Choice>
                <mc:Fallback>
                  <p:oleObj r:id="rId29" imgW="648335" imgH="318135" progId="Equation.3">
                    <p:embed/>
                    <p:pic>
                      <p:nvPicPr>
                        <p:cNvPr id="0" name="图片 36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488" y="43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5" name="Object 22"/>
            <p:cNvGraphicFramePr>
              <a:graphicFrameLocks noChangeAspect="1"/>
            </p:cNvGraphicFramePr>
            <p:nvPr/>
          </p:nvGraphicFramePr>
          <p:xfrm>
            <a:off x="670" y="75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3" r:id="rId31" imgW="648335" imgH="318135" progId="Equation.3">
                    <p:embed/>
                  </p:oleObj>
                </mc:Choice>
                <mc:Fallback>
                  <p:oleObj r:id="rId31" imgW="648335" imgH="318135" progId="Equation.3">
                    <p:embed/>
                    <p:pic>
                      <p:nvPicPr>
                        <p:cNvPr id="0" name="图片 364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70" y="75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6" name="Object 23"/>
            <p:cNvGraphicFramePr>
              <a:graphicFrameLocks noChangeAspect="1"/>
            </p:cNvGraphicFramePr>
            <p:nvPr/>
          </p:nvGraphicFramePr>
          <p:xfrm>
            <a:off x="1488" y="76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4" r:id="rId33" imgW="648335" imgH="318135" progId="Equation.3">
                    <p:embed/>
                  </p:oleObj>
                </mc:Choice>
                <mc:Fallback>
                  <p:oleObj r:id="rId33" imgW="648335" imgH="318135" progId="Equation.3">
                    <p:embed/>
                    <p:pic>
                      <p:nvPicPr>
                        <p:cNvPr id="0" name="图片 3649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488" y="76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3_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4365625"/>
            <a:ext cx="2678113" cy="2103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7" name="Text Box 3"/>
          <p:cNvSpPr txBox="1"/>
          <p:nvPr/>
        </p:nvSpPr>
        <p:spPr>
          <a:xfrm>
            <a:off x="11113" y="620713"/>
            <a:ext cx="9132887" cy="1066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2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都服从参数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的指数分布且相互独立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eaLnBrk="0" hangingPunct="0"/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试求</a:t>
            </a:r>
            <a:r>
              <a:rPr lang="en-US" altLang="zh-CN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P{X+Y≤1}.</a:t>
            </a:r>
            <a:endParaRPr lang="en-US" altLang="zh-CN" sz="3600" b="1" i="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0" y="1628775"/>
          <a:ext cx="7924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r:id="rId4" imgW="3044190" imgH="215900" progId="Equation.3">
                  <p:embed/>
                </p:oleObj>
              </mc:Choice>
              <mc:Fallback>
                <p:oleObj r:id="rId4" imgW="3044190" imgH="215900" progId="Equation.3">
                  <p:embed/>
                  <p:pic>
                    <p:nvPicPr>
                      <p:cNvPr id="0" name="图片 36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628775"/>
                        <a:ext cx="792480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468313" y="2133600"/>
          <a:ext cx="30337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r:id="rId6" imgW="1283970" imgH="483235" progId="Equation.3">
                  <p:embed/>
                </p:oleObj>
              </mc:Choice>
              <mc:Fallback>
                <p:oleObj r:id="rId6" imgW="1283970" imgH="483235" progId="Equation.3">
                  <p:embed/>
                  <p:pic>
                    <p:nvPicPr>
                      <p:cNvPr id="0" name="图片 36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313" y="2133600"/>
                        <a:ext cx="3033712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708400" y="2133600"/>
          <a:ext cx="2971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r:id="rId8" imgW="1221105" imgH="445135" progId="Equation.3">
                  <p:embed/>
                </p:oleObj>
              </mc:Choice>
              <mc:Fallback>
                <p:oleObj r:id="rId8" imgW="1221105" imgH="445135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8400" y="2133600"/>
                        <a:ext cx="2971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0" y="3213100"/>
          <a:ext cx="79994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r:id="rId10" imgW="2764790" imgH="215900" progId="Equation.3">
                  <p:embed/>
                </p:oleObj>
              </mc:Choice>
              <mc:Fallback>
                <p:oleObj r:id="rId10" imgW="2764790" imgH="215900" progId="Equation.3">
                  <p:embed/>
                  <p:pic>
                    <p:nvPicPr>
                      <p:cNvPr id="0" name="图片 363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3213100"/>
                        <a:ext cx="79994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0" y="3716338"/>
          <a:ext cx="1600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r:id="rId12" imgW="636270" imgH="203835" progId="Equation.3">
                  <p:embed/>
                </p:oleObj>
              </mc:Choice>
              <mc:Fallback>
                <p:oleObj r:id="rId12" imgW="636270" imgH="203835" progId="Equation.3">
                  <p:embed/>
                  <p:pic>
                    <p:nvPicPr>
                      <p:cNvPr id="0" name="图片 36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3716338"/>
                        <a:ext cx="1600200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619250" y="3716338"/>
          <a:ext cx="1949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r:id="rId14" imgW="800735" imgH="215900" progId="Equation.3">
                  <p:embed/>
                </p:oleObj>
              </mc:Choice>
              <mc:Fallback>
                <p:oleObj r:id="rId14" imgW="800735" imgH="2159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9250" y="3716338"/>
                        <a:ext cx="194945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2484438" y="4149725"/>
          <a:ext cx="2971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r:id="rId16" imgW="1118235" imgH="215900" progId="Equation.3">
                  <p:embed/>
                </p:oleObj>
              </mc:Choice>
              <mc:Fallback>
                <p:oleObj r:id="rId16" imgW="1118235" imgH="215900" progId="Equation.3">
                  <p:embed/>
                  <p:pic>
                    <p:nvPicPr>
                      <p:cNvPr id="0" name="图片 364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4438" y="4149725"/>
                        <a:ext cx="29718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5435600" y="4005263"/>
          <a:ext cx="29718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r:id="rId18" imgW="1067435" imgH="407035" progId="Equation.3">
                  <p:embed/>
                </p:oleObj>
              </mc:Choice>
              <mc:Fallback>
                <p:oleObj r:id="rId18" imgW="1067435" imgH="407035" progId="Equation.3">
                  <p:embed/>
                  <p:pic>
                    <p:nvPicPr>
                      <p:cNvPr id="0" name="图片 36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35600" y="4005263"/>
                        <a:ext cx="2971800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4038600" y="4956175"/>
          <a:ext cx="3505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r:id="rId20" imgW="1487170" imgH="381635" progId="Equation.3">
                  <p:embed/>
                </p:oleObj>
              </mc:Choice>
              <mc:Fallback>
                <p:oleObj r:id="rId20" imgW="1487170" imgH="381635" progId="Equation.3">
                  <p:embed/>
                  <p:pic>
                    <p:nvPicPr>
                      <p:cNvPr id="0" name="图片 363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38600" y="4956175"/>
                        <a:ext cx="35052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4211638" y="5805488"/>
          <a:ext cx="3429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0" r:id="rId22" imgW="1233170" imgH="203200" progId="Equation.3">
                  <p:embed/>
                </p:oleObj>
              </mc:Choice>
              <mc:Fallback>
                <p:oleObj r:id="rId22" imgW="1233170" imgH="203200" progId="Equation.3">
                  <p:embed/>
                  <p:pic>
                    <p:nvPicPr>
                      <p:cNvPr id="0" name="图片 363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11638" y="5805488"/>
                        <a:ext cx="34290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框 66561"/>
          <p:cNvSpPr txBox="1"/>
          <p:nvPr/>
        </p:nvSpPr>
        <p:spPr>
          <a:xfrm>
            <a:off x="366713" y="842963"/>
            <a:ext cx="8382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i="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en-US" altLang="zh-CN" sz="2800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甲乙两人约定中午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分在某地会面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如果甲来到的时间在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12:15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12:45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之间是均匀分布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乙独立地到达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而且到达时间在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12:00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13:00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之间是均匀分布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试求先到的人等待另一人到达的时间不超过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分钟的概率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又甲先到的概率是多少？</a:t>
            </a:r>
            <a:endParaRPr lang="zh-CN" altLang="en-US" sz="280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563" name="矩形 66562"/>
          <p:cNvSpPr/>
          <p:nvPr/>
        </p:nvSpPr>
        <p:spPr>
          <a:xfrm>
            <a:off x="1097280" y="3213100"/>
            <a:ext cx="6828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i="0" dirty="0">
                <a:latin typeface="+mn-ea"/>
                <a:ea typeface="+mn-ea"/>
                <a:cs typeface="+mn-ea"/>
              </a:rPr>
              <a:t>解：设</a:t>
            </a:r>
            <a:r>
              <a:rPr lang="en-US" altLang="zh-CN" sz="2800" i="0">
                <a:latin typeface="+mn-ea"/>
                <a:ea typeface="+mn-ea"/>
                <a:cs typeface="+mn-ea"/>
              </a:rPr>
              <a:t>X</a:t>
            </a:r>
            <a:r>
              <a:rPr lang="zh-CN" altLang="en-US" sz="2800" i="0" dirty="0">
                <a:latin typeface="+mn-ea"/>
                <a:ea typeface="+mn-ea"/>
                <a:cs typeface="+mn-ea"/>
              </a:rPr>
              <a:t>为甲到达时刻</a:t>
            </a:r>
            <a:r>
              <a:rPr lang="en-US" altLang="zh-CN" sz="2800" i="0">
                <a:latin typeface="+mn-ea"/>
                <a:ea typeface="+mn-ea"/>
                <a:cs typeface="+mn-ea"/>
              </a:rPr>
              <a:t>,Y</a:t>
            </a:r>
            <a:r>
              <a:rPr lang="zh-CN" altLang="en-US" sz="2800" i="0" dirty="0">
                <a:latin typeface="+mn-ea"/>
                <a:ea typeface="+mn-ea"/>
                <a:cs typeface="+mn-ea"/>
              </a:rPr>
              <a:t>为乙到达时刻</a:t>
            </a:r>
            <a:endParaRPr lang="zh-CN" altLang="en-US" sz="2800" i="0">
              <a:latin typeface="+mn-ea"/>
              <a:ea typeface="+mn-ea"/>
              <a:cs typeface="+mn-ea"/>
            </a:endParaRPr>
          </a:p>
        </p:txBody>
      </p:sp>
      <p:sp>
        <p:nvSpPr>
          <p:cNvPr id="66565" name="矩形 66564"/>
          <p:cNvSpPr/>
          <p:nvPr/>
        </p:nvSpPr>
        <p:spPr>
          <a:xfrm>
            <a:off x="377825" y="3803650"/>
            <a:ext cx="5694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时为起点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以分为单位</a:t>
            </a:r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依题意</a:t>
            </a:r>
            <a:r>
              <a:rPr lang="en-US" altLang="zh-CN" sz="280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</a:p>
        </p:txBody>
      </p:sp>
      <p:sp>
        <p:nvSpPr>
          <p:cNvPr id="66566" name="矩形 66565"/>
          <p:cNvSpPr/>
          <p:nvPr/>
        </p:nvSpPr>
        <p:spPr>
          <a:xfrm>
            <a:off x="2170113" y="4438650"/>
            <a:ext cx="37420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sz="2800" i="0">
                <a:solidFill>
                  <a:schemeClr val="accent2"/>
                </a:solidFill>
                <a:latin typeface="Times New Roman" panose="02020603050405020304" pitchFamily="18" charset="0"/>
              </a:rPr>
              <a:t>X~U(15,45),  Y~U(0,60)</a:t>
            </a:r>
          </a:p>
        </p:txBody>
      </p:sp>
      <p:pic>
        <p:nvPicPr>
          <p:cNvPr id="66567" name="图片 66566" descr="CMEN0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38" y="3205163"/>
            <a:ext cx="1025525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0" name="图片 66569" descr="WOM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13" y="4732338"/>
            <a:ext cx="1141412" cy="18653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6575" name="对象 66574"/>
          <p:cNvGraphicFramePr/>
          <p:nvPr/>
        </p:nvGraphicFramePr>
        <p:xfrm>
          <a:off x="2146300" y="4941888"/>
          <a:ext cx="435133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r:id="rId5" imgW="1714500" imgH="609600" progId="Equation.3">
                  <p:embed/>
                </p:oleObj>
              </mc:Choice>
              <mc:Fallback>
                <p:oleObj r:id="rId5" imgW="1714500" imgH="609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6300" y="4941888"/>
                        <a:ext cx="4351338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/>
      <p:bldP spid="66565" grpId="0"/>
      <p:bldP spid="6656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2" name="组合 65571"/>
          <p:cNvGrpSpPr/>
          <p:nvPr/>
        </p:nvGrpSpPr>
        <p:grpSpPr>
          <a:xfrm>
            <a:off x="539750" y="5789613"/>
            <a:ext cx="3249613" cy="522287"/>
            <a:chOff x="385" y="3642"/>
            <a:chExt cx="2047" cy="329"/>
          </a:xfrm>
        </p:grpSpPr>
        <p:sp>
          <p:nvSpPr>
            <p:cNvPr id="65542" name="矩形 65541"/>
            <p:cNvSpPr/>
            <p:nvPr/>
          </p:nvSpPr>
          <p:spPr>
            <a:xfrm>
              <a:off x="385" y="3642"/>
              <a:ext cx="204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  <a:ea typeface="宋体" panose="02010600030101010101" pitchFamily="2" charset="-122"/>
                </a:rPr>
                <a:t>所求为</a:t>
              </a:r>
              <a:r>
                <a:rPr lang="en-US" altLang="zh-CN" sz="2800" i="0">
                  <a:latin typeface="Times New Roman" panose="02020603050405020304" pitchFamily="18" charset="0"/>
                </a:rPr>
                <a:t>P( |X-Y |   5) ,</a:t>
              </a:r>
            </a:p>
          </p:txBody>
        </p:sp>
        <p:graphicFrame>
          <p:nvGraphicFramePr>
            <p:cNvPr id="65551" name="对象 65550"/>
            <p:cNvGraphicFramePr/>
            <p:nvPr/>
          </p:nvGraphicFramePr>
          <p:xfrm>
            <a:off x="1882" y="3682"/>
            <a:ext cx="2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5" r:id="rId3" imgW="127000" imgH="151765" progId="Equation.3">
                    <p:embed/>
                  </p:oleObj>
                </mc:Choice>
                <mc:Fallback>
                  <p:oleObj r:id="rId3" imgW="127000" imgH="1517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82" y="3682"/>
                          <a:ext cx="20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5" name="对象 65554"/>
          <p:cNvGraphicFramePr/>
          <p:nvPr/>
        </p:nvGraphicFramePr>
        <p:xfrm>
          <a:off x="2268538" y="404813"/>
          <a:ext cx="404495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r:id="rId5" imgW="1638300" imgH="609600" progId="Equation.3">
                  <p:embed/>
                </p:oleObj>
              </mc:Choice>
              <mc:Fallback>
                <p:oleObj r:id="rId5" imgW="1638300" imgH="609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404813"/>
                        <a:ext cx="4044950" cy="150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对象 65562"/>
          <p:cNvGraphicFramePr/>
          <p:nvPr/>
        </p:nvGraphicFramePr>
        <p:xfrm>
          <a:off x="1308100" y="1916113"/>
          <a:ext cx="657701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r:id="rId7" imgW="2590800" imgH="609600" progId="Equation.3">
                  <p:embed/>
                </p:oleObj>
              </mc:Choice>
              <mc:Fallback>
                <p:oleObj r:id="rId7" imgW="2590800" imgH="609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8100" y="1916113"/>
                        <a:ext cx="6577013" cy="154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5" name="矩形标注 65564"/>
          <p:cNvSpPr/>
          <p:nvPr/>
        </p:nvSpPr>
        <p:spPr>
          <a:xfrm>
            <a:off x="6858000" y="4167188"/>
            <a:ext cx="1314450" cy="990600"/>
          </a:xfrm>
          <a:prstGeom prst="wedgeRectCallout">
            <a:avLst>
              <a:gd name="adj1" fmla="val -204708"/>
              <a:gd name="adj2" fmla="val 14503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甲先到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endParaRPr lang="zh-CN" altLang="en-US" sz="2800" b="1" i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71" name="矩形 65570"/>
          <p:cNvSpPr/>
          <p:nvPr/>
        </p:nvSpPr>
        <p:spPr>
          <a:xfrm>
            <a:off x="609600" y="3405188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</a:rPr>
              <a:t>由独立性</a:t>
            </a:r>
          </a:p>
        </p:txBody>
      </p:sp>
      <p:sp>
        <p:nvSpPr>
          <p:cNvPr id="65564" name="矩形标注 65563"/>
          <p:cNvSpPr/>
          <p:nvPr/>
        </p:nvSpPr>
        <p:spPr>
          <a:xfrm>
            <a:off x="468313" y="4148138"/>
            <a:ext cx="5543550" cy="1152525"/>
          </a:xfrm>
          <a:prstGeom prst="wedgeRectCallout">
            <a:avLst>
              <a:gd name="adj1" fmla="val -6556"/>
              <a:gd name="adj2" fmla="val 10124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先到的人等待另一人到达的时间不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超过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分钟的概率</a:t>
            </a:r>
            <a:endParaRPr lang="zh-CN" altLang="en-US" sz="2800" b="1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574" name="矩形 65573"/>
          <p:cNvSpPr/>
          <p:nvPr/>
        </p:nvSpPr>
        <p:spPr>
          <a:xfrm>
            <a:off x="3635375" y="5805488"/>
            <a:ext cx="13303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i="0">
                <a:latin typeface="Times New Roman" panose="02020603050405020304" pitchFamily="18" charset="0"/>
              </a:rPr>
              <a:t>P(X&lt;Y)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5" grpId="0" bldLvl="0" animBg="1"/>
      <p:bldP spid="65571" grpId="0"/>
      <p:bldP spid="65564" grpId="0" bldLvl="0" animBg="1"/>
      <p:bldP spid="6557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矩形 71682"/>
          <p:cNvSpPr/>
          <p:nvPr/>
        </p:nvSpPr>
        <p:spPr>
          <a:xfrm>
            <a:off x="609600" y="7874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800" i="0" dirty="0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71684" name="对象 71683"/>
          <p:cNvGraphicFramePr/>
          <p:nvPr/>
        </p:nvGraphicFramePr>
        <p:xfrm>
          <a:off x="1419225" y="2687638"/>
          <a:ext cx="3381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r:id="rId3" imgW="1294765" imgH="393700" progId="Equation.3">
                  <p:embed/>
                </p:oleObj>
              </mc:Choice>
              <mc:Fallback>
                <p:oleObj r:id="rId3" imgW="1294765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9225" y="2687638"/>
                        <a:ext cx="3381375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1" name="组合 71750"/>
          <p:cNvGrpSpPr/>
          <p:nvPr/>
        </p:nvGrpSpPr>
        <p:grpSpPr>
          <a:xfrm>
            <a:off x="1600200" y="1239838"/>
            <a:ext cx="2101850" cy="522287"/>
            <a:chOff x="1008" y="462"/>
            <a:chExt cx="1324" cy="329"/>
          </a:xfrm>
        </p:grpSpPr>
        <p:sp>
          <p:nvSpPr>
            <p:cNvPr id="71686" name="矩形 71685"/>
            <p:cNvSpPr/>
            <p:nvPr/>
          </p:nvSpPr>
          <p:spPr>
            <a:xfrm>
              <a:off x="1008" y="462"/>
              <a:ext cx="132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/>
              <a:r>
                <a:rPr lang="en-US" altLang="zh-CN" sz="2800" i="0">
                  <a:solidFill>
                    <a:schemeClr val="tx1"/>
                  </a:solidFill>
                  <a:latin typeface="Times New Roman" panose="02020603050405020304" pitchFamily="18" charset="0"/>
                </a:rPr>
                <a:t>P( | X-Y|   5 ) </a:t>
              </a:r>
            </a:p>
          </p:txBody>
        </p:sp>
        <p:graphicFrame>
          <p:nvGraphicFramePr>
            <p:cNvPr id="71687" name="对象 71686"/>
            <p:cNvGraphicFramePr/>
            <p:nvPr/>
          </p:nvGraphicFramePr>
          <p:xfrm>
            <a:off x="1837" y="507"/>
            <a:ext cx="2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8" r:id="rId5" imgW="127000" imgH="151765" progId="Equation.3">
                    <p:embed/>
                  </p:oleObj>
                </mc:Choice>
                <mc:Fallback>
                  <p:oleObj r:id="rId5" imgW="127000" imgH="1517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7" y="507"/>
                          <a:ext cx="20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8" name="组合 71687"/>
          <p:cNvGrpSpPr/>
          <p:nvPr/>
        </p:nvGrpSpPr>
        <p:grpSpPr>
          <a:xfrm>
            <a:off x="5378450" y="331788"/>
            <a:ext cx="3079750" cy="2955925"/>
            <a:chOff x="3403" y="144"/>
            <a:chExt cx="1988" cy="1910"/>
          </a:xfrm>
        </p:grpSpPr>
        <p:graphicFrame>
          <p:nvGraphicFramePr>
            <p:cNvPr id="71689" name="对象 71688"/>
            <p:cNvGraphicFramePr/>
            <p:nvPr/>
          </p:nvGraphicFramePr>
          <p:xfrm>
            <a:off x="5184" y="1824"/>
            <a:ext cx="2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9" r:id="rId7" imgW="127000" imgH="127000" progId="Equation.3">
                    <p:embed/>
                  </p:oleObj>
                </mc:Choice>
                <mc:Fallback>
                  <p:oleObj r:id="rId7" imgW="127000" imgH="1270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84" y="1824"/>
                          <a:ext cx="207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0" name="直接连接符 71689"/>
            <p:cNvSpPr/>
            <p:nvPr/>
          </p:nvSpPr>
          <p:spPr>
            <a:xfrm>
              <a:off x="3456" y="1824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1" name="直接连接符 71690"/>
            <p:cNvSpPr/>
            <p:nvPr/>
          </p:nvSpPr>
          <p:spPr>
            <a:xfrm flipV="1">
              <a:off x="3600" y="192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692" name="直接连接符 71691"/>
            <p:cNvSpPr/>
            <p:nvPr/>
          </p:nvSpPr>
          <p:spPr>
            <a:xfrm>
              <a:off x="3888" y="62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3" name="直接连接符 71692"/>
            <p:cNvSpPr/>
            <p:nvPr/>
          </p:nvSpPr>
          <p:spPr>
            <a:xfrm>
              <a:off x="4464" y="62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694" name="直接连接符 71693"/>
            <p:cNvSpPr/>
            <p:nvPr/>
          </p:nvSpPr>
          <p:spPr>
            <a:xfrm>
              <a:off x="3888" y="6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1695" name="对象 71694"/>
            <p:cNvGraphicFramePr/>
            <p:nvPr/>
          </p:nvGraphicFramePr>
          <p:xfrm>
            <a:off x="3648" y="144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0" r:id="rId9" imgW="127000" imgH="164465" progId="Equation.3">
                    <p:embed/>
                  </p:oleObj>
                </mc:Choice>
                <mc:Fallback>
                  <p:oleObj r:id="rId9" imgW="127000" imgH="1644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" y="144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对象 71695"/>
            <p:cNvGraphicFramePr/>
            <p:nvPr/>
          </p:nvGraphicFramePr>
          <p:xfrm>
            <a:off x="3451" y="1824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1" r:id="rId11" imgW="114300" imgH="177800" progId="Equation.3">
                    <p:embed/>
                  </p:oleObj>
                </mc:Choice>
                <mc:Fallback>
                  <p:oleObj r:id="rId11" imgW="114300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451" y="1824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7" name="对象 71696"/>
            <p:cNvGraphicFramePr/>
            <p:nvPr/>
          </p:nvGraphicFramePr>
          <p:xfrm>
            <a:off x="3800" y="1824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2" r:id="rId13" imgW="177800" imgH="177800" progId="Equation.3">
                    <p:embed/>
                  </p:oleObj>
                </mc:Choice>
                <mc:Fallback>
                  <p:oleObj r:id="rId13" imgW="177800" imgH="1778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00" y="1824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8" name="对象 71697"/>
            <p:cNvGraphicFramePr/>
            <p:nvPr/>
          </p:nvGraphicFramePr>
          <p:xfrm>
            <a:off x="4365" y="183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3" r:id="rId15" imgW="189865" imgH="177800" progId="Equation.3">
                    <p:embed/>
                  </p:oleObj>
                </mc:Choice>
                <mc:Fallback>
                  <p:oleObj r:id="rId15" imgW="189865" imgH="177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65" y="1834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9" name="对象 71698"/>
            <p:cNvGraphicFramePr/>
            <p:nvPr/>
          </p:nvGraphicFramePr>
          <p:xfrm>
            <a:off x="3405" y="1550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4" r:id="rId17" imgW="189865" imgH="177800" progId="Equation.3">
                    <p:embed/>
                  </p:oleObj>
                </mc:Choice>
                <mc:Fallback>
                  <p:oleObj r:id="rId17" imgW="189865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05" y="1550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0" name="对象 71699"/>
            <p:cNvGraphicFramePr/>
            <p:nvPr/>
          </p:nvGraphicFramePr>
          <p:xfrm>
            <a:off x="3408" y="576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5" r:id="rId19" imgW="189865" imgH="177800" progId="Equation.3">
                    <p:embed/>
                  </p:oleObj>
                </mc:Choice>
                <mc:Fallback>
                  <p:oleObj r:id="rId19" imgW="189865" imgH="1778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408" y="576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1" name="对象 71700"/>
            <p:cNvGraphicFramePr/>
            <p:nvPr/>
          </p:nvGraphicFramePr>
          <p:xfrm>
            <a:off x="3403" y="1021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6" r:id="rId21" imgW="202565" imgH="177800" progId="Equation.3">
                    <p:embed/>
                  </p:oleObj>
                </mc:Choice>
                <mc:Fallback>
                  <p:oleObj r:id="rId21" imgW="202565" imgH="177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03" y="1021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2" name="对象 71701"/>
            <p:cNvGraphicFramePr/>
            <p:nvPr/>
          </p:nvGraphicFramePr>
          <p:xfrm>
            <a:off x="3600" y="597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7" r:id="rId23" imgW="139065" imgH="76200" progId="Equation.3">
                    <p:embed/>
                  </p:oleObj>
                </mc:Choice>
                <mc:Fallback>
                  <p:oleObj r:id="rId23" imgW="139065" imgH="76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0" y="597"/>
                          <a:ext cx="96" cy="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3" name="对象 71702"/>
            <p:cNvGraphicFramePr/>
            <p:nvPr/>
          </p:nvGraphicFramePr>
          <p:xfrm>
            <a:off x="3600" y="1029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8" r:id="rId25" imgW="139065" imgH="76200" progId="Equation.3">
                    <p:embed/>
                  </p:oleObj>
                </mc:Choice>
                <mc:Fallback>
                  <p:oleObj r:id="rId25" imgW="139065" imgH="76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0" y="1029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4" name="对象 71703"/>
            <p:cNvGraphicFramePr/>
            <p:nvPr/>
          </p:nvGraphicFramePr>
          <p:xfrm>
            <a:off x="3601" y="1440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9" r:id="rId26" imgW="139065" imgH="76200" progId="Equation.3">
                    <p:embed/>
                  </p:oleObj>
                </mc:Choice>
                <mc:Fallback>
                  <p:oleObj r:id="rId26" imgW="139065" imgH="76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1" y="1440"/>
                          <a:ext cx="95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5" name="对象 71704"/>
            <p:cNvGraphicFramePr/>
            <p:nvPr/>
          </p:nvGraphicFramePr>
          <p:xfrm>
            <a:off x="3600" y="1632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0" r:id="rId27" imgW="139065" imgH="76200" progId="Equation.3">
                    <p:embed/>
                  </p:oleObj>
                </mc:Choice>
                <mc:Fallback>
                  <p:oleObj r:id="rId27" imgW="139065" imgH="76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00" y="1632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6" name="直接连接符 71705"/>
            <p:cNvSpPr/>
            <p:nvPr/>
          </p:nvSpPr>
          <p:spPr>
            <a:xfrm flipH="1">
              <a:off x="3888" y="1008"/>
              <a:ext cx="576" cy="62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7" name="直接连接符 71706"/>
            <p:cNvSpPr/>
            <p:nvPr/>
          </p:nvSpPr>
          <p:spPr>
            <a:xfrm flipH="1">
              <a:off x="3888" y="816"/>
              <a:ext cx="576" cy="624"/>
            </a:xfrm>
            <a:prstGeom prst="line">
              <a:avLst/>
            </a:prstGeom>
            <a:ln w="9525" cap="flat" cmpd="sng">
              <a:solidFill>
                <a:srgbClr val="CC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8" name="直接连接符 71707"/>
            <p:cNvSpPr/>
            <p:nvPr/>
          </p:nvSpPr>
          <p:spPr>
            <a:xfrm flipH="1">
              <a:off x="3888" y="912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9" name="直接连接符 71708"/>
            <p:cNvSpPr/>
            <p:nvPr/>
          </p:nvSpPr>
          <p:spPr>
            <a:xfrm flipH="1">
              <a:off x="3888" y="864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0" name="直接连接符 71709"/>
            <p:cNvSpPr/>
            <p:nvPr/>
          </p:nvSpPr>
          <p:spPr>
            <a:xfrm flipH="1">
              <a:off x="3888" y="960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1711" name="对象 71710"/>
            <p:cNvGraphicFramePr/>
            <p:nvPr/>
          </p:nvGraphicFramePr>
          <p:xfrm>
            <a:off x="4491" y="857"/>
            <a:ext cx="5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1" r:id="rId28" imgW="571500" imgH="190500" progId="Equation.3">
                    <p:embed/>
                  </p:oleObj>
                </mc:Choice>
                <mc:Fallback>
                  <p:oleObj r:id="rId28" imgW="571500" imgH="190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491" y="857"/>
                          <a:ext cx="59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2" name="对象 71711"/>
            <p:cNvGraphicFramePr/>
            <p:nvPr/>
          </p:nvGraphicFramePr>
          <p:xfrm>
            <a:off x="4466" y="667"/>
            <a:ext cx="6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2" r:id="rId30" imgW="660400" imgH="190500" progId="Equation.3">
                    <p:embed/>
                  </p:oleObj>
                </mc:Choice>
                <mc:Fallback>
                  <p:oleObj r:id="rId30" imgW="660400" imgH="190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466" y="667"/>
                          <a:ext cx="690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13" name="矩形 71712"/>
          <p:cNvSpPr/>
          <p:nvPr/>
        </p:nvSpPr>
        <p:spPr>
          <a:xfrm>
            <a:off x="1371600" y="2001838"/>
            <a:ext cx="266573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</a:rPr>
              <a:t>=P( -5&lt; X -Y &lt;5)</a:t>
            </a:r>
          </a:p>
        </p:txBody>
      </p:sp>
      <p:grpSp>
        <p:nvGrpSpPr>
          <p:cNvPr id="71716" name="组合 71715"/>
          <p:cNvGrpSpPr/>
          <p:nvPr/>
        </p:nvGrpSpPr>
        <p:grpSpPr>
          <a:xfrm>
            <a:off x="5364163" y="3276600"/>
            <a:ext cx="3155950" cy="3032125"/>
            <a:chOff x="3499" y="2122"/>
            <a:chExt cx="1988" cy="1910"/>
          </a:xfrm>
        </p:grpSpPr>
        <p:graphicFrame>
          <p:nvGraphicFramePr>
            <p:cNvPr id="71717" name="对象 71716"/>
            <p:cNvGraphicFramePr/>
            <p:nvPr/>
          </p:nvGraphicFramePr>
          <p:xfrm>
            <a:off x="5280" y="3802"/>
            <a:ext cx="20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3" r:id="rId32" imgW="127000" imgH="127000" progId="Equation.3">
                    <p:embed/>
                  </p:oleObj>
                </mc:Choice>
                <mc:Fallback>
                  <p:oleObj r:id="rId32" imgW="127000" imgH="127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0" y="3802"/>
                          <a:ext cx="207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8" name="直接连接符 71717"/>
            <p:cNvSpPr/>
            <p:nvPr/>
          </p:nvSpPr>
          <p:spPr>
            <a:xfrm>
              <a:off x="3552" y="3802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19" name="直接连接符 71718"/>
            <p:cNvSpPr/>
            <p:nvPr/>
          </p:nvSpPr>
          <p:spPr>
            <a:xfrm flipV="1">
              <a:off x="3696" y="2170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720" name="直接连接符 71719"/>
            <p:cNvSpPr/>
            <p:nvPr/>
          </p:nvSpPr>
          <p:spPr>
            <a:xfrm>
              <a:off x="3984" y="260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1" name="直接连接符 71720"/>
            <p:cNvSpPr/>
            <p:nvPr/>
          </p:nvSpPr>
          <p:spPr>
            <a:xfrm>
              <a:off x="4560" y="260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2" name="直接连接符 71721"/>
            <p:cNvSpPr/>
            <p:nvPr/>
          </p:nvSpPr>
          <p:spPr>
            <a:xfrm>
              <a:off x="3984" y="260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1723" name="对象 71722"/>
            <p:cNvGraphicFramePr/>
            <p:nvPr/>
          </p:nvGraphicFramePr>
          <p:xfrm>
            <a:off x="3744" y="2122"/>
            <a:ext cx="20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4" r:id="rId33" imgW="127000" imgH="164465" progId="Equation.3">
                    <p:embed/>
                  </p:oleObj>
                </mc:Choice>
                <mc:Fallback>
                  <p:oleObj r:id="rId33" imgW="127000" imgH="1644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44" y="2122"/>
                          <a:ext cx="20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4" name="对象 71723"/>
            <p:cNvGraphicFramePr/>
            <p:nvPr/>
          </p:nvGraphicFramePr>
          <p:xfrm>
            <a:off x="3547" y="3802"/>
            <a:ext cx="14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5" r:id="rId34" imgW="114300" imgH="177800" progId="Equation.3">
                    <p:embed/>
                  </p:oleObj>
                </mc:Choice>
                <mc:Fallback>
                  <p:oleObj r:id="rId34" imgW="114300" imgH="177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47" y="3802"/>
                          <a:ext cx="149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5" name="对象 71724"/>
            <p:cNvGraphicFramePr/>
            <p:nvPr/>
          </p:nvGraphicFramePr>
          <p:xfrm>
            <a:off x="3896" y="3802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6" r:id="rId35" imgW="177800" imgH="177800" progId="Equation.3">
                    <p:embed/>
                  </p:oleObj>
                </mc:Choice>
                <mc:Fallback>
                  <p:oleObj r:id="rId35" imgW="177800" imgH="1778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96" y="3802"/>
                          <a:ext cx="184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6" name="对象 71725"/>
            <p:cNvGraphicFramePr/>
            <p:nvPr/>
          </p:nvGraphicFramePr>
          <p:xfrm>
            <a:off x="4461" y="3812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7" r:id="rId36" imgW="189865" imgH="177800" progId="Equation.3">
                    <p:embed/>
                  </p:oleObj>
                </mc:Choice>
                <mc:Fallback>
                  <p:oleObj r:id="rId36" imgW="189865" imgH="1778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61" y="3812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7" name="对象 71726"/>
            <p:cNvGraphicFramePr/>
            <p:nvPr/>
          </p:nvGraphicFramePr>
          <p:xfrm>
            <a:off x="3501" y="3528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8" r:id="rId37" imgW="189865" imgH="177800" progId="Equation.3">
                    <p:embed/>
                  </p:oleObj>
                </mc:Choice>
                <mc:Fallback>
                  <p:oleObj r:id="rId37" imgW="189865" imgH="177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01" y="3528"/>
                          <a:ext cx="195" cy="1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8" name="对象 71727"/>
            <p:cNvGraphicFramePr/>
            <p:nvPr/>
          </p:nvGraphicFramePr>
          <p:xfrm>
            <a:off x="3504" y="255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79" r:id="rId38" imgW="189865" imgH="177800" progId="Equation.3">
                    <p:embed/>
                  </p:oleObj>
                </mc:Choice>
                <mc:Fallback>
                  <p:oleObj r:id="rId38" imgW="189865" imgH="1778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04" y="2554"/>
                          <a:ext cx="195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9" name="对象 71728"/>
            <p:cNvGraphicFramePr/>
            <p:nvPr/>
          </p:nvGraphicFramePr>
          <p:xfrm>
            <a:off x="3499" y="2999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0" r:id="rId39" imgW="202565" imgH="177800" progId="Equation.3">
                    <p:embed/>
                  </p:oleObj>
                </mc:Choice>
                <mc:Fallback>
                  <p:oleObj r:id="rId39" imgW="202565" imgH="1778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99" y="2999"/>
                          <a:ext cx="206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0" name="对象 71729"/>
            <p:cNvGraphicFramePr/>
            <p:nvPr/>
          </p:nvGraphicFramePr>
          <p:xfrm>
            <a:off x="3696" y="2575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1" r:id="rId40" imgW="139065" imgH="76200" progId="Equation.3">
                    <p:embed/>
                  </p:oleObj>
                </mc:Choice>
                <mc:Fallback>
                  <p:oleObj r:id="rId40" imgW="139065" imgH="76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96" y="2575"/>
                          <a:ext cx="96" cy="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1" name="对象 71730"/>
            <p:cNvGraphicFramePr/>
            <p:nvPr/>
          </p:nvGraphicFramePr>
          <p:xfrm>
            <a:off x="3696" y="3007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2" r:id="rId41" imgW="139065" imgH="76200" progId="Equation.3">
                    <p:embed/>
                  </p:oleObj>
                </mc:Choice>
                <mc:Fallback>
                  <p:oleObj r:id="rId41" imgW="139065" imgH="76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96" y="3007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2" name="对象 71731"/>
            <p:cNvGraphicFramePr/>
            <p:nvPr/>
          </p:nvGraphicFramePr>
          <p:xfrm>
            <a:off x="3697" y="3418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3" r:id="rId42" imgW="139065" imgH="76200" progId="Equation.3">
                    <p:embed/>
                  </p:oleObj>
                </mc:Choice>
                <mc:Fallback>
                  <p:oleObj r:id="rId42" imgW="139065" imgH="76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97" y="3418"/>
                          <a:ext cx="95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3" name="对象 71732"/>
            <p:cNvGraphicFramePr/>
            <p:nvPr/>
          </p:nvGraphicFramePr>
          <p:xfrm>
            <a:off x="3696" y="3610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4" r:id="rId43" imgW="139065" imgH="76200" progId="Equation.3">
                    <p:embed/>
                  </p:oleObj>
                </mc:Choice>
                <mc:Fallback>
                  <p:oleObj r:id="rId43" imgW="139065" imgH="76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96" y="3610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4" name="对象 71733"/>
            <p:cNvGraphicFramePr/>
            <p:nvPr/>
          </p:nvGraphicFramePr>
          <p:xfrm>
            <a:off x="4560" y="2784"/>
            <a:ext cx="38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85" r:id="rId44" imgW="367665" imgH="165100" progId="Equation.3">
                    <p:embed/>
                  </p:oleObj>
                </mc:Choice>
                <mc:Fallback>
                  <p:oleObj r:id="rId44" imgW="367665" imgH="1651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560" y="2784"/>
                          <a:ext cx="385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5" name="直接连接符 71734"/>
            <p:cNvSpPr/>
            <p:nvPr/>
          </p:nvSpPr>
          <p:spPr>
            <a:xfrm flipV="1">
              <a:off x="3696" y="2880"/>
              <a:ext cx="91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6" name="直接连接符 71735"/>
            <p:cNvSpPr/>
            <p:nvPr/>
          </p:nvSpPr>
          <p:spPr>
            <a:xfrm flipH="1">
              <a:off x="3984" y="2592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7" name="直接连接符 71736"/>
            <p:cNvSpPr/>
            <p:nvPr/>
          </p:nvSpPr>
          <p:spPr>
            <a:xfrm flipH="1">
              <a:off x="3984" y="2592"/>
              <a:ext cx="480" cy="48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8" name="直接连接符 71737"/>
            <p:cNvSpPr/>
            <p:nvPr/>
          </p:nvSpPr>
          <p:spPr>
            <a:xfrm flipH="1">
              <a:off x="3984" y="2592"/>
              <a:ext cx="336" cy="33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39" name="直接连接符 71738"/>
            <p:cNvSpPr/>
            <p:nvPr/>
          </p:nvSpPr>
          <p:spPr>
            <a:xfrm flipH="1">
              <a:off x="3984" y="2592"/>
              <a:ext cx="144" cy="14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0" name="直接连接符 71739"/>
            <p:cNvSpPr/>
            <p:nvPr/>
          </p:nvSpPr>
          <p:spPr>
            <a:xfrm flipH="1">
              <a:off x="3984" y="2688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1" name="直接连接符 71740"/>
            <p:cNvSpPr/>
            <p:nvPr/>
          </p:nvSpPr>
          <p:spPr>
            <a:xfrm flipH="1">
              <a:off x="3984" y="2784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2" name="直接连接符 71741"/>
            <p:cNvSpPr/>
            <p:nvPr/>
          </p:nvSpPr>
          <p:spPr>
            <a:xfrm flipH="1">
              <a:off x="3984" y="2880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43" name="直接连接符 71742"/>
            <p:cNvSpPr/>
            <p:nvPr/>
          </p:nvSpPr>
          <p:spPr>
            <a:xfrm flipH="1">
              <a:off x="3984" y="2592"/>
              <a:ext cx="240" cy="2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744" name="矩形 71743"/>
          <p:cNvSpPr/>
          <p:nvPr/>
        </p:nvSpPr>
        <p:spPr>
          <a:xfrm>
            <a:off x="612775" y="5049838"/>
            <a:ext cx="13303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sz="2800" i="0">
                <a:solidFill>
                  <a:schemeClr val="tx1"/>
                </a:solidFill>
                <a:latin typeface="Times New Roman" panose="02020603050405020304" pitchFamily="18" charset="0"/>
              </a:rPr>
              <a:t>P(X&lt;Y)</a:t>
            </a:r>
          </a:p>
        </p:txBody>
      </p:sp>
      <p:graphicFrame>
        <p:nvGraphicFramePr>
          <p:cNvPr id="71745" name="对象 71744"/>
          <p:cNvGraphicFramePr/>
          <p:nvPr/>
        </p:nvGraphicFramePr>
        <p:xfrm>
          <a:off x="1908175" y="4821238"/>
          <a:ext cx="33147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6" r:id="rId46" imgW="1269365" imgH="393700" progId="Equation.3">
                  <p:embed/>
                </p:oleObj>
              </mc:Choice>
              <mc:Fallback>
                <p:oleObj r:id="rId46" imgW="1269365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908175" y="4821238"/>
                        <a:ext cx="33147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2" name="对象 71751"/>
          <p:cNvGraphicFramePr/>
          <p:nvPr/>
        </p:nvGraphicFramePr>
        <p:xfrm>
          <a:off x="1979613" y="5889625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r:id="rId48" imgW="901065" imgH="419100" progId="Equation.DSMT4">
                  <p:embed/>
                </p:oleObj>
              </mc:Choice>
              <mc:Fallback>
                <p:oleObj r:id="rId48" imgW="901065" imgH="4191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979613" y="5889625"/>
                        <a:ext cx="901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3" name="对象 71752"/>
          <p:cNvGraphicFramePr/>
          <p:nvPr/>
        </p:nvGraphicFramePr>
        <p:xfrm>
          <a:off x="1450975" y="393382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8" r:id="rId50" imgW="889000" imgH="419100" progId="Equation.DSMT4">
                  <p:embed/>
                </p:oleObj>
              </mc:Choice>
              <mc:Fallback>
                <p:oleObj r:id="rId50" imgW="889000" imgH="419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450975" y="3933825"/>
                        <a:ext cx="889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713" grpId="0"/>
      <p:bldP spid="7174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矩形 79873"/>
          <p:cNvSpPr/>
          <p:nvPr/>
        </p:nvSpPr>
        <p:spPr>
          <a:xfrm>
            <a:off x="422910" y="650875"/>
            <a:ext cx="268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类似的问题如：</a:t>
            </a:r>
          </a:p>
        </p:txBody>
      </p:sp>
      <p:sp>
        <p:nvSpPr>
          <p:cNvPr id="79875" name="矩形 79874"/>
          <p:cNvSpPr/>
          <p:nvPr/>
        </p:nvSpPr>
        <p:spPr>
          <a:xfrm>
            <a:off x="457200" y="1338263"/>
            <a:ext cx="83058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甲、乙两船同日欲靠同一码头，设两船各自独立地到达，并且每艘船在一昼夜间到达是等可能的 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若甲船需停泊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小时，乙船需停泊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小时，而该码头只能停泊一艘船，试求其中一艘船要等待码头空出的概率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pic>
        <p:nvPicPr>
          <p:cNvPr id="79882" name="图片 79881" descr="SAILBO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6013" y="3565525"/>
            <a:ext cx="1933575" cy="288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83" name="图片 79882" descr="SHI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4037013"/>
            <a:ext cx="2743200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96257"/>
          <p:cNvSpPr/>
          <p:nvPr/>
        </p:nvSpPr>
        <p:spPr>
          <a:xfrm>
            <a:off x="369888" y="1230313"/>
            <a:ext cx="8305800" cy="2071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在某一分钟的任何时刻，信号进入收音机是等可能的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若收到两个互相独立的这种信号的时间间隔小于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0.5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秒，则信号将产生互相干扰</a:t>
            </a:r>
            <a:r>
              <a:rPr lang="en-US" altLang="zh-CN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800" b="1" i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求发生两信号互相干扰的概率</a:t>
            </a:r>
            <a:r>
              <a:rPr lang="en-US" altLang="zh-CN" sz="2800" b="1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</a:p>
        </p:txBody>
      </p:sp>
      <p:graphicFrame>
        <p:nvGraphicFramePr>
          <p:cNvPr id="96259" name="对象 96258"/>
          <p:cNvGraphicFramePr/>
          <p:nvPr/>
        </p:nvGraphicFramePr>
        <p:xfrm>
          <a:off x="2555875" y="4119563"/>
          <a:ext cx="3200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r:id="rId3" imgW="4367530" imgH="2005330" progId="MS_ClipArt_Gallery.2">
                  <p:embed/>
                </p:oleObj>
              </mc:Choice>
              <mc:Fallback>
                <p:oleObj r:id="rId3" imgW="4367530" imgH="2005330" progId="MS_ClipArt_Gallery.2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119563"/>
                        <a:ext cx="320040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4284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96937748"/>
</p:tagLst>
</file>

<file path=ppt/theme/theme1.xml><?xml version="1.0" encoding="utf-8"?>
<a:theme xmlns:a="http://schemas.openxmlformats.org/drawingml/2006/main" name="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演示设计模板">
  <a:themeElements>
    <a:clrScheme name="1_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1_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演示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6C5DC"/>
      </a:accent5>
      <a:accent6>
        <a:srgbClr val="254C74"/>
      </a:accent6>
      <a:hlink>
        <a:srgbClr val="002850"/>
      </a:hlink>
      <a:folHlink>
        <a:srgbClr val="66B2FE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jy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2825</Words>
  <Application>Microsoft Office PowerPoint</Application>
  <PresentationFormat>全屏显示(4:3)</PresentationFormat>
  <Paragraphs>379</Paragraphs>
  <Slides>127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127</vt:i4>
      </vt:variant>
    </vt:vector>
  </HeadingPairs>
  <TitlesOfParts>
    <vt:vector size="149" baseType="lpstr">
      <vt:lpstr>Monotype Sorts</vt:lpstr>
      <vt:lpstr>MS UI Gothic</vt:lpstr>
      <vt:lpstr>方正姚体</vt:lpstr>
      <vt:lpstr>黑体</vt:lpstr>
      <vt:lpstr>华文细黑</vt:lpstr>
      <vt:lpstr>楷体_GB2312</vt:lpstr>
      <vt:lpstr>宋体</vt:lpstr>
      <vt:lpstr>Arial</vt:lpstr>
      <vt:lpstr>Symbol</vt:lpstr>
      <vt:lpstr>Times New Roman</vt:lpstr>
      <vt:lpstr>Wingdings</vt:lpstr>
      <vt:lpstr>演示设计模板</vt:lpstr>
      <vt:lpstr>1_演示设计模板</vt:lpstr>
      <vt:lpstr>2_演示设计模板</vt:lpstr>
      <vt:lpstr>3_演示设计模板</vt:lpstr>
      <vt:lpstr>jy3</vt:lpstr>
      <vt:lpstr>Microsoft 公式 3.0</vt:lpstr>
      <vt:lpstr>Microsoft Word 97 - 2003 文档</vt:lpstr>
      <vt:lpstr>Equation.DSMT4</vt:lpstr>
      <vt:lpstr>Microsoft Equation</vt:lpstr>
      <vt:lpstr>Equation.KSEE3</vt:lpstr>
      <vt:lpstr>MS_ClipArt_Gallery.2</vt:lpstr>
      <vt:lpstr>PowerPoint 演示文稿</vt:lpstr>
      <vt:lpstr>PowerPoint 演示文稿</vt:lpstr>
      <vt:lpstr>       第一节  二维随机变量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小     结</vt:lpstr>
      <vt:lpstr>       第二节  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连续型随机变量的边缘分布</vt:lpstr>
      <vt:lpstr>      第三节  条件分布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小   结</vt:lpstr>
      <vt:lpstr>PowerPoint 演示文稿</vt:lpstr>
      <vt:lpstr>PowerPoint 演示文稿</vt:lpstr>
      <vt:lpstr>第四节 相互独立的随机变量 </vt:lpstr>
      <vt:lpstr>PowerPoint 演示文稿</vt:lpstr>
      <vt:lpstr>PowerPoint 演示文稿</vt:lpstr>
      <vt:lpstr>PowerPoint 演示文稿</vt:lpstr>
      <vt:lpstr>PowerPoint 演示文稿</vt:lpstr>
      <vt:lpstr>例2  随机变量X和Y的联合分布律及边缘分布律如下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小   结</vt:lpstr>
      <vt:lpstr>第五节  二维随机变量的函数的分布 </vt:lpstr>
      <vt:lpstr>PowerPoint 演示文稿</vt:lpstr>
      <vt:lpstr>一、二维离散型随机变量函数的分布     </vt:lpstr>
      <vt:lpstr>PowerPoint 演示文稿</vt:lpstr>
      <vt:lpstr>PowerPoint 演示文稿</vt:lpstr>
      <vt:lpstr>PowerPoint 演示文稿</vt:lpstr>
      <vt:lpstr>PowerPoint 演示文稿</vt:lpstr>
      <vt:lpstr>二、二维连续型随机变量函数的分布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一般, 设X,Y相互独立,且X~N(m1,s12), Y~N(m2,s22). 利用公式经过计算知Z=X+Y仍然服从正态分布, 且有Z~N(m1+m2,s12+s22).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小     结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HP</cp:lastModifiedBy>
  <cp:revision>796</cp:revision>
  <dcterms:created xsi:type="dcterms:W3CDTF">2008-05-06T01:42:00Z</dcterms:created>
  <dcterms:modified xsi:type="dcterms:W3CDTF">2021-03-29T04:15:24Z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