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wav" ContentType="audio/x-wav"/>
  <Default Extension="wmf" ContentType="image/x-wmf"/>
  <Default Extension="gif" ContentType="image/gi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77" r:id="rId4"/>
    <p:sldMasterId id="2147483689" r:id="rId5"/>
    <p:sldMasterId id="2147483701" r:id="rId6"/>
    <p:sldMasterId id="2147483713" r:id="rId7"/>
    <p:sldMasterId id="2147483725" r:id="rId8"/>
    <p:sldMasterId id="2147483737" r:id="rId9"/>
    <p:sldMasterId id="2147483749" r:id="rId10"/>
  </p:sldMasterIdLst>
  <p:notesMasterIdLst>
    <p:notesMasterId r:id="rId22"/>
  </p:notesMasterIdLst>
  <p:handoutMasterIdLst>
    <p:handoutMasterId r:id="rId115"/>
  </p:handoutMasterIdLst>
  <p:sldIdLst>
    <p:sldId id="331" r:id="rId11"/>
    <p:sldId id="1874" r:id="rId12"/>
    <p:sldId id="1875" r:id="rId13"/>
    <p:sldId id="1876" r:id="rId14"/>
    <p:sldId id="2033" r:id="rId15"/>
    <p:sldId id="2034" r:id="rId16"/>
    <p:sldId id="2035" r:id="rId17"/>
    <p:sldId id="2036" r:id="rId18"/>
    <p:sldId id="1879" r:id="rId19"/>
    <p:sldId id="1880" r:id="rId20"/>
    <p:sldId id="2115" r:id="rId21"/>
    <p:sldId id="2116" r:id="rId23"/>
    <p:sldId id="2283" r:id="rId24"/>
    <p:sldId id="2284" r:id="rId25"/>
    <p:sldId id="1882" r:id="rId26"/>
    <p:sldId id="1883" r:id="rId27"/>
    <p:sldId id="2038" r:id="rId28"/>
    <p:sldId id="2039" r:id="rId29"/>
    <p:sldId id="1889" r:id="rId30"/>
    <p:sldId id="2286" r:id="rId31"/>
    <p:sldId id="1890" r:id="rId32"/>
    <p:sldId id="1968" r:id="rId33"/>
    <p:sldId id="1969" r:id="rId34"/>
    <p:sldId id="1893" r:id="rId35"/>
    <p:sldId id="1894" r:id="rId36"/>
    <p:sldId id="1895" r:id="rId37"/>
    <p:sldId id="1896" r:id="rId38"/>
    <p:sldId id="2301" r:id="rId39"/>
    <p:sldId id="2302" r:id="rId40"/>
    <p:sldId id="1899" r:id="rId41"/>
    <p:sldId id="1900" r:id="rId42"/>
    <p:sldId id="2287" r:id="rId43"/>
    <p:sldId id="2288" r:id="rId44"/>
    <p:sldId id="2289" r:id="rId45"/>
    <p:sldId id="2210" r:id="rId46"/>
    <p:sldId id="1905" r:id="rId47"/>
    <p:sldId id="2290" r:id="rId48"/>
    <p:sldId id="2291" r:id="rId49"/>
    <p:sldId id="2041" r:id="rId50"/>
    <p:sldId id="2042" r:id="rId51"/>
    <p:sldId id="2043" r:id="rId52"/>
    <p:sldId id="2044" r:id="rId53"/>
    <p:sldId id="1912" r:id="rId54"/>
    <p:sldId id="1913" r:id="rId55"/>
    <p:sldId id="1914" r:id="rId56"/>
    <p:sldId id="1915" r:id="rId57"/>
    <p:sldId id="1916" r:id="rId58"/>
    <p:sldId id="1917" r:id="rId59"/>
    <p:sldId id="1918" r:id="rId60"/>
    <p:sldId id="2292" r:id="rId61"/>
    <p:sldId id="1920" r:id="rId62"/>
    <p:sldId id="1921" r:id="rId63"/>
    <p:sldId id="1922" r:id="rId64"/>
    <p:sldId id="1923" r:id="rId65"/>
    <p:sldId id="1924" r:id="rId66"/>
    <p:sldId id="1925" r:id="rId67"/>
    <p:sldId id="1926" r:id="rId68"/>
    <p:sldId id="1927" r:id="rId69"/>
    <p:sldId id="1928" r:id="rId70"/>
    <p:sldId id="1929" r:id="rId71"/>
    <p:sldId id="2125" r:id="rId72"/>
    <p:sldId id="2126" r:id="rId73"/>
    <p:sldId id="2127" r:id="rId74"/>
    <p:sldId id="2128" r:id="rId75"/>
    <p:sldId id="1932" r:id="rId76"/>
    <p:sldId id="1933" r:id="rId77"/>
    <p:sldId id="2293" r:id="rId78"/>
    <p:sldId id="2296" r:id="rId79"/>
    <p:sldId id="2295" r:id="rId80"/>
    <p:sldId id="1938" r:id="rId81"/>
    <p:sldId id="1939" r:id="rId82"/>
    <p:sldId id="1940" r:id="rId83"/>
    <p:sldId id="1941" r:id="rId84"/>
    <p:sldId id="1972" r:id="rId85"/>
    <p:sldId id="1971" r:id="rId86"/>
    <p:sldId id="1944" r:id="rId87"/>
    <p:sldId id="1945" r:id="rId88"/>
    <p:sldId id="1946" r:id="rId89"/>
    <p:sldId id="1947" r:id="rId90"/>
    <p:sldId id="2129" r:id="rId91"/>
    <p:sldId id="1970" r:id="rId92"/>
    <p:sldId id="1950" r:id="rId93"/>
    <p:sldId id="1951" r:id="rId94"/>
    <p:sldId id="1952" r:id="rId95"/>
    <p:sldId id="1954" r:id="rId96"/>
    <p:sldId id="1955" r:id="rId97"/>
    <p:sldId id="1957" r:id="rId98"/>
    <p:sldId id="1958" r:id="rId99"/>
    <p:sldId id="1959" r:id="rId100"/>
    <p:sldId id="1960" r:id="rId101"/>
    <p:sldId id="1961" r:id="rId102"/>
    <p:sldId id="1962" r:id="rId103"/>
    <p:sldId id="1963" r:id="rId104"/>
    <p:sldId id="1964" r:id="rId105"/>
    <p:sldId id="2297" r:id="rId106"/>
    <p:sldId id="2298" r:id="rId107"/>
    <p:sldId id="2299" r:id="rId108"/>
    <p:sldId id="1966" r:id="rId109"/>
    <p:sldId id="1967" r:id="rId110"/>
    <p:sldId id="2046" r:id="rId111"/>
    <p:sldId id="2047" r:id="rId112"/>
    <p:sldId id="2132" r:id="rId113"/>
    <p:sldId id="2140" r:id="rId1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charset="0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charset="0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charset="0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charset="0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charset="0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charset="0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charset="0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charset="0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0099"/>
    <a:srgbClr val="1C1C1C"/>
    <a:srgbClr val="080808"/>
    <a:srgbClr val="C02500"/>
    <a:srgbClr val="FF6743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636" y="-102"/>
      </p:cViewPr>
      <p:guideLst>
        <p:guide orient="horz" pos="206"/>
        <p:guide orient="horz" pos="4142"/>
        <p:guide orient="horz" pos="119"/>
        <p:guide orient="horz" pos="3829"/>
        <p:guide pos="5511"/>
        <p:guide pos="2880"/>
        <p:guide pos="3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88.xml"/><Relationship Id="rId98" Type="http://schemas.openxmlformats.org/officeDocument/2006/relationships/slide" Target="slides/slide87.xml"/><Relationship Id="rId97" Type="http://schemas.openxmlformats.org/officeDocument/2006/relationships/slide" Target="slides/slide86.xml"/><Relationship Id="rId96" Type="http://schemas.openxmlformats.org/officeDocument/2006/relationships/slide" Target="slides/slide85.xml"/><Relationship Id="rId95" Type="http://schemas.openxmlformats.org/officeDocument/2006/relationships/slide" Target="slides/slide84.xml"/><Relationship Id="rId94" Type="http://schemas.openxmlformats.org/officeDocument/2006/relationships/slide" Target="slides/slide83.xml"/><Relationship Id="rId93" Type="http://schemas.openxmlformats.org/officeDocument/2006/relationships/slide" Target="slides/slide82.xml"/><Relationship Id="rId92" Type="http://schemas.openxmlformats.org/officeDocument/2006/relationships/slide" Target="slides/slide81.xml"/><Relationship Id="rId91" Type="http://schemas.openxmlformats.org/officeDocument/2006/relationships/slide" Target="slides/slide80.xml"/><Relationship Id="rId90" Type="http://schemas.openxmlformats.org/officeDocument/2006/relationships/slide" Target="slides/slide79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78.xml"/><Relationship Id="rId88" Type="http://schemas.openxmlformats.org/officeDocument/2006/relationships/slide" Target="slides/slide77.xml"/><Relationship Id="rId87" Type="http://schemas.openxmlformats.org/officeDocument/2006/relationships/slide" Target="slides/slide76.xml"/><Relationship Id="rId86" Type="http://schemas.openxmlformats.org/officeDocument/2006/relationships/slide" Target="slides/slide75.xml"/><Relationship Id="rId85" Type="http://schemas.openxmlformats.org/officeDocument/2006/relationships/slide" Target="slides/slide74.xml"/><Relationship Id="rId84" Type="http://schemas.openxmlformats.org/officeDocument/2006/relationships/slide" Target="slides/slide73.xml"/><Relationship Id="rId83" Type="http://schemas.openxmlformats.org/officeDocument/2006/relationships/slide" Target="slides/slide72.xml"/><Relationship Id="rId82" Type="http://schemas.openxmlformats.org/officeDocument/2006/relationships/slide" Target="slides/slide71.xml"/><Relationship Id="rId81" Type="http://schemas.openxmlformats.org/officeDocument/2006/relationships/slide" Target="slides/slide70.xml"/><Relationship Id="rId80" Type="http://schemas.openxmlformats.org/officeDocument/2006/relationships/slide" Target="slides/slide69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68.xml"/><Relationship Id="rId78" Type="http://schemas.openxmlformats.org/officeDocument/2006/relationships/slide" Target="slides/slide67.xml"/><Relationship Id="rId77" Type="http://schemas.openxmlformats.org/officeDocument/2006/relationships/slide" Target="slides/slide66.xml"/><Relationship Id="rId76" Type="http://schemas.openxmlformats.org/officeDocument/2006/relationships/slide" Target="slides/slide65.xml"/><Relationship Id="rId75" Type="http://schemas.openxmlformats.org/officeDocument/2006/relationships/slide" Target="slides/slide64.xml"/><Relationship Id="rId74" Type="http://schemas.openxmlformats.org/officeDocument/2006/relationships/slide" Target="slides/slide63.xml"/><Relationship Id="rId73" Type="http://schemas.openxmlformats.org/officeDocument/2006/relationships/slide" Target="slides/slide62.xml"/><Relationship Id="rId72" Type="http://schemas.openxmlformats.org/officeDocument/2006/relationships/slide" Target="slides/slide61.xml"/><Relationship Id="rId71" Type="http://schemas.openxmlformats.org/officeDocument/2006/relationships/slide" Target="slides/slide60.xml"/><Relationship Id="rId70" Type="http://schemas.openxmlformats.org/officeDocument/2006/relationships/slide" Target="slides/slide59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8.xml"/><Relationship Id="rId68" Type="http://schemas.openxmlformats.org/officeDocument/2006/relationships/slide" Target="slides/slide57.xml"/><Relationship Id="rId67" Type="http://schemas.openxmlformats.org/officeDocument/2006/relationships/slide" Target="slides/slide56.xml"/><Relationship Id="rId66" Type="http://schemas.openxmlformats.org/officeDocument/2006/relationships/slide" Target="slides/slide55.xml"/><Relationship Id="rId65" Type="http://schemas.openxmlformats.org/officeDocument/2006/relationships/slide" Target="slides/slide54.xml"/><Relationship Id="rId64" Type="http://schemas.openxmlformats.org/officeDocument/2006/relationships/slide" Target="slides/slide53.xml"/><Relationship Id="rId63" Type="http://schemas.openxmlformats.org/officeDocument/2006/relationships/slide" Target="slides/slide52.xml"/><Relationship Id="rId62" Type="http://schemas.openxmlformats.org/officeDocument/2006/relationships/slide" Target="slides/slide51.xml"/><Relationship Id="rId61" Type="http://schemas.openxmlformats.org/officeDocument/2006/relationships/slide" Target="slides/slide50.xml"/><Relationship Id="rId60" Type="http://schemas.openxmlformats.org/officeDocument/2006/relationships/slide" Target="slides/slide49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8.xml"/><Relationship Id="rId58" Type="http://schemas.openxmlformats.org/officeDocument/2006/relationships/slide" Target="slides/slide47.xml"/><Relationship Id="rId57" Type="http://schemas.openxmlformats.org/officeDocument/2006/relationships/slide" Target="slides/slide46.xml"/><Relationship Id="rId56" Type="http://schemas.openxmlformats.org/officeDocument/2006/relationships/slide" Target="slides/slide45.xml"/><Relationship Id="rId55" Type="http://schemas.openxmlformats.org/officeDocument/2006/relationships/slide" Target="slides/slide44.xml"/><Relationship Id="rId54" Type="http://schemas.openxmlformats.org/officeDocument/2006/relationships/slide" Target="slides/slide43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8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0" Type="http://schemas.openxmlformats.org/officeDocument/2006/relationships/slide" Target="slides/slide29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8" Type="http://schemas.openxmlformats.org/officeDocument/2006/relationships/tableStyles" Target="tableStyles.xml"/><Relationship Id="rId117" Type="http://schemas.openxmlformats.org/officeDocument/2006/relationships/viewProps" Target="viewProps.xml"/><Relationship Id="rId116" Type="http://schemas.openxmlformats.org/officeDocument/2006/relationships/presProps" Target="presProps.xml"/><Relationship Id="rId115" Type="http://schemas.openxmlformats.org/officeDocument/2006/relationships/handoutMaster" Target="handoutMasters/handoutMaster1.xml"/><Relationship Id="rId114" Type="http://schemas.openxmlformats.org/officeDocument/2006/relationships/slide" Target="slides/slide103.xml"/><Relationship Id="rId113" Type="http://schemas.openxmlformats.org/officeDocument/2006/relationships/slide" Target="slides/slide102.xml"/><Relationship Id="rId112" Type="http://schemas.openxmlformats.org/officeDocument/2006/relationships/slide" Target="slides/slide101.xml"/><Relationship Id="rId111" Type="http://schemas.openxmlformats.org/officeDocument/2006/relationships/slide" Target="slides/slide100.xml"/><Relationship Id="rId110" Type="http://schemas.openxmlformats.org/officeDocument/2006/relationships/slide" Target="slides/slide99.xml"/><Relationship Id="rId11" Type="http://schemas.openxmlformats.org/officeDocument/2006/relationships/slide" Target="slides/slide1.xml"/><Relationship Id="rId109" Type="http://schemas.openxmlformats.org/officeDocument/2006/relationships/slide" Target="slides/slide98.xml"/><Relationship Id="rId108" Type="http://schemas.openxmlformats.org/officeDocument/2006/relationships/slide" Target="slides/slide97.xml"/><Relationship Id="rId107" Type="http://schemas.openxmlformats.org/officeDocument/2006/relationships/slide" Target="slides/slide96.xml"/><Relationship Id="rId106" Type="http://schemas.openxmlformats.org/officeDocument/2006/relationships/slide" Target="slides/slide95.xml"/><Relationship Id="rId105" Type="http://schemas.openxmlformats.org/officeDocument/2006/relationships/slide" Target="slides/slide94.xml"/><Relationship Id="rId104" Type="http://schemas.openxmlformats.org/officeDocument/2006/relationships/slide" Target="slides/slide93.xml"/><Relationship Id="rId103" Type="http://schemas.openxmlformats.org/officeDocument/2006/relationships/slide" Target="slides/slide92.xml"/><Relationship Id="rId102" Type="http://schemas.openxmlformats.org/officeDocument/2006/relationships/slide" Target="slides/slide91.xml"/><Relationship Id="rId101" Type="http://schemas.openxmlformats.org/officeDocument/2006/relationships/slide" Target="slides/slide90.xml"/><Relationship Id="rId100" Type="http://schemas.openxmlformats.org/officeDocument/2006/relationships/slide" Target="slides/slide89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e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3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e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wmf"/><Relationship Id="rId8" Type="http://schemas.openxmlformats.org/officeDocument/2006/relationships/image" Target="../media/image114.wmf"/><Relationship Id="rId7" Type="http://schemas.openxmlformats.org/officeDocument/2006/relationships/image" Target="../media/image113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6" Type="http://schemas.openxmlformats.org/officeDocument/2006/relationships/image" Target="../media/image122.wmf"/><Relationship Id="rId15" Type="http://schemas.openxmlformats.org/officeDocument/2006/relationships/image" Target="../media/image121.wmf"/><Relationship Id="rId14" Type="http://schemas.openxmlformats.org/officeDocument/2006/relationships/image" Target="../media/image120.wmf"/><Relationship Id="rId13" Type="http://schemas.openxmlformats.org/officeDocument/2006/relationships/image" Target="../media/image119.wmf"/><Relationship Id="rId12" Type="http://schemas.openxmlformats.org/officeDocument/2006/relationships/image" Target="../media/image118.wmf"/><Relationship Id="rId11" Type="http://schemas.openxmlformats.org/officeDocument/2006/relationships/image" Target="../media/image117.wmf"/><Relationship Id="rId10" Type="http://schemas.openxmlformats.org/officeDocument/2006/relationships/image" Target="../media/image116.wmf"/><Relationship Id="rId1" Type="http://schemas.openxmlformats.org/officeDocument/2006/relationships/image" Target="../media/image107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wmf"/><Relationship Id="rId8" Type="http://schemas.openxmlformats.org/officeDocument/2006/relationships/image" Target="../media/image130.wmf"/><Relationship Id="rId7" Type="http://schemas.openxmlformats.org/officeDocument/2006/relationships/image" Target="../media/image129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3" Type="http://schemas.openxmlformats.org/officeDocument/2006/relationships/image" Target="../media/image150.wmf"/><Relationship Id="rId32" Type="http://schemas.openxmlformats.org/officeDocument/2006/relationships/image" Target="../media/image149.wmf"/><Relationship Id="rId31" Type="http://schemas.openxmlformats.org/officeDocument/2006/relationships/image" Target="../media/image148.wmf"/><Relationship Id="rId30" Type="http://schemas.openxmlformats.org/officeDocument/2006/relationships/image" Target="../media/image147.wmf"/><Relationship Id="rId3" Type="http://schemas.openxmlformats.org/officeDocument/2006/relationships/image" Target="../media/image125.wmf"/><Relationship Id="rId29" Type="http://schemas.openxmlformats.org/officeDocument/2006/relationships/image" Target="../media/image146.wmf"/><Relationship Id="rId28" Type="http://schemas.openxmlformats.org/officeDocument/2006/relationships/image" Target="../media/image145.wmf"/><Relationship Id="rId27" Type="http://schemas.openxmlformats.org/officeDocument/2006/relationships/image" Target="../media/image144.wmf"/><Relationship Id="rId26" Type="http://schemas.openxmlformats.org/officeDocument/2006/relationships/image" Target="../media/image143.wmf"/><Relationship Id="rId25" Type="http://schemas.openxmlformats.org/officeDocument/2006/relationships/image" Target="../media/image142.wmf"/><Relationship Id="rId24" Type="http://schemas.openxmlformats.org/officeDocument/2006/relationships/image" Target="../media/image141.wmf"/><Relationship Id="rId23" Type="http://schemas.openxmlformats.org/officeDocument/2006/relationships/image" Target="../media/image140.wmf"/><Relationship Id="rId22" Type="http://schemas.openxmlformats.org/officeDocument/2006/relationships/image" Target="../media/image139.wmf"/><Relationship Id="rId21" Type="http://schemas.openxmlformats.org/officeDocument/2006/relationships/image" Target="../media/image138.wmf"/><Relationship Id="rId20" Type="http://schemas.openxmlformats.org/officeDocument/2006/relationships/image" Target="../media/image137.wmf"/><Relationship Id="rId2" Type="http://schemas.openxmlformats.org/officeDocument/2006/relationships/image" Target="../media/image124.wmf"/><Relationship Id="rId19" Type="http://schemas.openxmlformats.org/officeDocument/2006/relationships/image" Target="../media/image136.wmf"/><Relationship Id="rId18" Type="http://schemas.openxmlformats.org/officeDocument/2006/relationships/image" Target="../media/image135.wmf"/><Relationship Id="rId17" Type="http://schemas.openxmlformats.org/officeDocument/2006/relationships/image" Target="../media/image134.wmf"/><Relationship Id="rId16" Type="http://schemas.openxmlformats.org/officeDocument/2006/relationships/image" Target="../media/image133.wmf"/><Relationship Id="rId15" Type="http://schemas.openxmlformats.org/officeDocument/2006/relationships/image" Target="../media/image132.wmf"/><Relationship Id="rId14" Type="http://schemas.openxmlformats.org/officeDocument/2006/relationships/image" Target="../media/image131.wmf"/><Relationship Id="rId13" Type="http://schemas.openxmlformats.org/officeDocument/2006/relationships/image" Target="../media/image109.wmf"/><Relationship Id="rId12" Type="http://schemas.openxmlformats.org/officeDocument/2006/relationships/image" Target="../media/image118.wmf"/><Relationship Id="rId11" Type="http://schemas.openxmlformats.org/officeDocument/2006/relationships/image" Target="../media/image117.wmf"/><Relationship Id="rId10" Type="http://schemas.openxmlformats.org/officeDocument/2006/relationships/image" Target="../media/image108.wmf"/><Relationship Id="rId1" Type="http://schemas.openxmlformats.org/officeDocument/2006/relationships/image" Target="../media/image123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wmf"/><Relationship Id="rId8" Type="http://schemas.openxmlformats.org/officeDocument/2006/relationships/image" Target="../media/image156.wmf"/><Relationship Id="rId7" Type="http://schemas.openxmlformats.org/officeDocument/2006/relationships/image" Target="../media/image155.wmf"/><Relationship Id="rId6" Type="http://schemas.openxmlformats.org/officeDocument/2006/relationships/image" Target="../media/image144.wmf"/><Relationship Id="rId5" Type="http://schemas.openxmlformats.org/officeDocument/2006/relationships/image" Target="../media/image141.wmf"/><Relationship Id="rId4" Type="http://schemas.openxmlformats.org/officeDocument/2006/relationships/image" Target="../media/image154.wmf"/><Relationship Id="rId3" Type="http://schemas.openxmlformats.org/officeDocument/2006/relationships/image" Target="../media/image153.wmf"/><Relationship Id="rId23" Type="http://schemas.openxmlformats.org/officeDocument/2006/relationships/image" Target="../media/image169.wmf"/><Relationship Id="rId22" Type="http://schemas.openxmlformats.org/officeDocument/2006/relationships/image" Target="../media/image168.wmf"/><Relationship Id="rId21" Type="http://schemas.openxmlformats.org/officeDocument/2006/relationships/image" Target="../media/image167.wmf"/><Relationship Id="rId20" Type="http://schemas.openxmlformats.org/officeDocument/2006/relationships/image" Target="../media/image166.wmf"/><Relationship Id="rId2" Type="http://schemas.openxmlformats.org/officeDocument/2006/relationships/image" Target="../media/image152.wmf"/><Relationship Id="rId19" Type="http://schemas.openxmlformats.org/officeDocument/2006/relationships/image" Target="../media/image165.wmf"/><Relationship Id="rId18" Type="http://schemas.openxmlformats.org/officeDocument/2006/relationships/image" Target="../media/image164.wmf"/><Relationship Id="rId17" Type="http://schemas.openxmlformats.org/officeDocument/2006/relationships/image" Target="../media/image163.wmf"/><Relationship Id="rId16" Type="http://schemas.openxmlformats.org/officeDocument/2006/relationships/image" Target="../media/image162.wmf"/><Relationship Id="rId15" Type="http://schemas.openxmlformats.org/officeDocument/2006/relationships/image" Target="../media/image161.wmf"/><Relationship Id="rId14" Type="http://schemas.openxmlformats.org/officeDocument/2006/relationships/image" Target="../media/image160.wmf"/><Relationship Id="rId13" Type="http://schemas.openxmlformats.org/officeDocument/2006/relationships/image" Target="../media/image159.wmf"/><Relationship Id="rId12" Type="http://schemas.openxmlformats.org/officeDocument/2006/relationships/image" Target="../media/image131.wmf"/><Relationship Id="rId11" Type="http://schemas.openxmlformats.org/officeDocument/2006/relationships/image" Target="../media/image158.wmf"/><Relationship Id="rId10" Type="http://schemas.openxmlformats.org/officeDocument/2006/relationships/image" Target="../media/image147.wmf"/><Relationship Id="rId1" Type="http://schemas.openxmlformats.org/officeDocument/2006/relationships/image" Target="../media/image15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1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0.wmf"/><Relationship Id="rId8" Type="http://schemas.openxmlformats.org/officeDocument/2006/relationships/image" Target="../media/image199.wmf"/><Relationship Id="rId7" Type="http://schemas.openxmlformats.org/officeDocument/2006/relationships/image" Target="../media/image198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2" Type="http://schemas.openxmlformats.org/officeDocument/2006/relationships/image" Target="../media/image203.wmf"/><Relationship Id="rId11" Type="http://schemas.openxmlformats.org/officeDocument/2006/relationships/image" Target="../media/image202.wmf"/><Relationship Id="rId10" Type="http://schemas.openxmlformats.org/officeDocument/2006/relationships/image" Target="../media/image201.wmf"/><Relationship Id="rId1" Type="http://schemas.openxmlformats.org/officeDocument/2006/relationships/image" Target="../media/image19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wmf"/><Relationship Id="rId1" Type="http://schemas.openxmlformats.org/officeDocument/2006/relationships/image" Target="../media/image8.wmf"/></Relationships>
</file>

<file path=ppt/drawings/_rels/vmlDrawing39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5.wmf"/><Relationship Id="rId4" Type="http://schemas.openxmlformats.org/officeDocument/2006/relationships/image" Target="../media/image214.wmf"/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4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0.wmf"/><Relationship Id="rId4" Type="http://schemas.openxmlformats.org/officeDocument/2006/relationships/image" Target="../media/image219.wmf"/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/Relationships>
</file>

<file path=ppt/drawings/_rels/vmlDrawing4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5.wmf"/><Relationship Id="rId4" Type="http://schemas.openxmlformats.org/officeDocument/2006/relationships/image" Target="../media/image224.wmf"/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/Relationships>
</file>

<file path=ppt/drawings/_rels/vmlDrawing4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7" Type="http://schemas.openxmlformats.org/officeDocument/2006/relationships/image" Target="../media/image238.wmf"/><Relationship Id="rId6" Type="http://schemas.openxmlformats.org/officeDocument/2006/relationships/image" Target="../media/image237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wmf"/><Relationship Id="rId1" Type="http://schemas.openxmlformats.org/officeDocument/2006/relationships/image" Target="../media/image240.wmf"/></Relationships>
</file>

<file path=ppt/drawings/_rels/vmlDrawing4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8.wmf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emf"/></Relationships>
</file>

<file path=ppt/drawings/_rels/vmlDrawing4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3.wmf"/><Relationship Id="rId4" Type="http://schemas.openxmlformats.org/officeDocument/2006/relationships/image" Target="../media/image252.wmf"/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4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9.wmf"/><Relationship Id="rId5" Type="http://schemas.openxmlformats.org/officeDocument/2006/relationships/image" Target="../media/image258.wmf"/><Relationship Id="rId4" Type="http://schemas.openxmlformats.org/officeDocument/2006/relationships/image" Target="../media/image257.wmf"/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/Relationships>
</file>

<file path=ppt/drawings/_rels/vmlDrawing49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5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1" Type="http://schemas.openxmlformats.org/officeDocument/2006/relationships/image" Target="../media/image31.wmf"/><Relationship Id="rId10" Type="http://schemas.openxmlformats.org/officeDocument/2006/relationships/image" Target="../media/image30.wmf"/><Relationship Id="rId1" Type="http://schemas.openxmlformats.org/officeDocument/2006/relationships/image" Target="../media/image20.wmf"/></Relationships>
</file>

<file path=ppt/drawings/_rels/vmlDrawing5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71.wmf"/><Relationship Id="rId5" Type="http://schemas.openxmlformats.org/officeDocument/2006/relationships/image" Target="../media/image270.wmf"/><Relationship Id="rId4" Type="http://schemas.openxmlformats.org/officeDocument/2006/relationships/image" Target="../media/image269.wmf"/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/Relationships>
</file>

<file path=ppt/drawings/_rels/vmlDrawing5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6.wmf"/><Relationship Id="rId4" Type="http://schemas.openxmlformats.org/officeDocument/2006/relationships/image" Target="../media/image275.wmf"/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/Relationships>
</file>

<file path=ppt/drawings/_rels/vmlDrawing5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1.wmf"/><Relationship Id="rId4" Type="http://schemas.openxmlformats.org/officeDocument/2006/relationships/image" Target="../media/image280.wmf"/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/Relationships>
</file>

<file path=ppt/drawings/_rels/vmlDrawing5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5.wmf"/><Relationship Id="rId3" Type="http://schemas.openxmlformats.org/officeDocument/2006/relationships/image" Target="../media/image284.wmf"/><Relationship Id="rId2" Type="http://schemas.openxmlformats.org/officeDocument/2006/relationships/image" Target="../media/image283.wmf"/><Relationship Id="rId1" Type="http://schemas.openxmlformats.org/officeDocument/2006/relationships/image" Target="../media/image282.w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4.wmf"/><Relationship Id="rId8" Type="http://schemas.openxmlformats.org/officeDocument/2006/relationships/image" Target="../media/image293.wmf"/><Relationship Id="rId7" Type="http://schemas.openxmlformats.org/officeDocument/2006/relationships/image" Target="../media/image292.wmf"/><Relationship Id="rId6" Type="http://schemas.openxmlformats.org/officeDocument/2006/relationships/image" Target="../media/image291.wmf"/><Relationship Id="rId5" Type="http://schemas.openxmlformats.org/officeDocument/2006/relationships/image" Target="../media/image290.wmf"/><Relationship Id="rId4" Type="http://schemas.openxmlformats.org/officeDocument/2006/relationships/image" Target="../media/image289.wmf"/><Relationship Id="rId3" Type="http://schemas.openxmlformats.org/officeDocument/2006/relationships/image" Target="../media/image288.wmf"/><Relationship Id="rId2" Type="http://schemas.openxmlformats.org/officeDocument/2006/relationships/image" Target="../media/image287.wmf"/><Relationship Id="rId18" Type="http://schemas.openxmlformats.org/officeDocument/2006/relationships/image" Target="../media/image285.wmf"/><Relationship Id="rId17" Type="http://schemas.openxmlformats.org/officeDocument/2006/relationships/image" Target="../media/image276.wmf"/><Relationship Id="rId16" Type="http://schemas.openxmlformats.org/officeDocument/2006/relationships/image" Target="../media/image301.wmf"/><Relationship Id="rId15" Type="http://schemas.openxmlformats.org/officeDocument/2006/relationships/image" Target="../media/image300.wmf"/><Relationship Id="rId14" Type="http://schemas.openxmlformats.org/officeDocument/2006/relationships/image" Target="../media/image299.wmf"/><Relationship Id="rId13" Type="http://schemas.openxmlformats.org/officeDocument/2006/relationships/image" Target="../media/image298.wmf"/><Relationship Id="rId12" Type="http://schemas.openxmlformats.org/officeDocument/2006/relationships/image" Target="../media/image297.wmf"/><Relationship Id="rId11" Type="http://schemas.openxmlformats.org/officeDocument/2006/relationships/image" Target="../media/image296.wmf"/><Relationship Id="rId10" Type="http://schemas.openxmlformats.org/officeDocument/2006/relationships/image" Target="../media/image295.wmf"/><Relationship Id="rId1" Type="http://schemas.openxmlformats.org/officeDocument/2006/relationships/image" Target="../media/image286.wmf"/></Relationships>
</file>

<file path=ppt/drawings/_rels/vmlDrawing5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5.wmf"/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/Relationships>
</file>

<file path=ppt/drawings/_rels/vmlDrawing5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4.wmf"/><Relationship Id="rId8" Type="http://schemas.openxmlformats.org/officeDocument/2006/relationships/image" Target="../media/image313.wmf"/><Relationship Id="rId7" Type="http://schemas.openxmlformats.org/officeDocument/2006/relationships/image" Target="../media/image312.wmf"/><Relationship Id="rId6" Type="http://schemas.openxmlformats.org/officeDocument/2006/relationships/image" Target="../media/image311.wmf"/><Relationship Id="rId5" Type="http://schemas.openxmlformats.org/officeDocument/2006/relationships/image" Target="../media/image310.wmf"/><Relationship Id="rId4" Type="http://schemas.openxmlformats.org/officeDocument/2006/relationships/image" Target="../media/image309.wmf"/><Relationship Id="rId3" Type="http://schemas.openxmlformats.org/officeDocument/2006/relationships/image" Target="../media/image308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/Relationships>
</file>

<file path=ppt/drawings/_rels/vmlDrawing5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9.wmf"/><Relationship Id="rId4" Type="http://schemas.openxmlformats.org/officeDocument/2006/relationships/image" Target="../media/image318.wmf"/><Relationship Id="rId3" Type="http://schemas.openxmlformats.org/officeDocument/2006/relationships/image" Target="../media/image317.wmf"/><Relationship Id="rId2" Type="http://schemas.openxmlformats.org/officeDocument/2006/relationships/image" Target="../media/image316.wmf"/><Relationship Id="rId1" Type="http://schemas.openxmlformats.org/officeDocument/2006/relationships/image" Target="../media/image315.wmf"/></Relationships>
</file>

<file path=ppt/drawings/_rels/vmlDrawing5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4.wmf"/><Relationship Id="rId4" Type="http://schemas.openxmlformats.org/officeDocument/2006/relationships/image" Target="../media/image323.wmf"/><Relationship Id="rId3" Type="http://schemas.openxmlformats.org/officeDocument/2006/relationships/image" Target="../media/image322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/Relationships>
</file>

<file path=ppt/drawings/_rels/vmlDrawing5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29.wmf"/><Relationship Id="rId5" Type="http://schemas.openxmlformats.org/officeDocument/2006/relationships/image" Target="../media/image228.wmf"/><Relationship Id="rId4" Type="http://schemas.openxmlformats.org/officeDocument/2006/relationships/image" Target="../media/image328.wmf"/><Relationship Id="rId3" Type="http://schemas.openxmlformats.org/officeDocument/2006/relationships/image" Target="../media/image327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0.vml.rels><?xml version="1.0" encoding="UTF-8" standalone="yes"?>
<Relationships xmlns="http://schemas.openxmlformats.org/package/2006/relationships"><Relationship Id="rId5" Type="http://schemas.openxmlformats.org/officeDocument/2006/relationships/image" Target="../media/image334.wmf"/><Relationship Id="rId4" Type="http://schemas.openxmlformats.org/officeDocument/2006/relationships/image" Target="../media/image333.wmf"/><Relationship Id="rId3" Type="http://schemas.openxmlformats.org/officeDocument/2006/relationships/image" Target="../media/image332.wmf"/><Relationship Id="rId2" Type="http://schemas.openxmlformats.org/officeDocument/2006/relationships/image" Target="../media/image331.wmf"/><Relationship Id="rId1" Type="http://schemas.openxmlformats.org/officeDocument/2006/relationships/image" Target="../media/image330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6.wmf"/><Relationship Id="rId1" Type="http://schemas.openxmlformats.org/officeDocument/2006/relationships/image" Target="../media/image335.wmf"/></Relationships>
</file>

<file path=ppt/drawings/_rels/vmlDrawing62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0.wmf"/><Relationship Id="rId5" Type="http://schemas.openxmlformats.org/officeDocument/2006/relationships/image" Target="../media/image330.wmf"/><Relationship Id="rId4" Type="http://schemas.openxmlformats.org/officeDocument/2006/relationships/image" Target="../media/image339.wmf"/><Relationship Id="rId3" Type="http://schemas.openxmlformats.org/officeDocument/2006/relationships/image" Target="../media/image333.wmf"/><Relationship Id="rId2" Type="http://schemas.openxmlformats.org/officeDocument/2006/relationships/image" Target="../media/image338.wmf"/><Relationship Id="rId1" Type="http://schemas.openxmlformats.org/officeDocument/2006/relationships/image" Target="../media/image331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emf"/><Relationship Id="rId7" Type="http://schemas.openxmlformats.org/officeDocument/2006/relationships/image" Target="../media/image347.emf"/><Relationship Id="rId6" Type="http://schemas.openxmlformats.org/officeDocument/2006/relationships/image" Target="../media/image346.emf"/><Relationship Id="rId5" Type="http://schemas.openxmlformats.org/officeDocument/2006/relationships/image" Target="../media/image345.emf"/><Relationship Id="rId4" Type="http://schemas.openxmlformats.org/officeDocument/2006/relationships/image" Target="../media/image344.emf"/><Relationship Id="rId3" Type="http://schemas.openxmlformats.org/officeDocument/2006/relationships/image" Target="../media/image343.emf"/><Relationship Id="rId2" Type="http://schemas.openxmlformats.org/officeDocument/2006/relationships/image" Target="../media/image342.emf"/><Relationship Id="rId1" Type="http://schemas.openxmlformats.org/officeDocument/2006/relationships/image" Target="../media/image34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9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4.wmf"/><Relationship Id="rId1" Type="http://schemas.openxmlformats.org/officeDocument/2006/relationships/image" Target="../media/image353.wmf"/></Relationships>
</file>

<file path=ppt/drawings/_rels/vmlDrawing6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59.wmf"/><Relationship Id="rId4" Type="http://schemas.openxmlformats.org/officeDocument/2006/relationships/image" Target="../media/image358.wmf"/><Relationship Id="rId3" Type="http://schemas.openxmlformats.org/officeDocument/2006/relationships/image" Target="../media/image357.wmf"/><Relationship Id="rId2" Type="http://schemas.openxmlformats.org/officeDocument/2006/relationships/image" Target="../media/image356.wmf"/><Relationship Id="rId1" Type="http://schemas.openxmlformats.org/officeDocument/2006/relationships/image" Target="../media/image355.wmf"/></Relationships>
</file>

<file path=ppt/drawings/_rels/vmlDrawing6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8.wmf"/><Relationship Id="rId8" Type="http://schemas.openxmlformats.org/officeDocument/2006/relationships/image" Target="../media/image367.wmf"/><Relationship Id="rId7" Type="http://schemas.openxmlformats.org/officeDocument/2006/relationships/image" Target="../media/image366.wmf"/><Relationship Id="rId6" Type="http://schemas.openxmlformats.org/officeDocument/2006/relationships/image" Target="../media/image365.wmf"/><Relationship Id="rId5" Type="http://schemas.openxmlformats.org/officeDocument/2006/relationships/image" Target="../media/image364.wmf"/><Relationship Id="rId4" Type="http://schemas.openxmlformats.org/officeDocument/2006/relationships/image" Target="../media/image363.wmf"/><Relationship Id="rId3" Type="http://schemas.openxmlformats.org/officeDocument/2006/relationships/image" Target="../media/image362.wmf"/><Relationship Id="rId2" Type="http://schemas.openxmlformats.org/officeDocument/2006/relationships/image" Target="../media/image361.wmf"/><Relationship Id="rId1" Type="http://schemas.openxmlformats.org/officeDocument/2006/relationships/image" Target="../media/image360.wmf"/></Relationships>
</file>

<file path=ppt/drawings/_rels/vmlDrawing6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7.wmf"/><Relationship Id="rId8" Type="http://schemas.openxmlformats.org/officeDocument/2006/relationships/image" Target="../media/image376.wmf"/><Relationship Id="rId7" Type="http://schemas.openxmlformats.org/officeDocument/2006/relationships/image" Target="../media/image375.wmf"/><Relationship Id="rId6" Type="http://schemas.openxmlformats.org/officeDocument/2006/relationships/image" Target="../media/image374.wmf"/><Relationship Id="rId5" Type="http://schemas.openxmlformats.org/officeDocument/2006/relationships/image" Target="../media/image373.wmf"/><Relationship Id="rId4" Type="http://schemas.openxmlformats.org/officeDocument/2006/relationships/image" Target="../media/image372.wmf"/><Relationship Id="rId3" Type="http://schemas.openxmlformats.org/officeDocument/2006/relationships/image" Target="../media/image371.wmf"/><Relationship Id="rId24" Type="http://schemas.openxmlformats.org/officeDocument/2006/relationships/image" Target="../media/image392.wmf"/><Relationship Id="rId23" Type="http://schemas.openxmlformats.org/officeDocument/2006/relationships/image" Target="../media/image391.wmf"/><Relationship Id="rId22" Type="http://schemas.openxmlformats.org/officeDocument/2006/relationships/image" Target="../media/image390.wmf"/><Relationship Id="rId21" Type="http://schemas.openxmlformats.org/officeDocument/2006/relationships/image" Target="../media/image389.wmf"/><Relationship Id="rId20" Type="http://schemas.openxmlformats.org/officeDocument/2006/relationships/image" Target="../media/image388.wmf"/><Relationship Id="rId2" Type="http://schemas.openxmlformats.org/officeDocument/2006/relationships/image" Target="../media/image370.wmf"/><Relationship Id="rId19" Type="http://schemas.openxmlformats.org/officeDocument/2006/relationships/image" Target="../media/image387.wmf"/><Relationship Id="rId18" Type="http://schemas.openxmlformats.org/officeDocument/2006/relationships/image" Target="../media/image386.wmf"/><Relationship Id="rId17" Type="http://schemas.openxmlformats.org/officeDocument/2006/relationships/image" Target="../media/image385.wmf"/><Relationship Id="rId16" Type="http://schemas.openxmlformats.org/officeDocument/2006/relationships/image" Target="../media/image384.wmf"/><Relationship Id="rId15" Type="http://schemas.openxmlformats.org/officeDocument/2006/relationships/image" Target="../media/image383.wmf"/><Relationship Id="rId14" Type="http://schemas.openxmlformats.org/officeDocument/2006/relationships/image" Target="../media/image382.wmf"/><Relationship Id="rId13" Type="http://schemas.openxmlformats.org/officeDocument/2006/relationships/image" Target="../media/image381.wmf"/><Relationship Id="rId12" Type="http://schemas.openxmlformats.org/officeDocument/2006/relationships/image" Target="../media/image380.wmf"/><Relationship Id="rId11" Type="http://schemas.openxmlformats.org/officeDocument/2006/relationships/image" Target="../media/image379.wmf"/><Relationship Id="rId10" Type="http://schemas.openxmlformats.org/officeDocument/2006/relationships/image" Target="../media/image378.wmf"/><Relationship Id="rId1" Type="http://schemas.openxmlformats.org/officeDocument/2006/relationships/image" Target="../media/image369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0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1.wmf"/><Relationship Id="rId8" Type="http://schemas.openxmlformats.org/officeDocument/2006/relationships/image" Target="../media/image400.wmf"/><Relationship Id="rId7" Type="http://schemas.openxmlformats.org/officeDocument/2006/relationships/image" Target="../media/image399.wmf"/><Relationship Id="rId6" Type="http://schemas.openxmlformats.org/officeDocument/2006/relationships/image" Target="../media/image398.wmf"/><Relationship Id="rId5" Type="http://schemas.openxmlformats.org/officeDocument/2006/relationships/image" Target="../media/image397.wmf"/><Relationship Id="rId4" Type="http://schemas.openxmlformats.org/officeDocument/2006/relationships/image" Target="../media/image396.wmf"/><Relationship Id="rId3" Type="http://schemas.openxmlformats.org/officeDocument/2006/relationships/image" Target="../media/image395.wmf"/><Relationship Id="rId2" Type="http://schemas.openxmlformats.org/officeDocument/2006/relationships/image" Target="../media/image394.wmf"/><Relationship Id="rId16" Type="http://schemas.openxmlformats.org/officeDocument/2006/relationships/image" Target="../media/image408.wmf"/><Relationship Id="rId15" Type="http://schemas.openxmlformats.org/officeDocument/2006/relationships/image" Target="../media/image407.wmf"/><Relationship Id="rId14" Type="http://schemas.openxmlformats.org/officeDocument/2006/relationships/image" Target="../media/image406.wmf"/><Relationship Id="rId13" Type="http://schemas.openxmlformats.org/officeDocument/2006/relationships/image" Target="../media/image405.wmf"/><Relationship Id="rId12" Type="http://schemas.openxmlformats.org/officeDocument/2006/relationships/image" Target="../media/image404.wmf"/><Relationship Id="rId11" Type="http://schemas.openxmlformats.org/officeDocument/2006/relationships/image" Target="../media/image403.wmf"/><Relationship Id="rId10" Type="http://schemas.openxmlformats.org/officeDocument/2006/relationships/image" Target="../media/image402.wmf"/><Relationship Id="rId1" Type="http://schemas.openxmlformats.org/officeDocument/2006/relationships/image" Target="../media/image393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9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0.emf"/></Relationships>
</file>

<file path=ppt/drawings/_rels/vmlDrawing73.vml.rels><?xml version="1.0" encoding="UTF-8" standalone="yes"?>
<Relationships xmlns="http://schemas.openxmlformats.org/package/2006/relationships"><Relationship Id="rId5" Type="http://schemas.openxmlformats.org/officeDocument/2006/relationships/image" Target="../media/image415.wmf"/><Relationship Id="rId4" Type="http://schemas.openxmlformats.org/officeDocument/2006/relationships/image" Target="../media/image414.wmf"/><Relationship Id="rId3" Type="http://schemas.openxmlformats.org/officeDocument/2006/relationships/image" Target="../media/image413.wmf"/><Relationship Id="rId2" Type="http://schemas.openxmlformats.org/officeDocument/2006/relationships/image" Target="../media/image412.wmf"/><Relationship Id="rId1" Type="http://schemas.openxmlformats.org/officeDocument/2006/relationships/image" Target="../media/image411.wmf"/></Relationships>
</file>

<file path=ppt/drawings/_rels/vmlDrawing7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4.wmf"/><Relationship Id="rId8" Type="http://schemas.openxmlformats.org/officeDocument/2006/relationships/image" Target="../media/image423.wmf"/><Relationship Id="rId7" Type="http://schemas.openxmlformats.org/officeDocument/2006/relationships/image" Target="../media/image422.wmf"/><Relationship Id="rId6" Type="http://schemas.openxmlformats.org/officeDocument/2006/relationships/image" Target="../media/image421.wmf"/><Relationship Id="rId5" Type="http://schemas.openxmlformats.org/officeDocument/2006/relationships/image" Target="../media/image420.wmf"/><Relationship Id="rId4" Type="http://schemas.openxmlformats.org/officeDocument/2006/relationships/image" Target="../media/image419.wmf"/><Relationship Id="rId3" Type="http://schemas.openxmlformats.org/officeDocument/2006/relationships/image" Target="../media/image418.wmf"/><Relationship Id="rId2" Type="http://schemas.openxmlformats.org/officeDocument/2006/relationships/image" Target="../media/image417.wmf"/><Relationship Id="rId14" Type="http://schemas.openxmlformats.org/officeDocument/2006/relationships/image" Target="../media/image429.wmf"/><Relationship Id="rId13" Type="http://schemas.openxmlformats.org/officeDocument/2006/relationships/image" Target="../media/image428.wmf"/><Relationship Id="rId12" Type="http://schemas.openxmlformats.org/officeDocument/2006/relationships/image" Target="../media/image427.wmf"/><Relationship Id="rId11" Type="http://schemas.openxmlformats.org/officeDocument/2006/relationships/image" Target="../media/image426.wmf"/><Relationship Id="rId10" Type="http://schemas.openxmlformats.org/officeDocument/2006/relationships/image" Target="../media/image425.wmf"/><Relationship Id="rId1" Type="http://schemas.openxmlformats.org/officeDocument/2006/relationships/image" Target="../media/image416.wmf"/></Relationships>
</file>

<file path=ppt/drawings/_rels/vmlDrawing75.vml.rels><?xml version="1.0" encoding="UTF-8" standalone="yes"?>
<Relationships xmlns="http://schemas.openxmlformats.org/package/2006/relationships"><Relationship Id="rId7" Type="http://schemas.openxmlformats.org/officeDocument/2006/relationships/image" Target="../media/image435.wmf"/><Relationship Id="rId6" Type="http://schemas.openxmlformats.org/officeDocument/2006/relationships/image" Target="../media/image434.wmf"/><Relationship Id="rId5" Type="http://schemas.openxmlformats.org/officeDocument/2006/relationships/image" Target="../media/image433.wmf"/><Relationship Id="rId4" Type="http://schemas.openxmlformats.org/officeDocument/2006/relationships/image" Target="../media/image429.wmf"/><Relationship Id="rId3" Type="http://schemas.openxmlformats.org/officeDocument/2006/relationships/image" Target="../media/image432.wmf"/><Relationship Id="rId2" Type="http://schemas.openxmlformats.org/officeDocument/2006/relationships/image" Target="../media/image431.wmf"/><Relationship Id="rId1" Type="http://schemas.openxmlformats.org/officeDocument/2006/relationships/image" Target="../media/image430.wmf"/></Relationships>
</file>

<file path=ppt/drawings/_rels/vmlDrawing7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3.wmf"/><Relationship Id="rId8" Type="http://schemas.openxmlformats.org/officeDocument/2006/relationships/image" Target="../media/image442.wmf"/><Relationship Id="rId7" Type="http://schemas.openxmlformats.org/officeDocument/2006/relationships/image" Target="../media/image441.wmf"/><Relationship Id="rId6" Type="http://schemas.openxmlformats.org/officeDocument/2006/relationships/image" Target="../media/image440.wmf"/><Relationship Id="rId5" Type="http://schemas.openxmlformats.org/officeDocument/2006/relationships/image" Target="../media/image439.wmf"/><Relationship Id="rId4" Type="http://schemas.openxmlformats.org/officeDocument/2006/relationships/image" Target="../media/image438.wmf"/><Relationship Id="rId3" Type="http://schemas.openxmlformats.org/officeDocument/2006/relationships/image" Target="../media/image429.wmf"/><Relationship Id="rId2" Type="http://schemas.openxmlformats.org/officeDocument/2006/relationships/image" Target="../media/image437.wmf"/><Relationship Id="rId1" Type="http://schemas.openxmlformats.org/officeDocument/2006/relationships/image" Target="../media/image436.wmf"/></Relationships>
</file>

<file path=ppt/drawings/_rels/vmlDrawing7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48.wmf"/><Relationship Id="rId4" Type="http://schemas.openxmlformats.org/officeDocument/2006/relationships/image" Target="../media/image447.wmf"/><Relationship Id="rId3" Type="http://schemas.openxmlformats.org/officeDocument/2006/relationships/image" Target="../media/image446.wmf"/><Relationship Id="rId2" Type="http://schemas.openxmlformats.org/officeDocument/2006/relationships/image" Target="../media/image445.wmf"/><Relationship Id="rId1" Type="http://schemas.openxmlformats.org/officeDocument/2006/relationships/image" Target="../media/image444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wmf"/><Relationship Id="rId2" Type="http://schemas.openxmlformats.org/officeDocument/2006/relationships/image" Target="../media/image450.wmf"/><Relationship Id="rId1" Type="http://schemas.openxmlformats.org/officeDocument/2006/relationships/image" Target="../media/image449.wmf"/></Relationships>
</file>

<file path=ppt/drawings/_rels/vmlDrawing79.vml.rels><?xml version="1.0" encoding="UTF-8" standalone="yes"?>
<Relationships xmlns="http://schemas.openxmlformats.org/package/2006/relationships"><Relationship Id="rId7" Type="http://schemas.openxmlformats.org/officeDocument/2006/relationships/image" Target="../media/image458.wmf"/><Relationship Id="rId6" Type="http://schemas.openxmlformats.org/officeDocument/2006/relationships/image" Target="../media/image457.wmf"/><Relationship Id="rId5" Type="http://schemas.openxmlformats.org/officeDocument/2006/relationships/image" Target="../media/image456.wmf"/><Relationship Id="rId4" Type="http://schemas.openxmlformats.org/officeDocument/2006/relationships/image" Target="../media/image455.wmf"/><Relationship Id="rId3" Type="http://schemas.openxmlformats.org/officeDocument/2006/relationships/image" Target="../media/image454.wmf"/><Relationship Id="rId2" Type="http://schemas.openxmlformats.org/officeDocument/2006/relationships/image" Target="../media/image453.wmf"/><Relationship Id="rId1" Type="http://schemas.openxmlformats.org/officeDocument/2006/relationships/image" Target="../media/image452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80.vml.rels><?xml version="1.0" encoding="UTF-8" standalone="yes"?>
<Relationships xmlns="http://schemas.openxmlformats.org/package/2006/relationships"><Relationship Id="rId5" Type="http://schemas.openxmlformats.org/officeDocument/2006/relationships/image" Target="../media/image463.wmf"/><Relationship Id="rId4" Type="http://schemas.openxmlformats.org/officeDocument/2006/relationships/image" Target="../media/image462.wmf"/><Relationship Id="rId3" Type="http://schemas.openxmlformats.org/officeDocument/2006/relationships/image" Target="../media/image461.wmf"/><Relationship Id="rId2" Type="http://schemas.openxmlformats.org/officeDocument/2006/relationships/image" Target="../media/image460.wmf"/><Relationship Id="rId1" Type="http://schemas.openxmlformats.org/officeDocument/2006/relationships/image" Target="../media/image459.wmf"/></Relationships>
</file>

<file path=ppt/drawings/_rels/vmlDrawing81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9.wmf"/><Relationship Id="rId5" Type="http://schemas.openxmlformats.org/officeDocument/2006/relationships/image" Target="../media/image468.wmf"/><Relationship Id="rId4" Type="http://schemas.openxmlformats.org/officeDocument/2006/relationships/image" Target="../media/image467.wmf"/><Relationship Id="rId3" Type="http://schemas.openxmlformats.org/officeDocument/2006/relationships/image" Target="../media/image466.wmf"/><Relationship Id="rId2" Type="http://schemas.openxmlformats.org/officeDocument/2006/relationships/image" Target="../media/image465.wmf"/><Relationship Id="rId1" Type="http://schemas.openxmlformats.org/officeDocument/2006/relationships/image" Target="../media/image464.wmf"/></Relationships>
</file>

<file path=ppt/drawings/_rels/vmlDrawing8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73.wmf"/><Relationship Id="rId3" Type="http://schemas.openxmlformats.org/officeDocument/2006/relationships/image" Target="../media/image472.wmf"/><Relationship Id="rId2" Type="http://schemas.openxmlformats.org/officeDocument/2006/relationships/image" Target="../media/image471.wmf"/><Relationship Id="rId1" Type="http://schemas.openxmlformats.org/officeDocument/2006/relationships/image" Target="../media/image470.wmf"/></Relationships>
</file>

<file path=ppt/drawings/_rels/vmlDrawing83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8.wmf"/><Relationship Id="rId4" Type="http://schemas.openxmlformats.org/officeDocument/2006/relationships/image" Target="../media/image477.wmf"/><Relationship Id="rId3" Type="http://schemas.openxmlformats.org/officeDocument/2006/relationships/image" Target="../media/image476.wmf"/><Relationship Id="rId2" Type="http://schemas.openxmlformats.org/officeDocument/2006/relationships/image" Target="../media/image475.wmf"/><Relationship Id="rId1" Type="http://schemas.openxmlformats.org/officeDocument/2006/relationships/image" Target="../media/image474.wmf"/></Relationships>
</file>

<file path=ppt/drawings/_rels/vmlDrawing84.vml.rels><?xml version="1.0" encoding="UTF-8" standalone="yes"?>
<Relationships xmlns="http://schemas.openxmlformats.org/package/2006/relationships"><Relationship Id="rId5" Type="http://schemas.openxmlformats.org/officeDocument/2006/relationships/image" Target="../media/image483.wmf"/><Relationship Id="rId4" Type="http://schemas.openxmlformats.org/officeDocument/2006/relationships/image" Target="../media/image482.wmf"/><Relationship Id="rId3" Type="http://schemas.openxmlformats.org/officeDocument/2006/relationships/image" Target="../media/image481.wmf"/><Relationship Id="rId2" Type="http://schemas.openxmlformats.org/officeDocument/2006/relationships/image" Target="../media/image480.wmf"/><Relationship Id="rId1" Type="http://schemas.openxmlformats.org/officeDocument/2006/relationships/image" Target="../media/image479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6.wmf"/><Relationship Id="rId2" Type="http://schemas.openxmlformats.org/officeDocument/2006/relationships/image" Target="../media/image485.wmf"/><Relationship Id="rId1" Type="http://schemas.openxmlformats.org/officeDocument/2006/relationships/image" Target="../media/image484.w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7.wmf"/></Relationships>
</file>

<file path=ppt/drawings/_rels/vmlDrawing8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9.wmf"/><Relationship Id="rId1" Type="http://schemas.openxmlformats.org/officeDocument/2006/relationships/image" Target="../media/image488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华文细黑" pitchFamily="2" charset="-122"/>
                <a:cs typeface="+mn-ea"/>
              </a:rPr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i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 i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i="0" strike="noStrike" noProof="1" dirty="0">
                <a:latin typeface="Arial" panose="020B0604020202020204" pitchFamily="34" charset="0"/>
                <a:ea typeface="华文细黑" pitchFamily="2" charset="-122"/>
                <a:cs typeface="+mn-ea"/>
              </a:rPr>
            </a:fld>
            <a:endParaRPr lang="en-US" altLang="zh-CN" sz="1200" i="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92514" name="幻灯片图像占位符 1925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92515" name="文本占位符 19251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93538" name="幻灯片图像占位符 19353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93539" name="文本占位符 19353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94562" name="幻灯片图像占位符 19456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94563" name="文本占位符 19456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95586" name="幻灯片图像占位符 19558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95587" name="文本占位符 19558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208898" name="幻灯片图像占位符 20889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08899" name="文本占位符 2088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265218" name="幻灯片图像占位符 26521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65219" name="文本占位符 26521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267266" name="幻灯片图像占位符 26726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67267" name="文本占位符 26726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269314" name="幻灯片图像占位符 2693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69315" name="文本占位符 26931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图片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276475"/>
            <a:ext cx="8207375" cy="960438"/>
          </a:xfrm>
        </p:spPr>
        <p:txBody>
          <a:bodyPr/>
          <a:lstStyle>
            <a:lvl1pPr algn="ctr">
              <a:defRPr sz="3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8313" y="3236913"/>
            <a:ext cx="8207375" cy="407987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1800">
                <a:solidFill>
                  <a:srgbClr val="000099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/>
              <a:t>单击添加署名或公司信息</a:t>
            </a:r>
            <a:endParaRPr lang="zh-CN" altLang="en-US" strike="noStrike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25538"/>
            <a:ext cx="8207375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3" y="3792538"/>
            <a:ext cx="8207375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3" y="1125538"/>
            <a:ext cx="4027487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027488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313" y="3792538"/>
            <a:ext cx="4027487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792538"/>
            <a:ext cx="4027488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404813"/>
            <a:ext cx="8207375" cy="59039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25538"/>
            <a:ext cx="8207375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3" y="3792538"/>
            <a:ext cx="8207375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3" y="1125538"/>
            <a:ext cx="4027487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027488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313" y="3792538"/>
            <a:ext cx="4027487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792538"/>
            <a:ext cx="4027488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404813"/>
            <a:ext cx="8207375" cy="59039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6538" y="365125"/>
            <a:ext cx="1985963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42759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844" y="404813"/>
            <a:ext cx="2051844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36584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6538" y="365125"/>
            <a:ext cx="198596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4275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6538" y="365125"/>
            <a:ext cx="198596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4275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图片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wrap="none" anchor="ctr"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276475"/>
            <a:ext cx="8207375" cy="960438"/>
          </a:xfrm>
        </p:spPr>
        <p:txBody>
          <a:bodyPr/>
          <a:lstStyle>
            <a:lvl1pPr algn="ctr">
              <a:defRPr sz="3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8313" y="3236913"/>
            <a:ext cx="8207375" cy="407987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1800">
                <a:solidFill>
                  <a:srgbClr val="000099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/>
              <a:t>单击添加署名或公司信息</a:t>
            </a:r>
            <a:endParaRPr lang="zh-CN" altLang="en-US" strike="noStrike" noProof="0" smtClean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4" Type="http://schemas.openxmlformats.org/officeDocument/2006/relationships/theme" Target="../theme/theme2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3" Type="http://schemas.openxmlformats.org/officeDocument/2006/relationships/theme" Target="../theme/theme5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3" Type="http://schemas.openxmlformats.org/officeDocument/2006/relationships/theme" Target="../theme/theme6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0.xml"/><Relationship Id="rId8" Type="http://schemas.openxmlformats.org/officeDocument/2006/relationships/slideLayout" Target="../slideLayouts/slideLayout79.xml"/><Relationship Id="rId7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3" Type="http://schemas.openxmlformats.org/officeDocument/2006/relationships/theme" Target="../theme/theme7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0.xml"/><Relationship Id="rId7" Type="http://schemas.openxmlformats.org/officeDocument/2006/relationships/slideLayout" Target="../slideLayouts/slideLayout89.xml"/><Relationship Id="rId6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3" Type="http://schemas.openxmlformats.org/officeDocument/2006/relationships/theme" Target="../theme/theme8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2.xml"/><Relationship Id="rId1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7" Type="http://schemas.openxmlformats.org/officeDocument/2006/relationships/theme" Target="../theme/theme9.xml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6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8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029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6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itchFamily="2" charset="-122"/>
              </a:rPr>
            </a:fld>
            <a:endParaRPr lang="zh-CN" altLang="en-US" sz="1000" b="1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88065"/>
          <p:cNvSpPr>
            <a:spLocks noGrp="1"/>
          </p:cNvSpPr>
          <p:nvPr>
            <p:ph type="title"/>
          </p:nvPr>
        </p:nvSpPr>
        <p:spPr>
          <a:xfrm>
            <a:off x="800100" y="4953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动作按钮: 自定义 88066">
            <a:hlinkClick r:id="" action="ppaction://hlinkshowjump?jump=previousslide"/>
          </p:cNvPr>
          <p:cNvSpPr/>
          <p:nvPr/>
        </p:nvSpPr>
        <p:spPr>
          <a:xfrm>
            <a:off x="6858000" y="6172200"/>
            <a:ext cx="457200" cy="381000"/>
          </a:xfrm>
          <a:prstGeom prst="actionButtonBlank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5124" name="动作按钮: 自定义 88067">
            <a:hlinkClick r:id="" action="ppaction://hlinkshowjump?jump=nextslide"/>
          </p:cNvPr>
          <p:cNvSpPr/>
          <p:nvPr/>
        </p:nvSpPr>
        <p:spPr>
          <a:xfrm>
            <a:off x="7543800" y="6121400"/>
            <a:ext cx="457200" cy="457200"/>
          </a:xfrm>
          <a:prstGeom prst="actionButtonBlank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5125" name="动作按钮: 自定义 88068">
            <a:hlinkClick r:id="" action="ppaction://hlinkshowjump?jump=firstslide"/>
          </p:cNvPr>
          <p:cNvSpPr/>
          <p:nvPr/>
        </p:nvSpPr>
        <p:spPr>
          <a:xfrm>
            <a:off x="8267700" y="6172200"/>
            <a:ext cx="457200" cy="381000"/>
          </a:xfrm>
          <a:prstGeom prst="actionButtonBlank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  <a:ln w="9525">
            <a:noFill/>
          </a:ln>
        </p:spPr>
        <p:txBody>
          <a:bodyPr wrap="none" anchor="ctr"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8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029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6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itchFamily="2" charset="-122"/>
              </a:rPr>
            </a:fld>
            <a:endParaRPr lang="zh-CN" altLang="en-US" sz="1000" b="1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 descr="图片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  <a:ln w="9525">
            <a:noFill/>
          </a:ln>
        </p:spPr>
        <p:txBody>
          <a:bodyPr wrap="none" anchor="ctr"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051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2052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  <a:ln w="9525">
            <a:noFill/>
          </a:ln>
        </p:spPr>
        <p:txBody>
          <a:bodyPr wrap="none" anchor="ctr"/>
          <a:p>
            <a:pPr lvl="0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075" name="Rectangle 3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076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3077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8" name="Rectangle 6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 eaLnBrk="0" hangingPunct="0"/>
            <a:r>
              <a:rPr lang="de-DE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Page </a:t>
            </a:r>
            <a:r>
              <a:rPr lang="de-DE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</a:fld>
            <a:endParaRPr lang="zh-CN" altLang="en-US" sz="1000" b="1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  <a:ln w="9525">
            <a:noFill/>
          </a:ln>
        </p:spPr>
        <p:txBody>
          <a:bodyPr wrap="none" anchor="ctr"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4099" name="Rectangle 3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4100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4101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102" name="Rectangle 6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itchFamily="2" charset="-122"/>
              </a:rPr>
            </a:fld>
            <a:endParaRPr lang="zh-CN" altLang="en-US" sz="1000" b="1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6546" name="标题 236545"/>
          <p:cNvSpPr>
            <a:spLocks noGrp="1"/>
          </p:cNvSpPr>
          <p:nvPr>
            <p:ph type="title"/>
          </p:nvPr>
        </p:nvSpPr>
        <p:spPr>
          <a:xfrm>
            <a:off x="800100" y="4953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36547" name="动作按钮: 自定义 236546">
            <a:hlinkClick r:id="" action="ppaction://hlinkshowjump?jump=previousslide"/>
          </p:cNvPr>
          <p:cNvSpPr/>
          <p:nvPr/>
        </p:nvSpPr>
        <p:spPr>
          <a:xfrm>
            <a:off x="6858000" y="6172200"/>
            <a:ext cx="457200" cy="3810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p>
            <a:endParaRPr lang="zh-CN" altLang="en-US" sz="2800"/>
          </a:p>
        </p:txBody>
      </p:sp>
      <p:sp>
        <p:nvSpPr>
          <p:cNvPr id="236548" name="动作按钮: 自定义 236547">
            <a:hlinkClick r:id="" action="ppaction://hlinkshowjump?jump=nextslide"/>
          </p:cNvPr>
          <p:cNvSpPr/>
          <p:nvPr/>
        </p:nvSpPr>
        <p:spPr>
          <a:xfrm>
            <a:off x="7543800" y="6121400"/>
            <a:ext cx="457200" cy="4572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p>
            <a:endParaRPr lang="zh-CN" altLang="en-US" sz="2800"/>
          </a:p>
        </p:txBody>
      </p:sp>
      <p:sp>
        <p:nvSpPr>
          <p:cNvPr id="236549" name="动作按钮: 自定义 236548">
            <a:hlinkClick r:id="" action="ppaction://hlinkshowjump?jump=firstslide"/>
          </p:cNvPr>
          <p:cNvSpPr/>
          <p:nvPr/>
        </p:nvSpPr>
        <p:spPr>
          <a:xfrm>
            <a:off x="8267700" y="6172200"/>
            <a:ext cx="457200" cy="3810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p>
            <a:endParaRPr lang="zh-CN" altLang="en-US" sz="2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>
    <p:wipe/>
  </p:transition>
  <p:hf sldNum="0" hdr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90466" name="标题 190465"/>
          <p:cNvSpPr>
            <a:spLocks noGrp="1"/>
          </p:cNvSpPr>
          <p:nvPr>
            <p:ph type="title"/>
          </p:nvPr>
        </p:nvSpPr>
        <p:spPr>
          <a:xfrm>
            <a:off x="800100" y="4953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0467" name="动作按钮: 自定义 190466">
            <a:hlinkClick r:id="" action="ppaction://hlinkshowjump?jump=previousslide"/>
          </p:cNvPr>
          <p:cNvSpPr/>
          <p:nvPr/>
        </p:nvSpPr>
        <p:spPr>
          <a:xfrm>
            <a:off x="6858000" y="6172200"/>
            <a:ext cx="457200" cy="3810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p>
            <a:endParaRPr lang="zh-CN" altLang="en-US" sz="2400"/>
          </a:p>
        </p:txBody>
      </p:sp>
      <p:sp>
        <p:nvSpPr>
          <p:cNvPr id="190468" name="动作按钮: 自定义 190467">
            <a:hlinkClick r:id="" action="ppaction://hlinkshowjump?jump=nextslide"/>
          </p:cNvPr>
          <p:cNvSpPr/>
          <p:nvPr/>
        </p:nvSpPr>
        <p:spPr>
          <a:xfrm>
            <a:off x="7543800" y="6121400"/>
            <a:ext cx="457200" cy="4572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p>
            <a:endParaRPr lang="zh-CN" altLang="en-US" sz="2400"/>
          </a:p>
        </p:txBody>
      </p:sp>
      <p:sp>
        <p:nvSpPr>
          <p:cNvPr id="190469" name="动作按钮: 自定义 190468">
            <a:hlinkClick r:id="" action="ppaction://hlinkshowjump?jump=firstslide"/>
          </p:cNvPr>
          <p:cNvSpPr/>
          <p:nvPr/>
        </p:nvSpPr>
        <p:spPr>
          <a:xfrm>
            <a:off x="8267700" y="6172200"/>
            <a:ext cx="457200" cy="3810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p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6"/>
            <a:stretch>
              <a:fillRect/>
            </a:stretch>
          </a:blipFill>
          <a:ln w="9525">
            <a:noFill/>
          </a:ln>
        </p:spPr>
        <p:txBody>
          <a:bodyPr wrap="none" anchor="ctr"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8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029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6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itchFamily="2" charset="-122"/>
              </a:rPr>
            </a:fld>
            <a:endParaRPr lang="zh-CN" altLang="en-US" sz="1000" b="1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5.bin"/><Relationship Id="rId8" Type="http://schemas.openxmlformats.org/officeDocument/2006/relationships/image" Target="../media/image482.wmf"/><Relationship Id="rId7" Type="http://schemas.openxmlformats.org/officeDocument/2006/relationships/oleObject" Target="../embeddings/oleObject544.bin"/><Relationship Id="rId6" Type="http://schemas.openxmlformats.org/officeDocument/2006/relationships/image" Target="../media/image481.wmf"/><Relationship Id="rId5" Type="http://schemas.openxmlformats.org/officeDocument/2006/relationships/oleObject" Target="../embeddings/oleObject543.bin"/><Relationship Id="rId4" Type="http://schemas.openxmlformats.org/officeDocument/2006/relationships/image" Target="../media/image480.wmf"/><Relationship Id="rId3" Type="http://schemas.openxmlformats.org/officeDocument/2006/relationships/oleObject" Target="../embeddings/oleObject542.bin"/><Relationship Id="rId2" Type="http://schemas.openxmlformats.org/officeDocument/2006/relationships/image" Target="../media/image479.wmf"/><Relationship Id="rId12" Type="http://schemas.openxmlformats.org/officeDocument/2006/relationships/vmlDrawing" Target="../drawings/vmlDrawing84.vml"/><Relationship Id="rId11" Type="http://schemas.openxmlformats.org/officeDocument/2006/relationships/slideLayout" Target="../slideLayouts/slideLayout22.xml"/><Relationship Id="rId10" Type="http://schemas.openxmlformats.org/officeDocument/2006/relationships/image" Target="../media/image483.wmf"/><Relationship Id="rId1" Type="http://schemas.openxmlformats.org/officeDocument/2006/relationships/oleObject" Target="../embeddings/oleObject541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5.vml"/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486.wmf"/><Relationship Id="rId5" Type="http://schemas.openxmlformats.org/officeDocument/2006/relationships/oleObject" Target="../embeddings/oleObject548.bin"/><Relationship Id="rId4" Type="http://schemas.openxmlformats.org/officeDocument/2006/relationships/image" Target="../media/image485.wmf"/><Relationship Id="rId3" Type="http://schemas.openxmlformats.org/officeDocument/2006/relationships/oleObject" Target="../embeddings/oleObject547.bin"/><Relationship Id="rId2" Type="http://schemas.openxmlformats.org/officeDocument/2006/relationships/image" Target="../media/image484.wmf"/><Relationship Id="rId1" Type="http://schemas.openxmlformats.org/officeDocument/2006/relationships/oleObject" Target="../embeddings/oleObject546.bin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6.vml"/><Relationship Id="rId3" Type="http://schemas.openxmlformats.org/officeDocument/2006/relationships/slideLayout" Target="../slideLayouts/slideLayout89.xml"/><Relationship Id="rId2" Type="http://schemas.openxmlformats.org/officeDocument/2006/relationships/image" Target="../media/image487.wmf"/><Relationship Id="rId1" Type="http://schemas.openxmlformats.org/officeDocument/2006/relationships/oleObject" Target="../embeddings/oleObject549.bin"/></Relationships>
</file>

<file path=ppt/slides/_rels/slide10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7.vml"/><Relationship Id="rId5" Type="http://schemas.openxmlformats.org/officeDocument/2006/relationships/slideLayout" Target="../slideLayouts/slideLayout88.xml"/><Relationship Id="rId4" Type="http://schemas.openxmlformats.org/officeDocument/2006/relationships/image" Target="../media/image489.wmf"/><Relationship Id="rId3" Type="http://schemas.openxmlformats.org/officeDocument/2006/relationships/oleObject" Target="../embeddings/oleObject551.bin"/><Relationship Id="rId2" Type="http://schemas.openxmlformats.org/officeDocument/2006/relationships/image" Target="../media/image488.wmf"/><Relationship Id="rId1" Type="http://schemas.openxmlformats.org/officeDocument/2006/relationships/oleObject" Target="../embeddings/oleObject55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25.bin"/><Relationship Id="rId7" Type="http://schemas.openxmlformats.org/officeDocument/2006/relationships/image" Target="../media/image23.wmf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3.bin"/><Relationship Id="rId3" Type="http://schemas.openxmlformats.org/officeDocument/2006/relationships/image" Target="../media/image21.GIF"/><Relationship Id="rId28" Type="http://schemas.openxmlformats.org/officeDocument/2006/relationships/notesSlide" Target="../notesSlides/notesSlide1.xml"/><Relationship Id="rId27" Type="http://schemas.openxmlformats.org/officeDocument/2006/relationships/vmlDrawing" Target="../drawings/vmlDrawing5.vml"/><Relationship Id="rId26" Type="http://schemas.openxmlformats.org/officeDocument/2006/relationships/slideLayout" Target="../slideLayouts/slideLayout22.xml"/><Relationship Id="rId25" Type="http://schemas.openxmlformats.org/officeDocument/2006/relationships/image" Target="../media/image31.wmf"/><Relationship Id="rId24" Type="http://schemas.openxmlformats.org/officeDocument/2006/relationships/oleObject" Target="../embeddings/oleObject34.bin"/><Relationship Id="rId23" Type="http://schemas.openxmlformats.org/officeDocument/2006/relationships/image" Target="../media/image30.wmf"/><Relationship Id="rId22" Type="http://schemas.openxmlformats.org/officeDocument/2006/relationships/oleObject" Target="../embeddings/oleObject33.bin"/><Relationship Id="rId21" Type="http://schemas.openxmlformats.org/officeDocument/2006/relationships/image" Target="../media/image29.wmf"/><Relationship Id="rId20" Type="http://schemas.openxmlformats.org/officeDocument/2006/relationships/oleObject" Target="../embeddings/oleObject32.bin"/><Relationship Id="rId2" Type="http://schemas.openxmlformats.org/officeDocument/2006/relationships/image" Target="../media/image20.wmf"/><Relationship Id="rId19" Type="http://schemas.openxmlformats.org/officeDocument/2006/relationships/image" Target="../media/image28.wmf"/><Relationship Id="rId18" Type="http://schemas.openxmlformats.org/officeDocument/2006/relationships/oleObject" Target="../embeddings/oleObject31.bin"/><Relationship Id="rId17" Type="http://schemas.openxmlformats.org/officeDocument/2006/relationships/oleObject" Target="../embeddings/oleObject30.bin"/><Relationship Id="rId16" Type="http://schemas.openxmlformats.org/officeDocument/2006/relationships/oleObject" Target="../embeddings/oleObject29.bin"/><Relationship Id="rId15" Type="http://schemas.openxmlformats.org/officeDocument/2006/relationships/image" Target="../media/image27.wmf"/><Relationship Id="rId14" Type="http://schemas.openxmlformats.org/officeDocument/2006/relationships/oleObject" Target="../embeddings/oleObject28.bin"/><Relationship Id="rId13" Type="http://schemas.openxmlformats.org/officeDocument/2006/relationships/image" Target="../media/image26.wmf"/><Relationship Id="rId12" Type="http://schemas.openxmlformats.org/officeDocument/2006/relationships/oleObject" Target="../embeddings/oleObject27.bin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26.bin"/><Relationship Id="rId1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9.bin"/><Relationship Id="rId21" Type="http://schemas.openxmlformats.org/officeDocument/2006/relationships/notesSlide" Target="../notesSlides/notesSlide3.xml"/><Relationship Id="rId20" Type="http://schemas.openxmlformats.org/officeDocument/2006/relationships/vmlDrawing" Target="../drawings/vmlDrawing7.vml"/><Relationship Id="rId2" Type="http://schemas.openxmlformats.org/officeDocument/2006/relationships/image" Target="../media/image35.wmf"/><Relationship Id="rId19" Type="http://schemas.openxmlformats.org/officeDocument/2006/relationships/slideLayout" Target="../slideLayouts/slideLayout78.xml"/><Relationship Id="rId18" Type="http://schemas.openxmlformats.org/officeDocument/2006/relationships/image" Target="../media/image43.wmf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42.w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8.xml"/><Relationship Id="rId8" Type="http://schemas.openxmlformats.org/officeDocument/2006/relationships/image" Target="../media/image47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4.wmf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2.bin"/><Relationship Id="rId20" Type="http://schemas.openxmlformats.org/officeDocument/2006/relationships/vmlDrawing" Target="../drawings/vmlDrawing9.vml"/><Relationship Id="rId2" Type="http://schemas.openxmlformats.org/officeDocument/2006/relationships/image" Target="../media/image48.wmf"/><Relationship Id="rId19" Type="http://schemas.openxmlformats.org/officeDocument/2006/relationships/slideLayout" Target="../slideLayouts/slideLayout22.xml"/><Relationship Id="rId18" Type="http://schemas.openxmlformats.org/officeDocument/2006/relationships/image" Target="../media/image56.wmf"/><Relationship Id="rId17" Type="http://schemas.openxmlformats.org/officeDocument/2006/relationships/oleObject" Target="../embeddings/oleObject59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57.emf"/><Relationship Id="rId1" Type="http://schemas.openxmlformats.org/officeDocument/2006/relationships/oleObject" Target="../embeddings/oleObject6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oleObject" Target="../embeddings/oleObject66.bin"/><Relationship Id="rId7" Type="http://schemas.openxmlformats.org/officeDocument/2006/relationships/image" Target="../media/image63.wmf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2.png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0.wmf"/><Relationship Id="rId11" Type="http://schemas.openxmlformats.org/officeDocument/2006/relationships/vmlDrawing" Target="../drawings/vmlDrawing11.vml"/><Relationship Id="rId10" Type="http://schemas.openxmlformats.org/officeDocument/2006/relationships/slideLayout" Target="../slideLayouts/slideLayout22.xml"/><Relationship Id="rId1" Type="http://schemas.openxmlformats.org/officeDocument/2006/relationships/oleObject" Target="../embeddings/oleObject63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oleObject" Target="../embeddings/oleObject70.bin"/><Relationship Id="rId7" Type="http://schemas.openxmlformats.org/officeDocument/2006/relationships/image" Target="../media/image62.png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5.wmf"/><Relationship Id="rId11" Type="http://schemas.openxmlformats.org/officeDocument/2006/relationships/vmlDrawing" Target="../drawings/vmlDrawing12.vml"/><Relationship Id="rId10" Type="http://schemas.openxmlformats.org/officeDocument/2006/relationships/slideLayout" Target="../slideLayouts/slideLayout22.xml"/><Relationship Id="rId1" Type="http://schemas.openxmlformats.org/officeDocument/2006/relationships/oleObject" Target="../embeddings/oleObject67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2.xml"/><Relationship Id="rId4" Type="http://schemas.openxmlformats.org/officeDocument/2006/relationships/image" Target="../media/image69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68.wmf"/><Relationship Id="rId1" Type="http://schemas.openxmlformats.org/officeDocument/2006/relationships/oleObject" Target="../embeddings/oleObject7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0.wmf"/><Relationship Id="rId13" Type="http://schemas.openxmlformats.org/officeDocument/2006/relationships/notesSlide" Target="../notesSlides/notesSlide5.xml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8.xml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7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image" Target="../media/image78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5.e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78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79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82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3.wmf"/><Relationship Id="rId15" Type="http://schemas.openxmlformats.org/officeDocument/2006/relationships/vmlDrawing" Target="../drawings/vmlDrawing17.vml"/><Relationship Id="rId14" Type="http://schemas.openxmlformats.org/officeDocument/2006/relationships/slideLayout" Target="../slideLayouts/slideLayout22.xml"/><Relationship Id="rId13" Type="http://schemas.openxmlformats.org/officeDocument/2006/relationships/audio" Target="../media/audio2.wav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8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image" Target="../media/image92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89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9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93.wmf"/><Relationship Id="rId1" Type="http://schemas.openxmlformats.org/officeDocument/2006/relationships/oleObject" Target="../embeddings/oleObject9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5.e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4.emf"/><Relationship Id="rId1" Type="http://schemas.openxmlformats.org/officeDocument/2006/relationships/oleObject" Target="../embeddings/oleObject97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97.emf"/><Relationship Id="rId1" Type="http://schemas.openxmlformats.org/officeDocument/2006/relationships/oleObject" Target="../embeddings/oleObject10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98.wmf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22.xml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10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107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2.bin"/><Relationship Id="rId46" Type="http://schemas.openxmlformats.org/officeDocument/2006/relationships/notesSlide" Target="../notesSlides/notesSlide6.xml"/><Relationship Id="rId45" Type="http://schemas.openxmlformats.org/officeDocument/2006/relationships/vmlDrawing" Target="../drawings/vmlDrawing24.vml"/><Relationship Id="rId44" Type="http://schemas.openxmlformats.org/officeDocument/2006/relationships/slideLayout" Target="../slideLayouts/slideLayout78.xml"/><Relationship Id="rId43" Type="http://schemas.openxmlformats.org/officeDocument/2006/relationships/image" Target="../media/image122.wmf"/><Relationship Id="rId42" Type="http://schemas.openxmlformats.org/officeDocument/2006/relationships/oleObject" Target="../embeddings/oleObject136.bin"/><Relationship Id="rId41" Type="http://schemas.openxmlformats.org/officeDocument/2006/relationships/image" Target="../media/image121.wmf"/><Relationship Id="rId40" Type="http://schemas.openxmlformats.org/officeDocument/2006/relationships/oleObject" Target="../embeddings/oleObject135.bin"/><Relationship Id="rId4" Type="http://schemas.openxmlformats.org/officeDocument/2006/relationships/image" Target="../media/image108.wmf"/><Relationship Id="rId39" Type="http://schemas.openxmlformats.org/officeDocument/2006/relationships/oleObject" Target="../embeddings/oleObject134.bin"/><Relationship Id="rId38" Type="http://schemas.openxmlformats.org/officeDocument/2006/relationships/oleObject" Target="../embeddings/oleObject133.bin"/><Relationship Id="rId37" Type="http://schemas.openxmlformats.org/officeDocument/2006/relationships/oleObject" Target="../embeddings/oleObject132.bin"/><Relationship Id="rId36" Type="http://schemas.openxmlformats.org/officeDocument/2006/relationships/oleObject" Target="../embeddings/oleObject131.bin"/><Relationship Id="rId35" Type="http://schemas.openxmlformats.org/officeDocument/2006/relationships/oleObject" Target="../embeddings/oleObject130.bin"/><Relationship Id="rId34" Type="http://schemas.openxmlformats.org/officeDocument/2006/relationships/oleObject" Target="../embeddings/oleObject129.bin"/><Relationship Id="rId33" Type="http://schemas.openxmlformats.org/officeDocument/2006/relationships/image" Target="../media/image120.wmf"/><Relationship Id="rId32" Type="http://schemas.openxmlformats.org/officeDocument/2006/relationships/oleObject" Target="../embeddings/oleObject128.bin"/><Relationship Id="rId31" Type="http://schemas.openxmlformats.org/officeDocument/2006/relationships/image" Target="../media/image119.wmf"/><Relationship Id="rId30" Type="http://schemas.openxmlformats.org/officeDocument/2006/relationships/oleObject" Target="../embeddings/oleObject127.bin"/><Relationship Id="rId3" Type="http://schemas.openxmlformats.org/officeDocument/2006/relationships/oleObject" Target="../embeddings/oleObject111.bin"/><Relationship Id="rId29" Type="http://schemas.openxmlformats.org/officeDocument/2006/relationships/oleObject" Target="../embeddings/oleObject126.bin"/><Relationship Id="rId28" Type="http://schemas.openxmlformats.org/officeDocument/2006/relationships/image" Target="../media/image118.wmf"/><Relationship Id="rId27" Type="http://schemas.openxmlformats.org/officeDocument/2006/relationships/oleObject" Target="../embeddings/oleObject125.bin"/><Relationship Id="rId26" Type="http://schemas.openxmlformats.org/officeDocument/2006/relationships/image" Target="../media/image117.wmf"/><Relationship Id="rId25" Type="http://schemas.openxmlformats.org/officeDocument/2006/relationships/oleObject" Target="../embeddings/oleObject124.bin"/><Relationship Id="rId24" Type="http://schemas.openxmlformats.org/officeDocument/2006/relationships/oleObject" Target="../embeddings/oleObject123.bin"/><Relationship Id="rId23" Type="http://schemas.openxmlformats.org/officeDocument/2006/relationships/oleObject" Target="../embeddings/oleObject122.bin"/><Relationship Id="rId22" Type="http://schemas.openxmlformats.org/officeDocument/2006/relationships/oleObject" Target="../embeddings/oleObject121.bin"/><Relationship Id="rId21" Type="http://schemas.openxmlformats.org/officeDocument/2006/relationships/image" Target="../media/image116.wmf"/><Relationship Id="rId20" Type="http://schemas.openxmlformats.org/officeDocument/2006/relationships/oleObject" Target="../embeddings/oleObject120.bin"/><Relationship Id="rId2" Type="http://schemas.openxmlformats.org/officeDocument/2006/relationships/image" Target="../media/image107.wmf"/><Relationship Id="rId19" Type="http://schemas.openxmlformats.org/officeDocument/2006/relationships/oleObject" Target="../embeddings/oleObject119.bin"/><Relationship Id="rId18" Type="http://schemas.openxmlformats.org/officeDocument/2006/relationships/image" Target="../media/image115.wmf"/><Relationship Id="rId17" Type="http://schemas.openxmlformats.org/officeDocument/2006/relationships/oleObject" Target="../embeddings/oleObject118.bin"/><Relationship Id="rId16" Type="http://schemas.openxmlformats.org/officeDocument/2006/relationships/image" Target="../media/image114.wmf"/><Relationship Id="rId15" Type="http://schemas.openxmlformats.org/officeDocument/2006/relationships/oleObject" Target="../embeddings/oleObject117.bin"/><Relationship Id="rId14" Type="http://schemas.openxmlformats.org/officeDocument/2006/relationships/image" Target="../media/image113.wmf"/><Relationship Id="rId13" Type="http://schemas.openxmlformats.org/officeDocument/2006/relationships/oleObject" Target="../embeddings/oleObject116.bin"/><Relationship Id="rId12" Type="http://schemas.openxmlformats.org/officeDocument/2006/relationships/image" Target="../media/image112.w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10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1.bin"/><Relationship Id="rId8" Type="http://schemas.openxmlformats.org/officeDocument/2006/relationships/image" Target="../media/image126.wmf"/><Relationship Id="rId71" Type="http://schemas.openxmlformats.org/officeDocument/2006/relationships/notesSlide" Target="../notesSlides/notesSlide7.xml"/><Relationship Id="rId70" Type="http://schemas.openxmlformats.org/officeDocument/2006/relationships/vmlDrawing" Target="../drawings/vmlDrawing25.vml"/><Relationship Id="rId7" Type="http://schemas.openxmlformats.org/officeDocument/2006/relationships/oleObject" Target="../embeddings/oleObject140.bin"/><Relationship Id="rId69" Type="http://schemas.openxmlformats.org/officeDocument/2006/relationships/slideLayout" Target="../slideLayouts/slideLayout78.xml"/><Relationship Id="rId68" Type="http://schemas.openxmlformats.org/officeDocument/2006/relationships/image" Target="../media/image150.wmf"/><Relationship Id="rId67" Type="http://schemas.openxmlformats.org/officeDocument/2006/relationships/oleObject" Target="../embeddings/oleObject171.bin"/><Relationship Id="rId66" Type="http://schemas.openxmlformats.org/officeDocument/2006/relationships/image" Target="../media/image149.wmf"/><Relationship Id="rId65" Type="http://schemas.openxmlformats.org/officeDocument/2006/relationships/oleObject" Target="../embeddings/oleObject170.bin"/><Relationship Id="rId64" Type="http://schemas.openxmlformats.org/officeDocument/2006/relationships/oleObject" Target="../embeddings/oleObject169.bin"/><Relationship Id="rId63" Type="http://schemas.openxmlformats.org/officeDocument/2006/relationships/image" Target="../media/image148.wmf"/><Relationship Id="rId62" Type="http://schemas.openxmlformats.org/officeDocument/2006/relationships/oleObject" Target="../embeddings/oleObject168.bin"/><Relationship Id="rId61" Type="http://schemas.openxmlformats.org/officeDocument/2006/relationships/oleObject" Target="../embeddings/oleObject167.bin"/><Relationship Id="rId60" Type="http://schemas.openxmlformats.org/officeDocument/2006/relationships/image" Target="../media/image147.wmf"/><Relationship Id="rId6" Type="http://schemas.openxmlformats.org/officeDocument/2006/relationships/image" Target="../media/image125.wmf"/><Relationship Id="rId59" Type="http://schemas.openxmlformats.org/officeDocument/2006/relationships/oleObject" Target="../embeddings/oleObject166.bin"/><Relationship Id="rId58" Type="http://schemas.openxmlformats.org/officeDocument/2006/relationships/image" Target="../media/image146.wmf"/><Relationship Id="rId57" Type="http://schemas.openxmlformats.org/officeDocument/2006/relationships/oleObject" Target="../embeddings/oleObject165.bin"/><Relationship Id="rId56" Type="http://schemas.openxmlformats.org/officeDocument/2006/relationships/image" Target="../media/image145.wmf"/><Relationship Id="rId55" Type="http://schemas.openxmlformats.org/officeDocument/2006/relationships/oleObject" Target="../embeddings/oleObject164.bin"/><Relationship Id="rId54" Type="http://schemas.openxmlformats.org/officeDocument/2006/relationships/image" Target="../media/image144.wmf"/><Relationship Id="rId53" Type="http://schemas.openxmlformats.org/officeDocument/2006/relationships/oleObject" Target="../embeddings/oleObject163.bin"/><Relationship Id="rId52" Type="http://schemas.openxmlformats.org/officeDocument/2006/relationships/image" Target="../media/image143.wmf"/><Relationship Id="rId51" Type="http://schemas.openxmlformats.org/officeDocument/2006/relationships/oleObject" Target="../embeddings/oleObject162.bin"/><Relationship Id="rId50" Type="http://schemas.openxmlformats.org/officeDocument/2006/relationships/image" Target="../media/image142.wmf"/><Relationship Id="rId5" Type="http://schemas.openxmlformats.org/officeDocument/2006/relationships/oleObject" Target="../embeddings/oleObject139.bin"/><Relationship Id="rId49" Type="http://schemas.openxmlformats.org/officeDocument/2006/relationships/oleObject" Target="../embeddings/oleObject161.bin"/><Relationship Id="rId48" Type="http://schemas.openxmlformats.org/officeDocument/2006/relationships/image" Target="../media/image141.wmf"/><Relationship Id="rId47" Type="http://schemas.openxmlformats.org/officeDocument/2006/relationships/oleObject" Target="../embeddings/oleObject160.bin"/><Relationship Id="rId46" Type="http://schemas.openxmlformats.org/officeDocument/2006/relationships/image" Target="../media/image140.wmf"/><Relationship Id="rId45" Type="http://schemas.openxmlformats.org/officeDocument/2006/relationships/oleObject" Target="../embeddings/oleObject159.bin"/><Relationship Id="rId44" Type="http://schemas.openxmlformats.org/officeDocument/2006/relationships/image" Target="../media/image139.wmf"/><Relationship Id="rId43" Type="http://schemas.openxmlformats.org/officeDocument/2006/relationships/oleObject" Target="../embeddings/oleObject158.bin"/><Relationship Id="rId42" Type="http://schemas.openxmlformats.org/officeDocument/2006/relationships/image" Target="../media/image138.wmf"/><Relationship Id="rId41" Type="http://schemas.openxmlformats.org/officeDocument/2006/relationships/oleObject" Target="../embeddings/oleObject157.bin"/><Relationship Id="rId40" Type="http://schemas.openxmlformats.org/officeDocument/2006/relationships/image" Target="../media/image137.wmf"/><Relationship Id="rId4" Type="http://schemas.openxmlformats.org/officeDocument/2006/relationships/image" Target="../media/image124.wmf"/><Relationship Id="rId39" Type="http://schemas.openxmlformats.org/officeDocument/2006/relationships/oleObject" Target="../embeddings/oleObject156.bin"/><Relationship Id="rId38" Type="http://schemas.openxmlformats.org/officeDocument/2006/relationships/image" Target="../media/image136.wmf"/><Relationship Id="rId37" Type="http://schemas.openxmlformats.org/officeDocument/2006/relationships/oleObject" Target="../embeddings/oleObject155.bin"/><Relationship Id="rId36" Type="http://schemas.openxmlformats.org/officeDocument/2006/relationships/image" Target="../media/image135.wmf"/><Relationship Id="rId35" Type="http://schemas.openxmlformats.org/officeDocument/2006/relationships/oleObject" Target="../embeddings/oleObject154.bin"/><Relationship Id="rId34" Type="http://schemas.openxmlformats.org/officeDocument/2006/relationships/image" Target="../media/image134.wmf"/><Relationship Id="rId33" Type="http://schemas.openxmlformats.org/officeDocument/2006/relationships/oleObject" Target="../embeddings/oleObject153.bin"/><Relationship Id="rId32" Type="http://schemas.openxmlformats.org/officeDocument/2006/relationships/image" Target="../media/image133.wmf"/><Relationship Id="rId31" Type="http://schemas.openxmlformats.org/officeDocument/2006/relationships/oleObject" Target="../embeddings/oleObject152.bin"/><Relationship Id="rId30" Type="http://schemas.openxmlformats.org/officeDocument/2006/relationships/image" Target="../media/image132.wmf"/><Relationship Id="rId3" Type="http://schemas.openxmlformats.org/officeDocument/2006/relationships/oleObject" Target="../embeddings/oleObject138.bin"/><Relationship Id="rId29" Type="http://schemas.openxmlformats.org/officeDocument/2006/relationships/oleObject" Target="../embeddings/oleObject151.bin"/><Relationship Id="rId28" Type="http://schemas.openxmlformats.org/officeDocument/2006/relationships/image" Target="../media/image131.wmf"/><Relationship Id="rId27" Type="http://schemas.openxmlformats.org/officeDocument/2006/relationships/oleObject" Target="../embeddings/oleObject150.bin"/><Relationship Id="rId26" Type="http://schemas.openxmlformats.org/officeDocument/2006/relationships/image" Target="../media/image109.wmf"/><Relationship Id="rId25" Type="http://schemas.openxmlformats.org/officeDocument/2006/relationships/oleObject" Target="../embeddings/oleObject149.bin"/><Relationship Id="rId24" Type="http://schemas.openxmlformats.org/officeDocument/2006/relationships/image" Target="../media/image118.wmf"/><Relationship Id="rId23" Type="http://schemas.openxmlformats.org/officeDocument/2006/relationships/oleObject" Target="../embeddings/oleObject148.bin"/><Relationship Id="rId22" Type="http://schemas.openxmlformats.org/officeDocument/2006/relationships/image" Target="../media/image117.wmf"/><Relationship Id="rId21" Type="http://schemas.openxmlformats.org/officeDocument/2006/relationships/oleObject" Target="../embeddings/oleObject147.bin"/><Relationship Id="rId20" Type="http://schemas.openxmlformats.org/officeDocument/2006/relationships/image" Target="../media/image108.wmf"/><Relationship Id="rId2" Type="http://schemas.openxmlformats.org/officeDocument/2006/relationships/image" Target="../media/image123.wmf"/><Relationship Id="rId19" Type="http://schemas.openxmlformats.org/officeDocument/2006/relationships/oleObject" Target="../embeddings/oleObject146.bin"/><Relationship Id="rId18" Type="http://schemas.openxmlformats.org/officeDocument/2006/relationships/image" Target="../media/image116.wmf"/><Relationship Id="rId17" Type="http://schemas.openxmlformats.org/officeDocument/2006/relationships/oleObject" Target="../embeddings/oleObject145.bin"/><Relationship Id="rId16" Type="http://schemas.openxmlformats.org/officeDocument/2006/relationships/image" Target="../media/image130.wmf"/><Relationship Id="rId15" Type="http://schemas.openxmlformats.org/officeDocument/2006/relationships/oleObject" Target="../embeddings/oleObject144.bin"/><Relationship Id="rId14" Type="http://schemas.openxmlformats.org/officeDocument/2006/relationships/image" Target="../media/image129.wmf"/><Relationship Id="rId13" Type="http://schemas.openxmlformats.org/officeDocument/2006/relationships/oleObject" Target="../embeddings/oleObject143.bin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142.bin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137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6.bin"/><Relationship Id="rId8" Type="http://schemas.openxmlformats.org/officeDocument/2006/relationships/image" Target="../media/image154.w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53.wmf"/><Relationship Id="rId54" Type="http://schemas.openxmlformats.org/officeDocument/2006/relationships/notesSlide" Target="../notesSlides/notesSlide8.xml"/><Relationship Id="rId53" Type="http://schemas.openxmlformats.org/officeDocument/2006/relationships/vmlDrawing" Target="../drawings/vmlDrawing26.vml"/><Relationship Id="rId52" Type="http://schemas.openxmlformats.org/officeDocument/2006/relationships/slideLayout" Target="../slideLayouts/slideLayout78.xml"/><Relationship Id="rId51" Type="http://schemas.openxmlformats.org/officeDocument/2006/relationships/image" Target="../media/image169.wmf"/><Relationship Id="rId50" Type="http://schemas.openxmlformats.org/officeDocument/2006/relationships/oleObject" Target="../embeddings/oleObject199.bin"/><Relationship Id="rId5" Type="http://schemas.openxmlformats.org/officeDocument/2006/relationships/oleObject" Target="../embeddings/oleObject174.bin"/><Relationship Id="rId49" Type="http://schemas.openxmlformats.org/officeDocument/2006/relationships/image" Target="../media/image168.wmf"/><Relationship Id="rId48" Type="http://schemas.openxmlformats.org/officeDocument/2006/relationships/oleObject" Target="../embeddings/oleObject198.bin"/><Relationship Id="rId47" Type="http://schemas.openxmlformats.org/officeDocument/2006/relationships/image" Target="../media/image167.wmf"/><Relationship Id="rId46" Type="http://schemas.openxmlformats.org/officeDocument/2006/relationships/oleObject" Target="../embeddings/oleObject197.bin"/><Relationship Id="rId45" Type="http://schemas.openxmlformats.org/officeDocument/2006/relationships/image" Target="../media/image166.wmf"/><Relationship Id="rId44" Type="http://schemas.openxmlformats.org/officeDocument/2006/relationships/oleObject" Target="../embeddings/oleObject196.bin"/><Relationship Id="rId43" Type="http://schemas.openxmlformats.org/officeDocument/2006/relationships/oleObject" Target="../embeddings/oleObject195.bin"/><Relationship Id="rId42" Type="http://schemas.openxmlformats.org/officeDocument/2006/relationships/oleObject" Target="../embeddings/oleObject194.bin"/><Relationship Id="rId41" Type="http://schemas.openxmlformats.org/officeDocument/2006/relationships/image" Target="../media/image165.wmf"/><Relationship Id="rId40" Type="http://schemas.openxmlformats.org/officeDocument/2006/relationships/oleObject" Target="../embeddings/oleObject193.bin"/><Relationship Id="rId4" Type="http://schemas.openxmlformats.org/officeDocument/2006/relationships/image" Target="../media/image152.wmf"/><Relationship Id="rId39" Type="http://schemas.openxmlformats.org/officeDocument/2006/relationships/image" Target="../media/image164.wmf"/><Relationship Id="rId38" Type="http://schemas.openxmlformats.org/officeDocument/2006/relationships/oleObject" Target="../embeddings/oleObject192.bin"/><Relationship Id="rId37" Type="http://schemas.openxmlformats.org/officeDocument/2006/relationships/image" Target="../media/image163.wmf"/><Relationship Id="rId36" Type="http://schemas.openxmlformats.org/officeDocument/2006/relationships/oleObject" Target="../embeddings/oleObject191.bin"/><Relationship Id="rId35" Type="http://schemas.openxmlformats.org/officeDocument/2006/relationships/image" Target="../media/image162.wmf"/><Relationship Id="rId34" Type="http://schemas.openxmlformats.org/officeDocument/2006/relationships/oleObject" Target="../embeddings/oleObject190.bin"/><Relationship Id="rId33" Type="http://schemas.openxmlformats.org/officeDocument/2006/relationships/image" Target="../media/image161.wmf"/><Relationship Id="rId32" Type="http://schemas.openxmlformats.org/officeDocument/2006/relationships/oleObject" Target="../embeddings/oleObject189.bin"/><Relationship Id="rId31" Type="http://schemas.openxmlformats.org/officeDocument/2006/relationships/image" Target="../media/image160.wmf"/><Relationship Id="rId30" Type="http://schemas.openxmlformats.org/officeDocument/2006/relationships/oleObject" Target="../embeddings/oleObject188.bin"/><Relationship Id="rId3" Type="http://schemas.openxmlformats.org/officeDocument/2006/relationships/oleObject" Target="../embeddings/oleObject173.bin"/><Relationship Id="rId29" Type="http://schemas.openxmlformats.org/officeDocument/2006/relationships/oleObject" Target="../embeddings/oleObject187.bin"/><Relationship Id="rId28" Type="http://schemas.openxmlformats.org/officeDocument/2006/relationships/image" Target="../media/image159.wmf"/><Relationship Id="rId27" Type="http://schemas.openxmlformats.org/officeDocument/2006/relationships/oleObject" Target="../embeddings/oleObject186.bin"/><Relationship Id="rId26" Type="http://schemas.openxmlformats.org/officeDocument/2006/relationships/image" Target="../media/image131.wmf"/><Relationship Id="rId25" Type="http://schemas.openxmlformats.org/officeDocument/2006/relationships/oleObject" Target="../embeddings/oleObject185.bin"/><Relationship Id="rId24" Type="http://schemas.openxmlformats.org/officeDocument/2006/relationships/image" Target="../media/image158.wmf"/><Relationship Id="rId23" Type="http://schemas.openxmlformats.org/officeDocument/2006/relationships/oleObject" Target="../embeddings/oleObject184.bin"/><Relationship Id="rId22" Type="http://schemas.openxmlformats.org/officeDocument/2006/relationships/oleObject" Target="../embeddings/oleObject183.bin"/><Relationship Id="rId21" Type="http://schemas.openxmlformats.org/officeDocument/2006/relationships/image" Target="../media/image147.wmf"/><Relationship Id="rId20" Type="http://schemas.openxmlformats.org/officeDocument/2006/relationships/oleObject" Target="../embeddings/oleObject182.bin"/><Relationship Id="rId2" Type="http://schemas.openxmlformats.org/officeDocument/2006/relationships/image" Target="../media/image151.wmf"/><Relationship Id="rId19" Type="http://schemas.openxmlformats.org/officeDocument/2006/relationships/oleObject" Target="../embeddings/oleObject181.bin"/><Relationship Id="rId18" Type="http://schemas.openxmlformats.org/officeDocument/2006/relationships/image" Target="../media/image157.wmf"/><Relationship Id="rId17" Type="http://schemas.openxmlformats.org/officeDocument/2006/relationships/oleObject" Target="../embeddings/oleObject180.bin"/><Relationship Id="rId16" Type="http://schemas.openxmlformats.org/officeDocument/2006/relationships/image" Target="../media/image156.wmf"/><Relationship Id="rId15" Type="http://schemas.openxmlformats.org/officeDocument/2006/relationships/oleObject" Target="../embeddings/oleObject179.bin"/><Relationship Id="rId14" Type="http://schemas.openxmlformats.org/officeDocument/2006/relationships/image" Target="../media/image155.wmf"/><Relationship Id="rId13" Type="http://schemas.openxmlformats.org/officeDocument/2006/relationships/oleObject" Target="../embeddings/oleObject178.bin"/><Relationship Id="rId12" Type="http://schemas.openxmlformats.org/officeDocument/2006/relationships/image" Target="../media/image144.wmf"/><Relationship Id="rId11" Type="http://schemas.openxmlformats.org/officeDocument/2006/relationships/oleObject" Target="../embeddings/oleObject177.bin"/><Relationship Id="rId10" Type="http://schemas.openxmlformats.org/officeDocument/2006/relationships/image" Target="../media/image141.wmf"/><Relationship Id="rId1" Type="http://schemas.openxmlformats.org/officeDocument/2006/relationships/oleObject" Target="../embeddings/oleObject172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201.bin"/><Relationship Id="rId2" Type="http://schemas.openxmlformats.org/officeDocument/2006/relationships/image" Target="../media/image170.wmf"/><Relationship Id="rId1" Type="http://schemas.openxmlformats.org/officeDocument/2006/relationships/oleObject" Target="../embeddings/oleObject200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22.xml"/><Relationship Id="rId4" Type="http://schemas.openxmlformats.org/officeDocument/2006/relationships/image" Target="../media/image173.wmf"/><Relationship Id="rId3" Type="http://schemas.openxmlformats.org/officeDocument/2006/relationships/oleObject" Target="../embeddings/oleObject203.bin"/><Relationship Id="rId2" Type="http://schemas.openxmlformats.org/officeDocument/2006/relationships/image" Target="../media/image172.wmf"/><Relationship Id="rId1" Type="http://schemas.openxmlformats.org/officeDocument/2006/relationships/oleObject" Target="../embeddings/oleObject20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8.x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175.wmf"/><Relationship Id="rId3" Type="http://schemas.openxmlformats.org/officeDocument/2006/relationships/oleObject" Target="../embeddings/oleObject205.bin"/><Relationship Id="rId2" Type="http://schemas.openxmlformats.org/officeDocument/2006/relationships/image" Target="../media/image174.wmf"/><Relationship Id="rId1" Type="http://schemas.openxmlformats.org/officeDocument/2006/relationships/oleObject" Target="../embeddings/oleObject204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78.xml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208.bin"/><Relationship Id="rId2" Type="http://schemas.openxmlformats.org/officeDocument/2006/relationships/image" Target="../media/image177.wmf"/><Relationship Id="rId1" Type="http://schemas.openxmlformats.org/officeDocument/2006/relationships/oleObject" Target="../embeddings/oleObject20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1.xml"/><Relationship Id="rId6" Type="http://schemas.openxmlformats.org/officeDocument/2006/relationships/slide" Target="slide36.xml"/><Relationship Id="rId5" Type="http://schemas.openxmlformats.org/officeDocument/2006/relationships/slide" Target="slide24.xml"/><Relationship Id="rId4" Type="http://schemas.openxmlformats.org/officeDocument/2006/relationships/audio" Target="../media/audio1.wav"/><Relationship Id="rId3" Type="http://schemas.openxmlformats.org/officeDocument/2006/relationships/slide" Target="slide1.xml"/><Relationship Id="rId2" Type="http://schemas.openxmlformats.org/officeDocument/2006/relationships/image" Target="../media/image5.GIF"/><Relationship Id="rId1" Type="http://schemas.openxmlformats.org/officeDocument/2006/relationships/slide" Target="slide1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180.wmf"/><Relationship Id="rId3" Type="http://schemas.openxmlformats.org/officeDocument/2006/relationships/oleObject" Target="../embeddings/oleObject210.bin"/><Relationship Id="rId2" Type="http://schemas.openxmlformats.org/officeDocument/2006/relationships/image" Target="../media/image179.wmf"/><Relationship Id="rId1" Type="http://schemas.openxmlformats.org/officeDocument/2006/relationships/oleObject" Target="../embeddings/oleObject209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22.xml"/><Relationship Id="rId4" Type="http://schemas.openxmlformats.org/officeDocument/2006/relationships/image" Target="../media/image183.wmf"/><Relationship Id="rId3" Type="http://schemas.openxmlformats.org/officeDocument/2006/relationships/oleObject" Target="../embeddings/oleObject213.bin"/><Relationship Id="rId2" Type="http://schemas.openxmlformats.org/officeDocument/2006/relationships/image" Target="../media/image182.wmf"/><Relationship Id="rId1" Type="http://schemas.openxmlformats.org/officeDocument/2006/relationships/oleObject" Target="../embeddings/oleObject21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185.wmf"/><Relationship Id="rId3" Type="http://schemas.openxmlformats.org/officeDocument/2006/relationships/oleObject" Target="../embeddings/oleObject215.bin"/><Relationship Id="rId2" Type="http://schemas.openxmlformats.org/officeDocument/2006/relationships/image" Target="../media/image184.wmf"/><Relationship Id="rId1" Type="http://schemas.openxmlformats.org/officeDocument/2006/relationships/oleObject" Target="../embeddings/oleObject214.bin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1.xml"/><Relationship Id="rId6" Type="http://schemas.openxmlformats.org/officeDocument/2006/relationships/slide" Target="slide71.xml"/><Relationship Id="rId5" Type="http://schemas.openxmlformats.org/officeDocument/2006/relationships/slide" Target="slide1.xml"/><Relationship Id="rId4" Type="http://schemas.openxmlformats.org/officeDocument/2006/relationships/audio" Target="../media/audio1.wav"/><Relationship Id="rId3" Type="http://schemas.openxmlformats.org/officeDocument/2006/relationships/slide" Target="slide49.xml"/><Relationship Id="rId2" Type="http://schemas.openxmlformats.org/officeDocument/2006/relationships/image" Target="../media/image5.GIF"/><Relationship Id="rId1" Type="http://schemas.openxmlformats.org/officeDocument/2006/relationships/slide" Target="slide4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3.bin"/><Relationship Id="rId8" Type="http://schemas.openxmlformats.org/officeDocument/2006/relationships/oleObject" Target="../embeddings/oleObject222.bin"/><Relationship Id="rId7" Type="http://schemas.openxmlformats.org/officeDocument/2006/relationships/oleObject" Target="../embeddings/oleObject221.bin"/><Relationship Id="rId6" Type="http://schemas.openxmlformats.org/officeDocument/2006/relationships/oleObject" Target="../embeddings/oleObject220.bin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188.wmf"/><Relationship Id="rId3" Type="http://schemas.openxmlformats.org/officeDocument/2006/relationships/oleObject" Target="../embeddings/oleObject218.bin"/><Relationship Id="rId27" Type="http://schemas.openxmlformats.org/officeDocument/2006/relationships/vmlDrawing" Target="../drawings/vmlDrawing34.vml"/><Relationship Id="rId26" Type="http://schemas.openxmlformats.org/officeDocument/2006/relationships/slideLayout" Target="../slideLayouts/slideLayout22.xml"/><Relationship Id="rId25" Type="http://schemas.openxmlformats.org/officeDocument/2006/relationships/audio" Target="../media/audio3.wav"/><Relationship Id="rId24" Type="http://schemas.openxmlformats.org/officeDocument/2006/relationships/oleObject" Target="../embeddings/oleObject238.bin"/><Relationship Id="rId23" Type="http://schemas.openxmlformats.org/officeDocument/2006/relationships/oleObject" Target="../embeddings/oleObject237.bin"/><Relationship Id="rId22" Type="http://schemas.openxmlformats.org/officeDocument/2006/relationships/oleObject" Target="../embeddings/oleObject236.bin"/><Relationship Id="rId21" Type="http://schemas.openxmlformats.org/officeDocument/2006/relationships/oleObject" Target="../embeddings/oleObject235.bin"/><Relationship Id="rId20" Type="http://schemas.openxmlformats.org/officeDocument/2006/relationships/oleObject" Target="../embeddings/oleObject234.bin"/><Relationship Id="rId2" Type="http://schemas.openxmlformats.org/officeDocument/2006/relationships/image" Target="../media/image187.wmf"/><Relationship Id="rId19" Type="http://schemas.openxmlformats.org/officeDocument/2006/relationships/oleObject" Target="../embeddings/oleObject233.bin"/><Relationship Id="rId18" Type="http://schemas.openxmlformats.org/officeDocument/2006/relationships/oleObject" Target="../embeddings/oleObject232.bin"/><Relationship Id="rId17" Type="http://schemas.openxmlformats.org/officeDocument/2006/relationships/oleObject" Target="../embeddings/oleObject231.bin"/><Relationship Id="rId16" Type="http://schemas.openxmlformats.org/officeDocument/2006/relationships/oleObject" Target="../embeddings/oleObject230.bin"/><Relationship Id="rId15" Type="http://schemas.openxmlformats.org/officeDocument/2006/relationships/oleObject" Target="../embeddings/oleObject229.bin"/><Relationship Id="rId14" Type="http://schemas.openxmlformats.org/officeDocument/2006/relationships/oleObject" Target="../embeddings/oleObject228.bin"/><Relationship Id="rId13" Type="http://schemas.openxmlformats.org/officeDocument/2006/relationships/oleObject" Target="../embeddings/oleObject227.bin"/><Relationship Id="rId12" Type="http://schemas.openxmlformats.org/officeDocument/2006/relationships/oleObject" Target="../embeddings/oleObject226.bin"/><Relationship Id="rId11" Type="http://schemas.openxmlformats.org/officeDocument/2006/relationships/oleObject" Target="../embeddings/oleObject225.bin"/><Relationship Id="rId10" Type="http://schemas.openxmlformats.org/officeDocument/2006/relationships/oleObject" Target="../embeddings/oleObject224.bin"/><Relationship Id="rId1" Type="http://schemas.openxmlformats.org/officeDocument/2006/relationships/oleObject" Target="../embeddings/oleObject217.bin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22.xml"/><Relationship Id="rId4" Type="http://schemas.openxmlformats.org/officeDocument/2006/relationships/image" Target="../media/image190.wmf"/><Relationship Id="rId3" Type="http://schemas.openxmlformats.org/officeDocument/2006/relationships/oleObject" Target="../embeddings/oleObject240.bin"/><Relationship Id="rId2" Type="http://schemas.openxmlformats.org/officeDocument/2006/relationships/image" Target="../media/image189.wmf"/><Relationship Id="rId1" Type="http://schemas.openxmlformats.org/officeDocument/2006/relationships/oleObject" Target="../embeddings/oleObject239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191.wmf"/><Relationship Id="rId1" Type="http://schemas.openxmlformats.org/officeDocument/2006/relationships/oleObject" Target="../embeddings/oleObject241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6.bin"/><Relationship Id="rId8" Type="http://schemas.openxmlformats.org/officeDocument/2006/relationships/image" Target="../media/image195.wmf"/><Relationship Id="rId7" Type="http://schemas.openxmlformats.org/officeDocument/2006/relationships/oleObject" Target="../embeddings/oleObject245.bin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193.wmf"/><Relationship Id="rId3" Type="http://schemas.openxmlformats.org/officeDocument/2006/relationships/oleObject" Target="../embeddings/oleObject243.bin"/><Relationship Id="rId26" Type="http://schemas.openxmlformats.org/officeDocument/2006/relationships/vmlDrawing" Target="../drawings/vmlDrawing37.vml"/><Relationship Id="rId25" Type="http://schemas.openxmlformats.org/officeDocument/2006/relationships/slideLayout" Target="../slideLayouts/slideLayout22.xml"/><Relationship Id="rId24" Type="http://schemas.openxmlformats.org/officeDocument/2006/relationships/image" Target="../media/image203.wmf"/><Relationship Id="rId23" Type="http://schemas.openxmlformats.org/officeDocument/2006/relationships/oleObject" Target="../embeddings/oleObject253.bin"/><Relationship Id="rId22" Type="http://schemas.openxmlformats.org/officeDocument/2006/relationships/image" Target="../media/image202.wmf"/><Relationship Id="rId21" Type="http://schemas.openxmlformats.org/officeDocument/2006/relationships/oleObject" Target="../embeddings/oleObject252.bin"/><Relationship Id="rId20" Type="http://schemas.openxmlformats.org/officeDocument/2006/relationships/image" Target="../media/image201.wmf"/><Relationship Id="rId2" Type="http://schemas.openxmlformats.org/officeDocument/2006/relationships/image" Target="../media/image192.wmf"/><Relationship Id="rId19" Type="http://schemas.openxmlformats.org/officeDocument/2006/relationships/oleObject" Target="../embeddings/oleObject251.bin"/><Relationship Id="rId18" Type="http://schemas.openxmlformats.org/officeDocument/2006/relationships/image" Target="../media/image200.wmf"/><Relationship Id="rId17" Type="http://schemas.openxmlformats.org/officeDocument/2006/relationships/oleObject" Target="../embeddings/oleObject250.bin"/><Relationship Id="rId16" Type="http://schemas.openxmlformats.org/officeDocument/2006/relationships/image" Target="../media/image199.wmf"/><Relationship Id="rId15" Type="http://schemas.openxmlformats.org/officeDocument/2006/relationships/oleObject" Target="../embeddings/oleObject249.bin"/><Relationship Id="rId14" Type="http://schemas.openxmlformats.org/officeDocument/2006/relationships/image" Target="../media/image198.wmf"/><Relationship Id="rId13" Type="http://schemas.openxmlformats.org/officeDocument/2006/relationships/oleObject" Target="../embeddings/oleObject248.bin"/><Relationship Id="rId12" Type="http://schemas.openxmlformats.org/officeDocument/2006/relationships/image" Target="../media/image197.wmf"/><Relationship Id="rId11" Type="http://schemas.openxmlformats.org/officeDocument/2006/relationships/oleObject" Target="../embeddings/oleObject247.bin"/><Relationship Id="rId10" Type="http://schemas.openxmlformats.org/officeDocument/2006/relationships/image" Target="../media/image196.wmf"/><Relationship Id="rId1" Type="http://schemas.openxmlformats.org/officeDocument/2006/relationships/oleObject" Target="../embeddings/oleObject242.bin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8.vml"/><Relationship Id="rId6" Type="http://schemas.openxmlformats.org/officeDocument/2006/relationships/slideLayout" Target="../slideLayouts/slideLayout22.xml"/><Relationship Id="rId5" Type="http://schemas.openxmlformats.org/officeDocument/2006/relationships/image" Target="../media/image204.wmf"/><Relationship Id="rId4" Type="http://schemas.openxmlformats.org/officeDocument/2006/relationships/oleObject" Target="../embeddings/oleObject256.bin"/><Relationship Id="rId3" Type="http://schemas.openxmlformats.org/officeDocument/2006/relationships/oleObject" Target="../embeddings/oleObject255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25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1.bin"/><Relationship Id="rId8" Type="http://schemas.openxmlformats.org/officeDocument/2006/relationships/image" Target="../media/image208.wmf"/><Relationship Id="rId7" Type="http://schemas.openxmlformats.org/officeDocument/2006/relationships/oleObject" Target="../embeddings/oleObject260.bin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59.bin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258.bin"/><Relationship Id="rId2" Type="http://schemas.openxmlformats.org/officeDocument/2006/relationships/image" Target="../media/image205.wmf"/><Relationship Id="rId14" Type="http://schemas.openxmlformats.org/officeDocument/2006/relationships/vmlDrawing" Target="../drawings/vmlDrawing39.vml"/><Relationship Id="rId13" Type="http://schemas.openxmlformats.org/officeDocument/2006/relationships/slideLayout" Target="../slideLayouts/slideLayout89.xml"/><Relationship Id="rId12" Type="http://schemas.openxmlformats.org/officeDocument/2006/relationships/image" Target="../media/image210.wmf"/><Relationship Id="rId11" Type="http://schemas.openxmlformats.org/officeDocument/2006/relationships/oleObject" Target="../embeddings/oleObject262.bin"/><Relationship Id="rId10" Type="http://schemas.openxmlformats.org/officeDocument/2006/relationships/image" Target="../media/image209.wmf"/><Relationship Id="rId1" Type="http://schemas.openxmlformats.org/officeDocument/2006/relationships/oleObject" Target="../embeddings/oleObject257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7.bin"/><Relationship Id="rId8" Type="http://schemas.openxmlformats.org/officeDocument/2006/relationships/image" Target="../media/image214.wmf"/><Relationship Id="rId7" Type="http://schemas.openxmlformats.org/officeDocument/2006/relationships/oleObject" Target="../embeddings/oleObject266.bin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65.bin"/><Relationship Id="rId4" Type="http://schemas.openxmlformats.org/officeDocument/2006/relationships/image" Target="../media/image212.wmf"/><Relationship Id="rId3" Type="http://schemas.openxmlformats.org/officeDocument/2006/relationships/oleObject" Target="../embeddings/oleObject264.bin"/><Relationship Id="rId2" Type="http://schemas.openxmlformats.org/officeDocument/2006/relationships/image" Target="../media/image211.wmf"/><Relationship Id="rId12" Type="http://schemas.openxmlformats.org/officeDocument/2006/relationships/vmlDrawing" Target="../drawings/vmlDrawing40.vml"/><Relationship Id="rId11" Type="http://schemas.openxmlformats.org/officeDocument/2006/relationships/slideLayout" Target="../slideLayouts/slideLayout21.xml"/><Relationship Id="rId10" Type="http://schemas.openxmlformats.org/officeDocument/2006/relationships/image" Target="../media/image215.wmf"/><Relationship Id="rId1" Type="http://schemas.openxmlformats.org/officeDocument/2006/relationships/oleObject" Target="../embeddings/oleObject263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2.bin"/><Relationship Id="rId8" Type="http://schemas.openxmlformats.org/officeDocument/2006/relationships/image" Target="../media/image219.wmf"/><Relationship Id="rId7" Type="http://schemas.openxmlformats.org/officeDocument/2006/relationships/oleObject" Target="../embeddings/oleObject271.bin"/><Relationship Id="rId6" Type="http://schemas.openxmlformats.org/officeDocument/2006/relationships/image" Target="../media/image218.wmf"/><Relationship Id="rId5" Type="http://schemas.openxmlformats.org/officeDocument/2006/relationships/oleObject" Target="../embeddings/oleObject270.bin"/><Relationship Id="rId4" Type="http://schemas.openxmlformats.org/officeDocument/2006/relationships/image" Target="../media/image217.wmf"/><Relationship Id="rId3" Type="http://schemas.openxmlformats.org/officeDocument/2006/relationships/oleObject" Target="../embeddings/oleObject269.bin"/><Relationship Id="rId2" Type="http://schemas.openxmlformats.org/officeDocument/2006/relationships/image" Target="../media/image216.wmf"/><Relationship Id="rId12" Type="http://schemas.openxmlformats.org/officeDocument/2006/relationships/vmlDrawing" Target="../drawings/vmlDrawing41.vml"/><Relationship Id="rId11" Type="http://schemas.openxmlformats.org/officeDocument/2006/relationships/slideLayout" Target="../slideLayouts/slideLayout17.xml"/><Relationship Id="rId10" Type="http://schemas.openxmlformats.org/officeDocument/2006/relationships/image" Target="../media/image220.wmf"/><Relationship Id="rId1" Type="http://schemas.openxmlformats.org/officeDocument/2006/relationships/oleObject" Target="../embeddings/oleObject268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7.bin"/><Relationship Id="rId8" Type="http://schemas.openxmlformats.org/officeDocument/2006/relationships/image" Target="../media/image224.wmf"/><Relationship Id="rId7" Type="http://schemas.openxmlformats.org/officeDocument/2006/relationships/oleObject" Target="../embeddings/oleObject276.bin"/><Relationship Id="rId6" Type="http://schemas.openxmlformats.org/officeDocument/2006/relationships/image" Target="../media/image223.wmf"/><Relationship Id="rId5" Type="http://schemas.openxmlformats.org/officeDocument/2006/relationships/oleObject" Target="../embeddings/oleObject275.bin"/><Relationship Id="rId4" Type="http://schemas.openxmlformats.org/officeDocument/2006/relationships/image" Target="../media/image222.wmf"/><Relationship Id="rId3" Type="http://schemas.openxmlformats.org/officeDocument/2006/relationships/oleObject" Target="../embeddings/oleObject274.bin"/><Relationship Id="rId2" Type="http://schemas.openxmlformats.org/officeDocument/2006/relationships/image" Target="../media/image221.wmf"/><Relationship Id="rId12" Type="http://schemas.openxmlformats.org/officeDocument/2006/relationships/vmlDrawing" Target="../drawings/vmlDrawing42.vml"/><Relationship Id="rId11" Type="http://schemas.openxmlformats.org/officeDocument/2006/relationships/slideLayout" Target="../slideLayouts/slideLayout17.xml"/><Relationship Id="rId10" Type="http://schemas.openxmlformats.org/officeDocument/2006/relationships/image" Target="../media/image225.wmf"/><Relationship Id="rId1" Type="http://schemas.openxmlformats.org/officeDocument/2006/relationships/oleObject" Target="../embeddings/oleObject273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2.bin"/><Relationship Id="rId8" Type="http://schemas.openxmlformats.org/officeDocument/2006/relationships/image" Target="../media/image229.wmf"/><Relationship Id="rId7" Type="http://schemas.openxmlformats.org/officeDocument/2006/relationships/oleObject" Target="../embeddings/oleObject281.bin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80.bin"/><Relationship Id="rId4" Type="http://schemas.openxmlformats.org/officeDocument/2006/relationships/image" Target="../media/image227.wmf"/><Relationship Id="rId3" Type="http://schemas.openxmlformats.org/officeDocument/2006/relationships/oleObject" Target="../embeddings/oleObject279.bin"/><Relationship Id="rId2" Type="http://schemas.openxmlformats.org/officeDocument/2006/relationships/image" Target="../media/image226.wmf"/><Relationship Id="rId14" Type="http://schemas.openxmlformats.org/officeDocument/2006/relationships/vmlDrawing" Target="../drawings/vmlDrawing43.vml"/><Relationship Id="rId13" Type="http://schemas.openxmlformats.org/officeDocument/2006/relationships/slideLayout" Target="../slideLayouts/slideLayout22.xml"/><Relationship Id="rId12" Type="http://schemas.openxmlformats.org/officeDocument/2006/relationships/image" Target="../media/image231.wmf"/><Relationship Id="rId11" Type="http://schemas.openxmlformats.org/officeDocument/2006/relationships/oleObject" Target="../embeddings/oleObject283.bin"/><Relationship Id="rId10" Type="http://schemas.openxmlformats.org/officeDocument/2006/relationships/image" Target="../media/image230.wmf"/><Relationship Id="rId1" Type="http://schemas.openxmlformats.org/officeDocument/2006/relationships/oleObject" Target="../embeddings/oleObject278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8.bin"/><Relationship Id="rId8" Type="http://schemas.openxmlformats.org/officeDocument/2006/relationships/image" Target="../media/image235.wmf"/><Relationship Id="rId7" Type="http://schemas.openxmlformats.org/officeDocument/2006/relationships/oleObject" Target="../embeddings/oleObject287.bin"/><Relationship Id="rId6" Type="http://schemas.openxmlformats.org/officeDocument/2006/relationships/image" Target="../media/image234.wmf"/><Relationship Id="rId5" Type="http://schemas.openxmlformats.org/officeDocument/2006/relationships/oleObject" Target="../embeddings/oleObject286.bin"/><Relationship Id="rId4" Type="http://schemas.openxmlformats.org/officeDocument/2006/relationships/image" Target="../media/image233.wmf"/><Relationship Id="rId3" Type="http://schemas.openxmlformats.org/officeDocument/2006/relationships/oleObject" Target="../embeddings/oleObject285.bin"/><Relationship Id="rId2" Type="http://schemas.openxmlformats.org/officeDocument/2006/relationships/image" Target="../media/image232.wmf"/><Relationship Id="rId18" Type="http://schemas.openxmlformats.org/officeDocument/2006/relationships/vmlDrawing" Target="../drawings/vmlDrawing44.vml"/><Relationship Id="rId17" Type="http://schemas.openxmlformats.org/officeDocument/2006/relationships/slideLayout" Target="../slideLayouts/slideLayout22.xml"/><Relationship Id="rId16" Type="http://schemas.openxmlformats.org/officeDocument/2006/relationships/image" Target="../media/image239.wmf"/><Relationship Id="rId15" Type="http://schemas.openxmlformats.org/officeDocument/2006/relationships/oleObject" Target="../embeddings/oleObject291.bin"/><Relationship Id="rId14" Type="http://schemas.openxmlformats.org/officeDocument/2006/relationships/image" Target="../media/image238.wmf"/><Relationship Id="rId13" Type="http://schemas.openxmlformats.org/officeDocument/2006/relationships/oleObject" Target="../embeddings/oleObject290.bin"/><Relationship Id="rId12" Type="http://schemas.openxmlformats.org/officeDocument/2006/relationships/image" Target="../media/image237.wmf"/><Relationship Id="rId11" Type="http://schemas.openxmlformats.org/officeDocument/2006/relationships/oleObject" Target="../embeddings/oleObject289.bin"/><Relationship Id="rId10" Type="http://schemas.openxmlformats.org/officeDocument/2006/relationships/image" Target="../media/image236.wmf"/><Relationship Id="rId1" Type="http://schemas.openxmlformats.org/officeDocument/2006/relationships/oleObject" Target="../embeddings/oleObject284.bin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5.vml"/><Relationship Id="rId5" Type="http://schemas.openxmlformats.org/officeDocument/2006/relationships/slideLayout" Target="../slideLayouts/slideLayout22.xml"/><Relationship Id="rId4" Type="http://schemas.openxmlformats.org/officeDocument/2006/relationships/image" Target="../media/image241.wmf"/><Relationship Id="rId3" Type="http://schemas.openxmlformats.org/officeDocument/2006/relationships/oleObject" Target="../embeddings/oleObject293.bin"/><Relationship Id="rId2" Type="http://schemas.openxmlformats.org/officeDocument/2006/relationships/image" Target="../media/image240.wmf"/><Relationship Id="rId1" Type="http://schemas.openxmlformats.org/officeDocument/2006/relationships/oleObject" Target="../embeddings/oleObject292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8.bin"/><Relationship Id="rId8" Type="http://schemas.openxmlformats.org/officeDocument/2006/relationships/image" Target="../media/image245.wmf"/><Relationship Id="rId7" Type="http://schemas.openxmlformats.org/officeDocument/2006/relationships/oleObject" Target="../embeddings/oleObject297.bin"/><Relationship Id="rId6" Type="http://schemas.openxmlformats.org/officeDocument/2006/relationships/image" Target="../media/image244.wmf"/><Relationship Id="rId5" Type="http://schemas.openxmlformats.org/officeDocument/2006/relationships/oleObject" Target="../embeddings/oleObject296.bin"/><Relationship Id="rId4" Type="http://schemas.openxmlformats.org/officeDocument/2006/relationships/image" Target="../media/image243.wmf"/><Relationship Id="rId3" Type="http://schemas.openxmlformats.org/officeDocument/2006/relationships/oleObject" Target="../embeddings/oleObject295.bin"/><Relationship Id="rId2" Type="http://schemas.openxmlformats.org/officeDocument/2006/relationships/image" Target="../media/image242.emf"/><Relationship Id="rId16" Type="http://schemas.openxmlformats.org/officeDocument/2006/relationships/vmlDrawing" Target="../drawings/vmlDrawing46.vml"/><Relationship Id="rId15" Type="http://schemas.openxmlformats.org/officeDocument/2006/relationships/slideLayout" Target="../slideLayouts/slideLayout22.xml"/><Relationship Id="rId14" Type="http://schemas.openxmlformats.org/officeDocument/2006/relationships/image" Target="../media/image248.wmf"/><Relationship Id="rId13" Type="http://schemas.openxmlformats.org/officeDocument/2006/relationships/oleObject" Target="../embeddings/oleObject300.bin"/><Relationship Id="rId12" Type="http://schemas.openxmlformats.org/officeDocument/2006/relationships/image" Target="../media/image247.wmf"/><Relationship Id="rId11" Type="http://schemas.openxmlformats.org/officeDocument/2006/relationships/oleObject" Target="../embeddings/oleObject299.bin"/><Relationship Id="rId10" Type="http://schemas.openxmlformats.org/officeDocument/2006/relationships/image" Target="../media/image246.wmf"/><Relationship Id="rId1" Type="http://schemas.openxmlformats.org/officeDocument/2006/relationships/oleObject" Target="../embeddings/oleObject294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5.bin"/><Relationship Id="rId8" Type="http://schemas.openxmlformats.org/officeDocument/2006/relationships/image" Target="../media/image252.wmf"/><Relationship Id="rId7" Type="http://schemas.openxmlformats.org/officeDocument/2006/relationships/oleObject" Target="../embeddings/oleObject304.bin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303.bin"/><Relationship Id="rId4" Type="http://schemas.openxmlformats.org/officeDocument/2006/relationships/image" Target="../media/image250.wmf"/><Relationship Id="rId3" Type="http://schemas.openxmlformats.org/officeDocument/2006/relationships/oleObject" Target="../embeddings/oleObject302.bin"/><Relationship Id="rId2" Type="http://schemas.openxmlformats.org/officeDocument/2006/relationships/image" Target="../media/image249.wmf"/><Relationship Id="rId12" Type="http://schemas.openxmlformats.org/officeDocument/2006/relationships/vmlDrawing" Target="../drawings/vmlDrawing47.vml"/><Relationship Id="rId11" Type="http://schemas.openxmlformats.org/officeDocument/2006/relationships/slideLayout" Target="../slideLayouts/slideLayout22.xml"/><Relationship Id="rId10" Type="http://schemas.openxmlformats.org/officeDocument/2006/relationships/image" Target="../media/image253.wmf"/><Relationship Id="rId1" Type="http://schemas.openxmlformats.org/officeDocument/2006/relationships/oleObject" Target="../embeddings/oleObject301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0.bin"/><Relationship Id="rId8" Type="http://schemas.openxmlformats.org/officeDocument/2006/relationships/image" Target="../media/image257.wmf"/><Relationship Id="rId7" Type="http://schemas.openxmlformats.org/officeDocument/2006/relationships/oleObject" Target="../embeddings/oleObject309.bin"/><Relationship Id="rId6" Type="http://schemas.openxmlformats.org/officeDocument/2006/relationships/image" Target="../media/image256.wmf"/><Relationship Id="rId5" Type="http://schemas.openxmlformats.org/officeDocument/2006/relationships/oleObject" Target="../embeddings/oleObject308.bin"/><Relationship Id="rId4" Type="http://schemas.openxmlformats.org/officeDocument/2006/relationships/image" Target="../media/image255.wmf"/><Relationship Id="rId3" Type="http://schemas.openxmlformats.org/officeDocument/2006/relationships/oleObject" Target="../embeddings/oleObject307.bin"/><Relationship Id="rId2" Type="http://schemas.openxmlformats.org/officeDocument/2006/relationships/image" Target="../media/image254.wmf"/><Relationship Id="rId14" Type="http://schemas.openxmlformats.org/officeDocument/2006/relationships/vmlDrawing" Target="../drawings/vmlDrawing48.vml"/><Relationship Id="rId13" Type="http://schemas.openxmlformats.org/officeDocument/2006/relationships/slideLayout" Target="../slideLayouts/slideLayout22.xml"/><Relationship Id="rId12" Type="http://schemas.openxmlformats.org/officeDocument/2006/relationships/image" Target="../media/image259.wmf"/><Relationship Id="rId11" Type="http://schemas.openxmlformats.org/officeDocument/2006/relationships/oleObject" Target="../embeddings/oleObject311.bin"/><Relationship Id="rId10" Type="http://schemas.openxmlformats.org/officeDocument/2006/relationships/image" Target="../media/image258.wmf"/><Relationship Id="rId1" Type="http://schemas.openxmlformats.org/officeDocument/2006/relationships/oleObject" Target="../embeddings/oleObject30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6.bin"/><Relationship Id="rId8" Type="http://schemas.openxmlformats.org/officeDocument/2006/relationships/image" Target="../media/image263.wmf"/><Relationship Id="rId7" Type="http://schemas.openxmlformats.org/officeDocument/2006/relationships/oleObject" Target="../embeddings/oleObject315.bin"/><Relationship Id="rId6" Type="http://schemas.openxmlformats.org/officeDocument/2006/relationships/image" Target="../media/image262.wmf"/><Relationship Id="rId5" Type="http://schemas.openxmlformats.org/officeDocument/2006/relationships/oleObject" Target="../embeddings/oleObject314.bin"/><Relationship Id="rId4" Type="http://schemas.openxmlformats.org/officeDocument/2006/relationships/image" Target="../media/image261.wmf"/><Relationship Id="rId3" Type="http://schemas.openxmlformats.org/officeDocument/2006/relationships/oleObject" Target="../embeddings/oleObject313.bin"/><Relationship Id="rId2" Type="http://schemas.openxmlformats.org/officeDocument/2006/relationships/image" Target="../media/image260.wmf"/><Relationship Id="rId14" Type="http://schemas.openxmlformats.org/officeDocument/2006/relationships/vmlDrawing" Target="../drawings/vmlDrawing49.vml"/><Relationship Id="rId13" Type="http://schemas.openxmlformats.org/officeDocument/2006/relationships/slideLayout" Target="../slideLayouts/slideLayout22.xml"/><Relationship Id="rId12" Type="http://schemas.openxmlformats.org/officeDocument/2006/relationships/image" Target="../media/image265.wmf"/><Relationship Id="rId11" Type="http://schemas.openxmlformats.org/officeDocument/2006/relationships/oleObject" Target="../embeddings/oleObject317.bin"/><Relationship Id="rId10" Type="http://schemas.openxmlformats.org/officeDocument/2006/relationships/image" Target="../media/image264.wmf"/><Relationship Id="rId1" Type="http://schemas.openxmlformats.org/officeDocument/2006/relationships/oleObject" Target="../embeddings/oleObject312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2.bin"/><Relationship Id="rId8" Type="http://schemas.openxmlformats.org/officeDocument/2006/relationships/image" Target="../media/image269.wmf"/><Relationship Id="rId7" Type="http://schemas.openxmlformats.org/officeDocument/2006/relationships/oleObject" Target="../embeddings/oleObject321.bin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320.bin"/><Relationship Id="rId4" Type="http://schemas.openxmlformats.org/officeDocument/2006/relationships/image" Target="../media/image267.wmf"/><Relationship Id="rId3" Type="http://schemas.openxmlformats.org/officeDocument/2006/relationships/oleObject" Target="../embeddings/oleObject319.bin"/><Relationship Id="rId2" Type="http://schemas.openxmlformats.org/officeDocument/2006/relationships/image" Target="../media/image266.wmf"/><Relationship Id="rId14" Type="http://schemas.openxmlformats.org/officeDocument/2006/relationships/vmlDrawing" Target="../drawings/vmlDrawing50.vml"/><Relationship Id="rId13" Type="http://schemas.openxmlformats.org/officeDocument/2006/relationships/slideLayout" Target="../slideLayouts/slideLayout89.xml"/><Relationship Id="rId12" Type="http://schemas.openxmlformats.org/officeDocument/2006/relationships/image" Target="../media/image271.wmf"/><Relationship Id="rId11" Type="http://schemas.openxmlformats.org/officeDocument/2006/relationships/oleObject" Target="../embeddings/oleObject323.bin"/><Relationship Id="rId10" Type="http://schemas.openxmlformats.org/officeDocument/2006/relationships/image" Target="../media/image270.wmf"/><Relationship Id="rId1" Type="http://schemas.openxmlformats.org/officeDocument/2006/relationships/oleObject" Target="../embeddings/oleObject318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8.bin"/><Relationship Id="rId8" Type="http://schemas.openxmlformats.org/officeDocument/2006/relationships/image" Target="../media/image275.wmf"/><Relationship Id="rId7" Type="http://schemas.openxmlformats.org/officeDocument/2006/relationships/oleObject" Target="../embeddings/oleObject327.bin"/><Relationship Id="rId6" Type="http://schemas.openxmlformats.org/officeDocument/2006/relationships/image" Target="../media/image274.wmf"/><Relationship Id="rId5" Type="http://schemas.openxmlformats.org/officeDocument/2006/relationships/oleObject" Target="../embeddings/oleObject326.bin"/><Relationship Id="rId4" Type="http://schemas.openxmlformats.org/officeDocument/2006/relationships/image" Target="../media/image273.wmf"/><Relationship Id="rId3" Type="http://schemas.openxmlformats.org/officeDocument/2006/relationships/oleObject" Target="../embeddings/oleObject325.bin"/><Relationship Id="rId2" Type="http://schemas.openxmlformats.org/officeDocument/2006/relationships/image" Target="../media/image272.wmf"/><Relationship Id="rId12" Type="http://schemas.openxmlformats.org/officeDocument/2006/relationships/vmlDrawing" Target="../drawings/vmlDrawing51.vml"/><Relationship Id="rId11" Type="http://schemas.openxmlformats.org/officeDocument/2006/relationships/slideLayout" Target="../slideLayouts/slideLayout89.xml"/><Relationship Id="rId10" Type="http://schemas.openxmlformats.org/officeDocument/2006/relationships/image" Target="../media/image276.wmf"/><Relationship Id="rId1" Type="http://schemas.openxmlformats.org/officeDocument/2006/relationships/oleObject" Target="../embeddings/oleObject324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3.bin"/><Relationship Id="rId8" Type="http://schemas.openxmlformats.org/officeDocument/2006/relationships/image" Target="../media/image280.wmf"/><Relationship Id="rId7" Type="http://schemas.openxmlformats.org/officeDocument/2006/relationships/oleObject" Target="../embeddings/oleObject332.bin"/><Relationship Id="rId6" Type="http://schemas.openxmlformats.org/officeDocument/2006/relationships/image" Target="../media/image279.wmf"/><Relationship Id="rId5" Type="http://schemas.openxmlformats.org/officeDocument/2006/relationships/oleObject" Target="../embeddings/oleObject331.bin"/><Relationship Id="rId4" Type="http://schemas.openxmlformats.org/officeDocument/2006/relationships/image" Target="../media/image278.wmf"/><Relationship Id="rId3" Type="http://schemas.openxmlformats.org/officeDocument/2006/relationships/oleObject" Target="../embeddings/oleObject330.bin"/><Relationship Id="rId2" Type="http://schemas.openxmlformats.org/officeDocument/2006/relationships/image" Target="../media/image277.wmf"/><Relationship Id="rId12" Type="http://schemas.openxmlformats.org/officeDocument/2006/relationships/vmlDrawing" Target="../drawings/vmlDrawing52.vml"/><Relationship Id="rId11" Type="http://schemas.openxmlformats.org/officeDocument/2006/relationships/slideLayout" Target="../slideLayouts/slideLayout89.xml"/><Relationship Id="rId10" Type="http://schemas.openxmlformats.org/officeDocument/2006/relationships/image" Target="../media/image281.wmf"/><Relationship Id="rId1" Type="http://schemas.openxmlformats.org/officeDocument/2006/relationships/oleObject" Target="../embeddings/oleObject329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image" Target="../media/image285.wmf"/><Relationship Id="rId7" Type="http://schemas.openxmlformats.org/officeDocument/2006/relationships/oleObject" Target="../embeddings/oleObject337.bin"/><Relationship Id="rId6" Type="http://schemas.openxmlformats.org/officeDocument/2006/relationships/image" Target="../media/image284.wmf"/><Relationship Id="rId5" Type="http://schemas.openxmlformats.org/officeDocument/2006/relationships/oleObject" Target="../embeddings/oleObject336.bin"/><Relationship Id="rId4" Type="http://schemas.openxmlformats.org/officeDocument/2006/relationships/image" Target="../media/image283.wmf"/><Relationship Id="rId3" Type="http://schemas.openxmlformats.org/officeDocument/2006/relationships/oleObject" Target="../embeddings/oleObject335.bin"/><Relationship Id="rId2" Type="http://schemas.openxmlformats.org/officeDocument/2006/relationships/image" Target="../media/image282.wmf"/><Relationship Id="rId10" Type="http://schemas.openxmlformats.org/officeDocument/2006/relationships/vmlDrawing" Target="../drawings/vmlDrawing53.vml"/><Relationship Id="rId1" Type="http://schemas.openxmlformats.org/officeDocument/2006/relationships/oleObject" Target="../embeddings/oleObject334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2.bin"/><Relationship Id="rId8" Type="http://schemas.openxmlformats.org/officeDocument/2006/relationships/image" Target="../media/image289.wmf"/><Relationship Id="rId7" Type="http://schemas.openxmlformats.org/officeDocument/2006/relationships/oleObject" Target="../embeddings/oleObject341.bin"/><Relationship Id="rId6" Type="http://schemas.openxmlformats.org/officeDocument/2006/relationships/image" Target="../media/image288.wmf"/><Relationship Id="rId5" Type="http://schemas.openxmlformats.org/officeDocument/2006/relationships/oleObject" Target="../embeddings/oleObject340.bin"/><Relationship Id="rId4" Type="http://schemas.openxmlformats.org/officeDocument/2006/relationships/image" Target="../media/image287.wmf"/><Relationship Id="rId38" Type="http://schemas.openxmlformats.org/officeDocument/2006/relationships/vmlDrawing" Target="../drawings/vmlDrawing54.vml"/><Relationship Id="rId37" Type="http://schemas.openxmlformats.org/officeDocument/2006/relationships/slideLayout" Target="../slideLayouts/slideLayout22.xml"/><Relationship Id="rId36" Type="http://schemas.openxmlformats.org/officeDocument/2006/relationships/image" Target="../media/image285.wmf"/><Relationship Id="rId35" Type="http://schemas.openxmlformats.org/officeDocument/2006/relationships/oleObject" Target="../embeddings/oleObject355.bin"/><Relationship Id="rId34" Type="http://schemas.openxmlformats.org/officeDocument/2006/relationships/image" Target="../media/image276.wmf"/><Relationship Id="rId33" Type="http://schemas.openxmlformats.org/officeDocument/2006/relationships/oleObject" Target="../embeddings/oleObject354.bin"/><Relationship Id="rId32" Type="http://schemas.openxmlformats.org/officeDocument/2006/relationships/image" Target="../media/image301.wmf"/><Relationship Id="rId31" Type="http://schemas.openxmlformats.org/officeDocument/2006/relationships/oleObject" Target="../embeddings/oleObject353.bin"/><Relationship Id="rId30" Type="http://schemas.openxmlformats.org/officeDocument/2006/relationships/image" Target="../media/image300.wmf"/><Relationship Id="rId3" Type="http://schemas.openxmlformats.org/officeDocument/2006/relationships/oleObject" Target="../embeddings/oleObject339.bin"/><Relationship Id="rId29" Type="http://schemas.openxmlformats.org/officeDocument/2006/relationships/oleObject" Target="../embeddings/oleObject352.bin"/><Relationship Id="rId28" Type="http://schemas.openxmlformats.org/officeDocument/2006/relationships/image" Target="../media/image299.wmf"/><Relationship Id="rId27" Type="http://schemas.openxmlformats.org/officeDocument/2006/relationships/oleObject" Target="../embeddings/oleObject351.bin"/><Relationship Id="rId26" Type="http://schemas.openxmlformats.org/officeDocument/2006/relationships/image" Target="../media/image298.wmf"/><Relationship Id="rId25" Type="http://schemas.openxmlformats.org/officeDocument/2006/relationships/oleObject" Target="../embeddings/oleObject350.bin"/><Relationship Id="rId24" Type="http://schemas.openxmlformats.org/officeDocument/2006/relationships/image" Target="../media/image297.wmf"/><Relationship Id="rId23" Type="http://schemas.openxmlformats.org/officeDocument/2006/relationships/oleObject" Target="../embeddings/oleObject349.bin"/><Relationship Id="rId22" Type="http://schemas.openxmlformats.org/officeDocument/2006/relationships/image" Target="../media/image296.wmf"/><Relationship Id="rId21" Type="http://schemas.openxmlformats.org/officeDocument/2006/relationships/oleObject" Target="../embeddings/oleObject348.bin"/><Relationship Id="rId20" Type="http://schemas.openxmlformats.org/officeDocument/2006/relationships/image" Target="../media/image295.wmf"/><Relationship Id="rId2" Type="http://schemas.openxmlformats.org/officeDocument/2006/relationships/image" Target="../media/image286.wmf"/><Relationship Id="rId19" Type="http://schemas.openxmlformats.org/officeDocument/2006/relationships/oleObject" Target="../embeddings/oleObject347.bin"/><Relationship Id="rId18" Type="http://schemas.openxmlformats.org/officeDocument/2006/relationships/image" Target="../media/image294.wmf"/><Relationship Id="rId17" Type="http://schemas.openxmlformats.org/officeDocument/2006/relationships/oleObject" Target="../embeddings/oleObject346.bin"/><Relationship Id="rId16" Type="http://schemas.openxmlformats.org/officeDocument/2006/relationships/image" Target="../media/image293.wmf"/><Relationship Id="rId15" Type="http://schemas.openxmlformats.org/officeDocument/2006/relationships/oleObject" Target="../embeddings/oleObject345.bin"/><Relationship Id="rId14" Type="http://schemas.openxmlformats.org/officeDocument/2006/relationships/image" Target="../media/image292.wmf"/><Relationship Id="rId13" Type="http://schemas.openxmlformats.org/officeDocument/2006/relationships/oleObject" Target="../embeddings/oleObject344.bin"/><Relationship Id="rId12" Type="http://schemas.openxmlformats.org/officeDocument/2006/relationships/image" Target="../media/image291.wmf"/><Relationship Id="rId11" Type="http://schemas.openxmlformats.org/officeDocument/2006/relationships/oleObject" Target="../embeddings/oleObject343.bin"/><Relationship Id="rId10" Type="http://schemas.openxmlformats.org/officeDocument/2006/relationships/image" Target="../media/image290.wmf"/><Relationship Id="rId1" Type="http://schemas.openxmlformats.org/officeDocument/2006/relationships/oleObject" Target="../embeddings/oleObject338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image" Target="../media/image305.wmf"/><Relationship Id="rId7" Type="http://schemas.openxmlformats.org/officeDocument/2006/relationships/oleObject" Target="../embeddings/oleObject359.bin"/><Relationship Id="rId6" Type="http://schemas.openxmlformats.org/officeDocument/2006/relationships/image" Target="../media/image304.wmf"/><Relationship Id="rId5" Type="http://schemas.openxmlformats.org/officeDocument/2006/relationships/oleObject" Target="../embeddings/oleObject358.bin"/><Relationship Id="rId4" Type="http://schemas.openxmlformats.org/officeDocument/2006/relationships/image" Target="../media/image303.wmf"/><Relationship Id="rId3" Type="http://schemas.openxmlformats.org/officeDocument/2006/relationships/oleObject" Target="../embeddings/oleObject357.bin"/><Relationship Id="rId2" Type="http://schemas.openxmlformats.org/officeDocument/2006/relationships/image" Target="../media/image302.wmf"/><Relationship Id="rId10" Type="http://schemas.openxmlformats.org/officeDocument/2006/relationships/vmlDrawing" Target="../drawings/vmlDrawing55.vml"/><Relationship Id="rId1" Type="http://schemas.openxmlformats.org/officeDocument/2006/relationships/oleObject" Target="../embeddings/oleObject356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4.bin"/><Relationship Id="rId8" Type="http://schemas.openxmlformats.org/officeDocument/2006/relationships/image" Target="../media/image309.wmf"/><Relationship Id="rId7" Type="http://schemas.openxmlformats.org/officeDocument/2006/relationships/oleObject" Target="../embeddings/oleObject363.bin"/><Relationship Id="rId6" Type="http://schemas.openxmlformats.org/officeDocument/2006/relationships/image" Target="../media/image308.wmf"/><Relationship Id="rId5" Type="http://schemas.openxmlformats.org/officeDocument/2006/relationships/oleObject" Target="../embeddings/oleObject362.bin"/><Relationship Id="rId4" Type="http://schemas.openxmlformats.org/officeDocument/2006/relationships/image" Target="../media/image307.wmf"/><Relationship Id="rId3" Type="http://schemas.openxmlformats.org/officeDocument/2006/relationships/oleObject" Target="../embeddings/oleObject361.bin"/><Relationship Id="rId20" Type="http://schemas.openxmlformats.org/officeDocument/2006/relationships/vmlDrawing" Target="../drawings/vmlDrawing56.vml"/><Relationship Id="rId2" Type="http://schemas.openxmlformats.org/officeDocument/2006/relationships/image" Target="../media/image306.wmf"/><Relationship Id="rId19" Type="http://schemas.openxmlformats.org/officeDocument/2006/relationships/slideLayout" Target="../slideLayouts/slideLayout89.xml"/><Relationship Id="rId18" Type="http://schemas.openxmlformats.org/officeDocument/2006/relationships/image" Target="../media/image314.wmf"/><Relationship Id="rId17" Type="http://schemas.openxmlformats.org/officeDocument/2006/relationships/oleObject" Target="../embeddings/oleObject368.bin"/><Relationship Id="rId16" Type="http://schemas.openxmlformats.org/officeDocument/2006/relationships/image" Target="../media/image313.wmf"/><Relationship Id="rId15" Type="http://schemas.openxmlformats.org/officeDocument/2006/relationships/oleObject" Target="../embeddings/oleObject367.bin"/><Relationship Id="rId14" Type="http://schemas.openxmlformats.org/officeDocument/2006/relationships/image" Target="../media/image312.wmf"/><Relationship Id="rId13" Type="http://schemas.openxmlformats.org/officeDocument/2006/relationships/oleObject" Target="../embeddings/oleObject366.bin"/><Relationship Id="rId12" Type="http://schemas.openxmlformats.org/officeDocument/2006/relationships/image" Target="../media/image311.wmf"/><Relationship Id="rId11" Type="http://schemas.openxmlformats.org/officeDocument/2006/relationships/oleObject" Target="../embeddings/oleObject365.bin"/><Relationship Id="rId10" Type="http://schemas.openxmlformats.org/officeDocument/2006/relationships/image" Target="../media/image310.wmf"/><Relationship Id="rId1" Type="http://schemas.openxmlformats.org/officeDocument/2006/relationships/oleObject" Target="../embeddings/oleObject360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3.bin"/><Relationship Id="rId8" Type="http://schemas.openxmlformats.org/officeDocument/2006/relationships/image" Target="../media/image318.wmf"/><Relationship Id="rId7" Type="http://schemas.openxmlformats.org/officeDocument/2006/relationships/oleObject" Target="../embeddings/oleObject372.bin"/><Relationship Id="rId6" Type="http://schemas.openxmlformats.org/officeDocument/2006/relationships/image" Target="../media/image317.wmf"/><Relationship Id="rId5" Type="http://schemas.openxmlformats.org/officeDocument/2006/relationships/oleObject" Target="../embeddings/oleObject371.bin"/><Relationship Id="rId4" Type="http://schemas.openxmlformats.org/officeDocument/2006/relationships/image" Target="../media/image316.wmf"/><Relationship Id="rId3" Type="http://schemas.openxmlformats.org/officeDocument/2006/relationships/oleObject" Target="../embeddings/oleObject370.bin"/><Relationship Id="rId2" Type="http://schemas.openxmlformats.org/officeDocument/2006/relationships/image" Target="../media/image315.wmf"/><Relationship Id="rId12" Type="http://schemas.openxmlformats.org/officeDocument/2006/relationships/vmlDrawing" Target="../drawings/vmlDrawing57.vml"/><Relationship Id="rId11" Type="http://schemas.openxmlformats.org/officeDocument/2006/relationships/slideLayout" Target="../slideLayouts/slideLayout89.xml"/><Relationship Id="rId10" Type="http://schemas.openxmlformats.org/officeDocument/2006/relationships/image" Target="../media/image319.wmf"/><Relationship Id="rId1" Type="http://schemas.openxmlformats.org/officeDocument/2006/relationships/oleObject" Target="../embeddings/oleObject369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8.bin"/><Relationship Id="rId8" Type="http://schemas.openxmlformats.org/officeDocument/2006/relationships/image" Target="../media/image323.wmf"/><Relationship Id="rId7" Type="http://schemas.openxmlformats.org/officeDocument/2006/relationships/oleObject" Target="../embeddings/oleObject377.bin"/><Relationship Id="rId6" Type="http://schemas.openxmlformats.org/officeDocument/2006/relationships/image" Target="../media/image322.wmf"/><Relationship Id="rId5" Type="http://schemas.openxmlformats.org/officeDocument/2006/relationships/oleObject" Target="../embeddings/oleObject376.bin"/><Relationship Id="rId4" Type="http://schemas.openxmlformats.org/officeDocument/2006/relationships/image" Target="../media/image321.wmf"/><Relationship Id="rId3" Type="http://schemas.openxmlformats.org/officeDocument/2006/relationships/oleObject" Target="../embeddings/oleObject375.bin"/><Relationship Id="rId2" Type="http://schemas.openxmlformats.org/officeDocument/2006/relationships/image" Target="../media/image320.wmf"/><Relationship Id="rId12" Type="http://schemas.openxmlformats.org/officeDocument/2006/relationships/vmlDrawing" Target="../drawings/vmlDrawing58.vml"/><Relationship Id="rId11" Type="http://schemas.openxmlformats.org/officeDocument/2006/relationships/slideLayout" Target="../slideLayouts/slideLayout89.xml"/><Relationship Id="rId10" Type="http://schemas.openxmlformats.org/officeDocument/2006/relationships/image" Target="../media/image324.wmf"/><Relationship Id="rId1" Type="http://schemas.openxmlformats.org/officeDocument/2006/relationships/oleObject" Target="../embeddings/oleObject37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2.xml"/><Relationship Id="rId7" Type="http://schemas.openxmlformats.org/officeDocument/2006/relationships/oleObject" Target="../embeddings/oleObject6.bin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3.bin"/><Relationship Id="rId8" Type="http://schemas.openxmlformats.org/officeDocument/2006/relationships/image" Target="../media/image328.wmf"/><Relationship Id="rId7" Type="http://schemas.openxmlformats.org/officeDocument/2006/relationships/oleObject" Target="../embeddings/oleObject382.bin"/><Relationship Id="rId6" Type="http://schemas.openxmlformats.org/officeDocument/2006/relationships/image" Target="../media/image327.wmf"/><Relationship Id="rId5" Type="http://schemas.openxmlformats.org/officeDocument/2006/relationships/oleObject" Target="../embeddings/oleObject381.bin"/><Relationship Id="rId4" Type="http://schemas.openxmlformats.org/officeDocument/2006/relationships/image" Target="../media/image326.wmf"/><Relationship Id="rId3" Type="http://schemas.openxmlformats.org/officeDocument/2006/relationships/oleObject" Target="../embeddings/oleObject380.bin"/><Relationship Id="rId2" Type="http://schemas.openxmlformats.org/officeDocument/2006/relationships/image" Target="../media/image325.wmf"/><Relationship Id="rId14" Type="http://schemas.openxmlformats.org/officeDocument/2006/relationships/vmlDrawing" Target="../drawings/vmlDrawing59.vml"/><Relationship Id="rId13" Type="http://schemas.openxmlformats.org/officeDocument/2006/relationships/slideLayout" Target="../slideLayouts/slideLayout22.xml"/><Relationship Id="rId12" Type="http://schemas.openxmlformats.org/officeDocument/2006/relationships/image" Target="../media/image329.wmf"/><Relationship Id="rId11" Type="http://schemas.openxmlformats.org/officeDocument/2006/relationships/oleObject" Target="../embeddings/oleObject384.bin"/><Relationship Id="rId10" Type="http://schemas.openxmlformats.org/officeDocument/2006/relationships/image" Target="../media/image228.wmf"/><Relationship Id="rId1" Type="http://schemas.openxmlformats.org/officeDocument/2006/relationships/oleObject" Target="../embeddings/oleObject379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9.bin"/><Relationship Id="rId8" Type="http://schemas.openxmlformats.org/officeDocument/2006/relationships/image" Target="../media/image333.wmf"/><Relationship Id="rId7" Type="http://schemas.openxmlformats.org/officeDocument/2006/relationships/oleObject" Target="../embeddings/oleObject388.bin"/><Relationship Id="rId6" Type="http://schemas.openxmlformats.org/officeDocument/2006/relationships/image" Target="../media/image332.wmf"/><Relationship Id="rId5" Type="http://schemas.openxmlformats.org/officeDocument/2006/relationships/oleObject" Target="../embeddings/oleObject387.bin"/><Relationship Id="rId4" Type="http://schemas.openxmlformats.org/officeDocument/2006/relationships/image" Target="../media/image331.wmf"/><Relationship Id="rId3" Type="http://schemas.openxmlformats.org/officeDocument/2006/relationships/oleObject" Target="../embeddings/oleObject386.bin"/><Relationship Id="rId2" Type="http://schemas.openxmlformats.org/officeDocument/2006/relationships/image" Target="../media/image330.wmf"/><Relationship Id="rId12" Type="http://schemas.openxmlformats.org/officeDocument/2006/relationships/vmlDrawing" Target="../drawings/vmlDrawing60.vml"/><Relationship Id="rId11" Type="http://schemas.openxmlformats.org/officeDocument/2006/relationships/slideLayout" Target="../slideLayouts/slideLayout22.xml"/><Relationship Id="rId10" Type="http://schemas.openxmlformats.org/officeDocument/2006/relationships/image" Target="../media/image334.wmf"/><Relationship Id="rId1" Type="http://schemas.openxmlformats.org/officeDocument/2006/relationships/oleObject" Target="../embeddings/oleObject385.bin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1.vml"/><Relationship Id="rId6" Type="http://schemas.openxmlformats.org/officeDocument/2006/relationships/slideLayout" Target="../slideLayouts/slideLayout22.xml"/><Relationship Id="rId5" Type="http://schemas.openxmlformats.org/officeDocument/2006/relationships/image" Target="../media/image337.png"/><Relationship Id="rId4" Type="http://schemas.openxmlformats.org/officeDocument/2006/relationships/image" Target="../media/image336.wmf"/><Relationship Id="rId3" Type="http://schemas.openxmlformats.org/officeDocument/2006/relationships/oleObject" Target="../embeddings/oleObject391.bin"/><Relationship Id="rId2" Type="http://schemas.openxmlformats.org/officeDocument/2006/relationships/image" Target="../media/image335.wmf"/><Relationship Id="rId1" Type="http://schemas.openxmlformats.org/officeDocument/2006/relationships/oleObject" Target="../embeddings/oleObject390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6.bin"/><Relationship Id="rId8" Type="http://schemas.openxmlformats.org/officeDocument/2006/relationships/image" Target="../media/image339.wmf"/><Relationship Id="rId7" Type="http://schemas.openxmlformats.org/officeDocument/2006/relationships/oleObject" Target="../embeddings/oleObject395.bin"/><Relationship Id="rId6" Type="http://schemas.openxmlformats.org/officeDocument/2006/relationships/image" Target="../media/image333.wmf"/><Relationship Id="rId5" Type="http://schemas.openxmlformats.org/officeDocument/2006/relationships/oleObject" Target="../embeddings/oleObject394.bin"/><Relationship Id="rId4" Type="http://schemas.openxmlformats.org/officeDocument/2006/relationships/image" Target="../media/image338.wmf"/><Relationship Id="rId3" Type="http://schemas.openxmlformats.org/officeDocument/2006/relationships/oleObject" Target="../embeddings/oleObject393.bin"/><Relationship Id="rId2" Type="http://schemas.openxmlformats.org/officeDocument/2006/relationships/image" Target="../media/image331.wmf"/><Relationship Id="rId14" Type="http://schemas.openxmlformats.org/officeDocument/2006/relationships/vmlDrawing" Target="../drawings/vmlDrawing62.vml"/><Relationship Id="rId13" Type="http://schemas.openxmlformats.org/officeDocument/2006/relationships/slideLayout" Target="../slideLayouts/slideLayout22.xml"/><Relationship Id="rId12" Type="http://schemas.openxmlformats.org/officeDocument/2006/relationships/image" Target="../media/image340.wmf"/><Relationship Id="rId11" Type="http://schemas.openxmlformats.org/officeDocument/2006/relationships/oleObject" Target="../embeddings/oleObject397.bin"/><Relationship Id="rId10" Type="http://schemas.openxmlformats.org/officeDocument/2006/relationships/image" Target="../media/image330.wmf"/><Relationship Id="rId1" Type="http://schemas.openxmlformats.org/officeDocument/2006/relationships/oleObject" Target="../embeddings/oleObject392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2.bin"/><Relationship Id="rId8" Type="http://schemas.openxmlformats.org/officeDocument/2006/relationships/image" Target="../media/image344.emf"/><Relationship Id="rId7" Type="http://schemas.openxmlformats.org/officeDocument/2006/relationships/oleObject" Target="../embeddings/oleObject401.bin"/><Relationship Id="rId6" Type="http://schemas.openxmlformats.org/officeDocument/2006/relationships/image" Target="../media/image343.emf"/><Relationship Id="rId5" Type="http://schemas.openxmlformats.org/officeDocument/2006/relationships/oleObject" Target="../embeddings/oleObject400.bin"/><Relationship Id="rId4" Type="http://schemas.openxmlformats.org/officeDocument/2006/relationships/image" Target="../media/image342.emf"/><Relationship Id="rId3" Type="http://schemas.openxmlformats.org/officeDocument/2006/relationships/oleObject" Target="../embeddings/oleObject399.bin"/><Relationship Id="rId2" Type="http://schemas.openxmlformats.org/officeDocument/2006/relationships/image" Target="../media/image341.emf"/><Relationship Id="rId18" Type="http://schemas.openxmlformats.org/officeDocument/2006/relationships/vmlDrawing" Target="../drawings/vmlDrawing63.vml"/><Relationship Id="rId17" Type="http://schemas.openxmlformats.org/officeDocument/2006/relationships/slideLayout" Target="../slideLayouts/slideLayout22.xml"/><Relationship Id="rId16" Type="http://schemas.openxmlformats.org/officeDocument/2006/relationships/image" Target="../media/image348.emf"/><Relationship Id="rId15" Type="http://schemas.openxmlformats.org/officeDocument/2006/relationships/oleObject" Target="../embeddings/oleObject405.bin"/><Relationship Id="rId14" Type="http://schemas.openxmlformats.org/officeDocument/2006/relationships/image" Target="../media/image347.emf"/><Relationship Id="rId13" Type="http://schemas.openxmlformats.org/officeDocument/2006/relationships/oleObject" Target="../embeddings/oleObject404.bin"/><Relationship Id="rId12" Type="http://schemas.openxmlformats.org/officeDocument/2006/relationships/image" Target="../media/image346.emf"/><Relationship Id="rId11" Type="http://schemas.openxmlformats.org/officeDocument/2006/relationships/oleObject" Target="../embeddings/oleObject403.bin"/><Relationship Id="rId10" Type="http://schemas.openxmlformats.org/officeDocument/2006/relationships/image" Target="../media/image345.emf"/><Relationship Id="rId1" Type="http://schemas.openxmlformats.org/officeDocument/2006/relationships/oleObject" Target="../embeddings/oleObject398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audio" Target="../media/audio1.wav"/><Relationship Id="rId1" Type="http://schemas.openxmlformats.org/officeDocument/2006/relationships/image" Target="../media/image5.GIF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4.vml"/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349.wmf"/><Relationship Id="rId1" Type="http://schemas.openxmlformats.org/officeDocument/2006/relationships/oleObject" Target="../embeddings/oleObject406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5.vml"/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352.wmf"/><Relationship Id="rId5" Type="http://schemas.openxmlformats.org/officeDocument/2006/relationships/oleObject" Target="../embeddings/oleObject409.bin"/><Relationship Id="rId4" Type="http://schemas.openxmlformats.org/officeDocument/2006/relationships/image" Target="../media/image351.wmf"/><Relationship Id="rId3" Type="http://schemas.openxmlformats.org/officeDocument/2006/relationships/oleObject" Target="../embeddings/oleObject408.bin"/><Relationship Id="rId2" Type="http://schemas.openxmlformats.org/officeDocument/2006/relationships/image" Target="../media/image350.wmf"/><Relationship Id="rId1" Type="http://schemas.openxmlformats.org/officeDocument/2006/relationships/oleObject" Target="../embeddings/oleObject407.bin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6.vml"/><Relationship Id="rId5" Type="http://schemas.openxmlformats.org/officeDocument/2006/relationships/slideLayout" Target="../slideLayouts/slideLayout22.xml"/><Relationship Id="rId4" Type="http://schemas.openxmlformats.org/officeDocument/2006/relationships/image" Target="../media/image354.wmf"/><Relationship Id="rId3" Type="http://schemas.openxmlformats.org/officeDocument/2006/relationships/oleObject" Target="../embeddings/oleObject411.bin"/><Relationship Id="rId2" Type="http://schemas.openxmlformats.org/officeDocument/2006/relationships/image" Target="../media/image353.wmf"/><Relationship Id="rId1" Type="http://schemas.openxmlformats.org/officeDocument/2006/relationships/oleObject" Target="../embeddings/oleObject41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oleObject" Target="../embeddings/oleObject12.bin"/><Relationship Id="rId7" Type="http://schemas.openxmlformats.org/officeDocument/2006/relationships/oleObject" Target="../embeddings/oleObject11.bin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22.xml"/><Relationship Id="rId1" Type="http://schemas.openxmlformats.org/officeDocument/2006/relationships/oleObject" Target="../embeddings/oleObject7.bin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6.bin"/><Relationship Id="rId8" Type="http://schemas.openxmlformats.org/officeDocument/2006/relationships/image" Target="../media/image358.wmf"/><Relationship Id="rId7" Type="http://schemas.openxmlformats.org/officeDocument/2006/relationships/oleObject" Target="../embeddings/oleObject415.bin"/><Relationship Id="rId6" Type="http://schemas.openxmlformats.org/officeDocument/2006/relationships/image" Target="../media/image357.wmf"/><Relationship Id="rId5" Type="http://schemas.openxmlformats.org/officeDocument/2006/relationships/oleObject" Target="../embeddings/oleObject414.bin"/><Relationship Id="rId4" Type="http://schemas.openxmlformats.org/officeDocument/2006/relationships/image" Target="../media/image356.wmf"/><Relationship Id="rId3" Type="http://schemas.openxmlformats.org/officeDocument/2006/relationships/oleObject" Target="../embeddings/oleObject413.bin"/><Relationship Id="rId2" Type="http://schemas.openxmlformats.org/officeDocument/2006/relationships/image" Target="../media/image355.wmf"/><Relationship Id="rId12" Type="http://schemas.openxmlformats.org/officeDocument/2006/relationships/vmlDrawing" Target="../drawings/vmlDrawing67.vml"/><Relationship Id="rId11" Type="http://schemas.openxmlformats.org/officeDocument/2006/relationships/slideLayout" Target="../slideLayouts/slideLayout89.xml"/><Relationship Id="rId10" Type="http://schemas.openxmlformats.org/officeDocument/2006/relationships/image" Target="../media/image359.wmf"/><Relationship Id="rId1" Type="http://schemas.openxmlformats.org/officeDocument/2006/relationships/oleObject" Target="../embeddings/oleObject412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audio" Target="../media/audio2.wav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1.bin"/><Relationship Id="rId8" Type="http://schemas.openxmlformats.org/officeDocument/2006/relationships/image" Target="../media/image363.wmf"/><Relationship Id="rId7" Type="http://schemas.openxmlformats.org/officeDocument/2006/relationships/oleObject" Target="../embeddings/oleObject420.bin"/><Relationship Id="rId6" Type="http://schemas.openxmlformats.org/officeDocument/2006/relationships/image" Target="../media/image362.wmf"/><Relationship Id="rId5" Type="http://schemas.openxmlformats.org/officeDocument/2006/relationships/oleObject" Target="../embeddings/oleObject419.bin"/><Relationship Id="rId4" Type="http://schemas.openxmlformats.org/officeDocument/2006/relationships/image" Target="../media/image361.wmf"/><Relationship Id="rId3" Type="http://schemas.openxmlformats.org/officeDocument/2006/relationships/oleObject" Target="../embeddings/oleObject418.bin"/><Relationship Id="rId20" Type="http://schemas.openxmlformats.org/officeDocument/2006/relationships/vmlDrawing" Target="../drawings/vmlDrawing68.vml"/><Relationship Id="rId2" Type="http://schemas.openxmlformats.org/officeDocument/2006/relationships/image" Target="../media/image360.wmf"/><Relationship Id="rId19" Type="http://schemas.openxmlformats.org/officeDocument/2006/relationships/slideLayout" Target="../slideLayouts/slideLayout22.xml"/><Relationship Id="rId18" Type="http://schemas.openxmlformats.org/officeDocument/2006/relationships/image" Target="../media/image368.wmf"/><Relationship Id="rId17" Type="http://schemas.openxmlformats.org/officeDocument/2006/relationships/oleObject" Target="../embeddings/oleObject425.bin"/><Relationship Id="rId16" Type="http://schemas.openxmlformats.org/officeDocument/2006/relationships/image" Target="../media/image367.wmf"/><Relationship Id="rId15" Type="http://schemas.openxmlformats.org/officeDocument/2006/relationships/oleObject" Target="../embeddings/oleObject424.bin"/><Relationship Id="rId14" Type="http://schemas.openxmlformats.org/officeDocument/2006/relationships/image" Target="../media/image366.wmf"/><Relationship Id="rId13" Type="http://schemas.openxmlformats.org/officeDocument/2006/relationships/oleObject" Target="../embeddings/oleObject423.bin"/><Relationship Id="rId12" Type="http://schemas.openxmlformats.org/officeDocument/2006/relationships/image" Target="../media/image365.wmf"/><Relationship Id="rId11" Type="http://schemas.openxmlformats.org/officeDocument/2006/relationships/oleObject" Target="../embeddings/oleObject422.bin"/><Relationship Id="rId10" Type="http://schemas.openxmlformats.org/officeDocument/2006/relationships/image" Target="../media/image364.wmf"/><Relationship Id="rId1" Type="http://schemas.openxmlformats.org/officeDocument/2006/relationships/oleObject" Target="../embeddings/oleObject417.bin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0.bin"/><Relationship Id="rId8" Type="http://schemas.openxmlformats.org/officeDocument/2006/relationships/image" Target="../media/image372.wmf"/><Relationship Id="rId7" Type="http://schemas.openxmlformats.org/officeDocument/2006/relationships/oleObject" Target="../embeddings/oleObject429.bin"/><Relationship Id="rId6" Type="http://schemas.openxmlformats.org/officeDocument/2006/relationships/image" Target="../media/image371.wmf"/><Relationship Id="rId52" Type="http://schemas.openxmlformats.org/officeDocument/2006/relationships/vmlDrawing" Target="../drawings/vmlDrawing69.vml"/><Relationship Id="rId51" Type="http://schemas.openxmlformats.org/officeDocument/2006/relationships/slideLayout" Target="../slideLayouts/slideLayout22.xml"/><Relationship Id="rId50" Type="http://schemas.openxmlformats.org/officeDocument/2006/relationships/image" Target="../media/image392.wmf"/><Relationship Id="rId5" Type="http://schemas.openxmlformats.org/officeDocument/2006/relationships/oleObject" Target="../embeddings/oleObject428.bin"/><Relationship Id="rId49" Type="http://schemas.openxmlformats.org/officeDocument/2006/relationships/oleObject" Target="../embeddings/oleObject451.bin"/><Relationship Id="rId48" Type="http://schemas.openxmlformats.org/officeDocument/2006/relationships/image" Target="../media/image391.wmf"/><Relationship Id="rId47" Type="http://schemas.openxmlformats.org/officeDocument/2006/relationships/oleObject" Target="../embeddings/oleObject450.bin"/><Relationship Id="rId46" Type="http://schemas.openxmlformats.org/officeDocument/2006/relationships/image" Target="../media/image390.wmf"/><Relationship Id="rId45" Type="http://schemas.openxmlformats.org/officeDocument/2006/relationships/oleObject" Target="../embeddings/oleObject449.bin"/><Relationship Id="rId44" Type="http://schemas.openxmlformats.org/officeDocument/2006/relationships/image" Target="../media/image389.wmf"/><Relationship Id="rId43" Type="http://schemas.openxmlformats.org/officeDocument/2006/relationships/oleObject" Target="../embeddings/oleObject448.bin"/><Relationship Id="rId42" Type="http://schemas.openxmlformats.org/officeDocument/2006/relationships/oleObject" Target="../embeddings/oleObject447.bin"/><Relationship Id="rId41" Type="http://schemas.openxmlformats.org/officeDocument/2006/relationships/oleObject" Target="../embeddings/oleObject446.bin"/><Relationship Id="rId40" Type="http://schemas.openxmlformats.org/officeDocument/2006/relationships/image" Target="../media/image388.wmf"/><Relationship Id="rId4" Type="http://schemas.openxmlformats.org/officeDocument/2006/relationships/image" Target="../media/image370.wmf"/><Relationship Id="rId39" Type="http://schemas.openxmlformats.org/officeDocument/2006/relationships/oleObject" Target="../embeddings/oleObject445.bin"/><Relationship Id="rId38" Type="http://schemas.openxmlformats.org/officeDocument/2006/relationships/image" Target="../media/image387.wmf"/><Relationship Id="rId37" Type="http://schemas.openxmlformats.org/officeDocument/2006/relationships/oleObject" Target="../embeddings/oleObject444.bin"/><Relationship Id="rId36" Type="http://schemas.openxmlformats.org/officeDocument/2006/relationships/image" Target="../media/image386.wmf"/><Relationship Id="rId35" Type="http://schemas.openxmlformats.org/officeDocument/2006/relationships/oleObject" Target="../embeddings/oleObject443.bin"/><Relationship Id="rId34" Type="http://schemas.openxmlformats.org/officeDocument/2006/relationships/image" Target="../media/image385.wmf"/><Relationship Id="rId33" Type="http://schemas.openxmlformats.org/officeDocument/2006/relationships/oleObject" Target="../embeddings/oleObject442.bin"/><Relationship Id="rId32" Type="http://schemas.openxmlformats.org/officeDocument/2006/relationships/image" Target="../media/image384.wmf"/><Relationship Id="rId31" Type="http://schemas.openxmlformats.org/officeDocument/2006/relationships/oleObject" Target="../embeddings/oleObject441.bin"/><Relationship Id="rId30" Type="http://schemas.openxmlformats.org/officeDocument/2006/relationships/image" Target="../media/image383.wmf"/><Relationship Id="rId3" Type="http://schemas.openxmlformats.org/officeDocument/2006/relationships/oleObject" Target="../embeddings/oleObject427.bin"/><Relationship Id="rId29" Type="http://schemas.openxmlformats.org/officeDocument/2006/relationships/oleObject" Target="../embeddings/oleObject440.bin"/><Relationship Id="rId28" Type="http://schemas.openxmlformats.org/officeDocument/2006/relationships/image" Target="../media/image382.wmf"/><Relationship Id="rId27" Type="http://schemas.openxmlformats.org/officeDocument/2006/relationships/oleObject" Target="../embeddings/oleObject439.bin"/><Relationship Id="rId26" Type="http://schemas.openxmlformats.org/officeDocument/2006/relationships/image" Target="../media/image381.wmf"/><Relationship Id="rId25" Type="http://schemas.openxmlformats.org/officeDocument/2006/relationships/oleObject" Target="../embeddings/oleObject438.bin"/><Relationship Id="rId24" Type="http://schemas.openxmlformats.org/officeDocument/2006/relationships/image" Target="../media/image380.wmf"/><Relationship Id="rId23" Type="http://schemas.openxmlformats.org/officeDocument/2006/relationships/oleObject" Target="../embeddings/oleObject437.bin"/><Relationship Id="rId22" Type="http://schemas.openxmlformats.org/officeDocument/2006/relationships/image" Target="../media/image379.wmf"/><Relationship Id="rId21" Type="http://schemas.openxmlformats.org/officeDocument/2006/relationships/oleObject" Target="../embeddings/oleObject436.bin"/><Relationship Id="rId20" Type="http://schemas.openxmlformats.org/officeDocument/2006/relationships/image" Target="../media/image378.wmf"/><Relationship Id="rId2" Type="http://schemas.openxmlformats.org/officeDocument/2006/relationships/image" Target="../media/image369.wmf"/><Relationship Id="rId19" Type="http://schemas.openxmlformats.org/officeDocument/2006/relationships/oleObject" Target="../embeddings/oleObject435.bin"/><Relationship Id="rId18" Type="http://schemas.openxmlformats.org/officeDocument/2006/relationships/image" Target="../media/image377.wmf"/><Relationship Id="rId17" Type="http://schemas.openxmlformats.org/officeDocument/2006/relationships/oleObject" Target="../embeddings/oleObject434.bin"/><Relationship Id="rId16" Type="http://schemas.openxmlformats.org/officeDocument/2006/relationships/image" Target="../media/image376.wmf"/><Relationship Id="rId15" Type="http://schemas.openxmlformats.org/officeDocument/2006/relationships/oleObject" Target="../embeddings/oleObject433.bin"/><Relationship Id="rId14" Type="http://schemas.openxmlformats.org/officeDocument/2006/relationships/image" Target="../media/image375.wmf"/><Relationship Id="rId13" Type="http://schemas.openxmlformats.org/officeDocument/2006/relationships/oleObject" Target="../embeddings/oleObject432.bin"/><Relationship Id="rId12" Type="http://schemas.openxmlformats.org/officeDocument/2006/relationships/image" Target="../media/image374.wmf"/><Relationship Id="rId11" Type="http://schemas.openxmlformats.org/officeDocument/2006/relationships/oleObject" Target="../embeddings/oleObject431.bin"/><Relationship Id="rId10" Type="http://schemas.openxmlformats.org/officeDocument/2006/relationships/image" Target="../media/image373.wmf"/><Relationship Id="rId1" Type="http://schemas.openxmlformats.org/officeDocument/2006/relationships/oleObject" Target="../embeddings/oleObject426.bin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6.bin"/><Relationship Id="rId8" Type="http://schemas.openxmlformats.org/officeDocument/2006/relationships/image" Target="../media/image396.wmf"/><Relationship Id="rId7" Type="http://schemas.openxmlformats.org/officeDocument/2006/relationships/oleObject" Target="../embeddings/oleObject455.bin"/><Relationship Id="rId6" Type="http://schemas.openxmlformats.org/officeDocument/2006/relationships/image" Target="../media/image395.wmf"/><Relationship Id="rId5" Type="http://schemas.openxmlformats.org/officeDocument/2006/relationships/oleObject" Target="../embeddings/oleObject454.bin"/><Relationship Id="rId4" Type="http://schemas.openxmlformats.org/officeDocument/2006/relationships/image" Target="../media/image394.wmf"/><Relationship Id="rId34" Type="http://schemas.openxmlformats.org/officeDocument/2006/relationships/vmlDrawing" Target="../drawings/vmlDrawing70.vml"/><Relationship Id="rId33" Type="http://schemas.openxmlformats.org/officeDocument/2006/relationships/slideLayout" Target="../slideLayouts/slideLayout22.xml"/><Relationship Id="rId32" Type="http://schemas.openxmlformats.org/officeDocument/2006/relationships/image" Target="../media/image408.wmf"/><Relationship Id="rId31" Type="http://schemas.openxmlformats.org/officeDocument/2006/relationships/oleObject" Target="../embeddings/oleObject467.bin"/><Relationship Id="rId30" Type="http://schemas.openxmlformats.org/officeDocument/2006/relationships/image" Target="../media/image407.wmf"/><Relationship Id="rId3" Type="http://schemas.openxmlformats.org/officeDocument/2006/relationships/oleObject" Target="../embeddings/oleObject453.bin"/><Relationship Id="rId29" Type="http://schemas.openxmlformats.org/officeDocument/2006/relationships/oleObject" Target="../embeddings/oleObject466.bin"/><Relationship Id="rId28" Type="http://schemas.openxmlformats.org/officeDocument/2006/relationships/image" Target="../media/image406.wmf"/><Relationship Id="rId27" Type="http://schemas.openxmlformats.org/officeDocument/2006/relationships/oleObject" Target="../embeddings/oleObject465.bin"/><Relationship Id="rId26" Type="http://schemas.openxmlformats.org/officeDocument/2006/relationships/image" Target="../media/image405.wmf"/><Relationship Id="rId25" Type="http://schemas.openxmlformats.org/officeDocument/2006/relationships/oleObject" Target="../embeddings/oleObject464.bin"/><Relationship Id="rId24" Type="http://schemas.openxmlformats.org/officeDocument/2006/relationships/image" Target="../media/image404.wmf"/><Relationship Id="rId23" Type="http://schemas.openxmlformats.org/officeDocument/2006/relationships/oleObject" Target="../embeddings/oleObject463.bin"/><Relationship Id="rId22" Type="http://schemas.openxmlformats.org/officeDocument/2006/relationships/image" Target="../media/image403.wmf"/><Relationship Id="rId21" Type="http://schemas.openxmlformats.org/officeDocument/2006/relationships/oleObject" Target="../embeddings/oleObject462.bin"/><Relationship Id="rId20" Type="http://schemas.openxmlformats.org/officeDocument/2006/relationships/image" Target="../media/image402.wmf"/><Relationship Id="rId2" Type="http://schemas.openxmlformats.org/officeDocument/2006/relationships/image" Target="../media/image393.wmf"/><Relationship Id="rId19" Type="http://schemas.openxmlformats.org/officeDocument/2006/relationships/oleObject" Target="../embeddings/oleObject461.bin"/><Relationship Id="rId18" Type="http://schemas.openxmlformats.org/officeDocument/2006/relationships/image" Target="../media/image401.wmf"/><Relationship Id="rId17" Type="http://schemas.openxmlformats.org/officeDocument/2006/relationships/oleObject" Target="../embeddings/oleObject460.bin"/><Relationship Id="rId16" Type="http://schemas.openxmlformats.org/officeDocument/2006/relationships/image" Target="../media/image400.wmf"/><Relationship Id="rId15" Type="http://schemas.openxmlformats.org/officeDocument/2006/relationships/oleObject" Target="../embeddings/oleObject459.bin"/><Relationship Id="rId14" Type="http://schemas.openxmlformats.org/officeDocument/2006/relationships/image" Target="../media/image399.wmf"/><Relationship Id="rId13" Type="http://schemas.openxmlformats.org/officeDocument/2006/relationships/oleObject" Target="../embeddings/oleObject458.bin"/><Relationship Id="rId12" Type="http://schemas.openxmlformats.org/officeDocument/2006/relationships/image" Target="../media/image398.wmf"/><Relationship Id="rId11" Type="http://schemas.openxmlformats.org/officeDocument/2006/relationships/oleObject" Target="../embeddings/oleObject457.bin"/><Relationship Id="rId10" Type="http://schemas.openxmlformats.org/officeDocument/2006/relationships/image" Target="../media/image397.wmf"/><Relationship Id="rId1" Type="http://schemas.openxmlformats.org/officeDocument/2006/relationships/oleObject" Target="../embeddings/oleObject452.bin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1.vml"/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409.wmf"/><Relationship Id="rId1" Type="http://schemas.openxmlformats.org/officeDocument/2006/relationships/oleObject" Target="../embeddings/oleObject468.bin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2.v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410.emf"/><Relationship Id="rId1" Type="http://schemas.openxmlformats.org/officeDocument/2006/relationships/oleObject" Target="../embeddings/Document1.doc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3.bin"/><Relationship Id="rId8" Type="http://schemas.openxmlformats.org/officeDocument/2006/relationships/image" Target="../media/image414.wmf"/><Relationship Id="rId7" Type="http://schemas.openxmlformats.org/officeDocument/2006/relationships/oleObject" Target="../embeddings/oleObject472.bin"/><Relationship Id="rId6" Type="http://schemas.openxmlformats.org/officeDocument/2006/relationships/image" Target="../media/image413.wmf"/><Relationship Id="rId5" Type="http://schemas.openxmlformats.org/officeDocument/2006/relationships/oleObject" Target="../embeddings/oleObject471.bin"/><Relationship Id="rId4" Type="http://schemas.openxmlformats.org/officeDocument/2006/relationships/image" Target="../media/image412.wmf"/><Relationship Id="rId3" Type="http://schemas.openxmlformats.org/officeDocument/2006/relationships/oleObject" Target="../embeddings/oleObject470.bin"/><Relationship Id="rId2" Type="http://schemas.openxmlformats.org/officeDocument/2006/relationships/image" Target="../media/image411.wmf"/><Relationship Id="rId12" Type="http://schemas.openxmlformats.org/officeDocument/2006/relationships/vmlDrawing" Target="../drawings/vmlDrawing73.vml"/><Relationship Id="rId11" Type="http://schemas.openxmlformats.org/officeDocument/2006/relationships/slideLayout" Target="../slideLayouts/slideLayout22.xml"/><Relationship Id="rId10" Type="http://schemas.openxmlformats.org/officeDocument/2006/relationships/image" Target="../media/image415.wmf"/><Relationship Id="rId1" Type="http://schemas.openxmlformats.org/officeDocument/2006/relationships/oleObject" Target="../embeddings/oleObject469.bin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8.bin"/><Relationship Id="rId8" Type="http://schemas.openxmlformats.org/officeDocument/2006/relationships/image" Target="../media/image419.wmf"/><Relationship Id="rId7" Type="http://schemas.openxmlformats.org/officeDocument/2006/relationships/oleObject" Target="../embeddings/oleObject477.bin"/><Relationship Id="rId6" Type="http://schemas.openxmlformats.org/officeDocument/2006/relationships/image" Target="../media/image418.wmf"/><Relationship Id="rId5" Type="http://schemas.openxmlformats.org/officeDocument/2006/relationships/oleObject" Target="../embeddings/oleObject476.bin"/><Relationship Id="rId4" Type="http://schemas.openxmlformats.org/officeDocument/2006/relationships/image" Target="../media/image417.wmf"/><Relationship Id="rId30" Type="http://schemas.openxmlformats.org/officeDocument/2006/relationships/vmlDrawing" Target="../drawings/vmlDrawing74.vml"/><Relationship Id="rId3" Type="http://schemas.openxmlformats.org/officeDocument/2006/relationships/oleObject" Target="../embeddings/oleObject475.bin"/><Relationship Id="rId29" Type="http://schemas.openxmlformats.org/officeDocument/2006/relationships/slideLayout" Target="../slideLayouts/slideLayout22.xml"/><Relationship Id="rId28" Type="http://schemas.openxmlformats.org/officeDocument/2006/relationships/image" Target="../media/image429.wmf"/><Relationship Id="rId27" Type="http://schemas.openxmlformats.org/officeDocument/2006/relationships/oleObject" Target="../embeddings/oleObject487.bin"/><Relationship Id="rId26" Type="http://schemas.openxmlformats.org/officeDocument/2006/relationships/image" Target="../media/image428.wmf"/><Relationship Id="rId25" Type="http://schemas.openxmlformats.org/officeDocument/2006/relationships/oleObject" Target="../embeddings/oleObject486.bin"/><Relationship Id="rId24" Type="http://schemas.openxmlformats.org/officeDocument/2006/relationships/image" Target="../media/image427.wmf"/><Relationship Id="rId23" Type="http://schemas.openxmlformats.org/officeDocument/2006/relationships/oleObject" Target="../embeddings/oleObject485.bin"/><Relationship Id="rId22" Type="http://schemas.openxmlformats.org/officeDocument/2006/relationships/image" Target="../media/image426.wmf"/><Relationship Id="rId21" Type="http://schemas.openxmlformats.org/officeDocument/2006/relationships/oleObject" Target="../embeddings/oleObject484.bin"/><Relationship Id="rId20" Type="http://schemas.openxmlformats.org/officeDocument/2006/relationships/image" Target="../media/image425.wmf"/><Relationship Id="rId2" Type="http://schemas.openxmlformats.org/officeDocument/2006/relationships/image" Target="../media/image416.wmf"/><Relationship Id="rId19" Type="http://schemas.openxmlformats.org/officeDocument/2006/relationships/oleObject" Target="../embeddings/oleObject483.bin"/><Relationship Id="rId18" Type="http://schemas.openxmlformats.org/officeDocument/2006/relationships/image" Target="../media/image424.wmf"/><Relationship Id="rId17" Type="http://schemas.openxmlformats.org/officeDocument/2006/relationships/oleObject" Target="../embeddings/oleObject482.bin"/><Relationship Id="rId16" Type="http://schemas.openxmlformats.org/officeDocument/2006/relationships/image" Target="../media/image423.wmf"/><Relationship Id="rId15" Type="http://schemas.openxmlformats.org/officeDocument/2006/relationships/oleObject" Target="../embeddings/oleObject481.bin"/><Relationship Id="rId14" Type="http://schemas.openxmlformats.org/officeDocument/2006/relationships/image" Target="../media/image422.wmf"/><Relationship Id="rId13" Type="http://schemas.openxmlformats.org/officeDocument/2006/relationships/oleObject" Target="../embeddings/oleObject480.bin"/><Relationship Id="rId12" Type="http://schemas.openxmlformats.org/officeDocument/2006/relationships/image" Target="../media/image421.wmf"/><Relationship Id="rId11" Type="http://schemas.openxmlformats.org/officeDocument/2006/relationships/oleObject" Target="../embeddings/oleObject479.bin"/><Relationship Id="rId10" Type="http://schemas.openxmlformats.org/officeDocument/2006/relationships/image" Target="../media/image420.wmf"/><Relationship Id="rId1" Type="http://schemas.openxmlformats.org/officeDocument/2006/relationships/oleObject" Target="../embeddings/oleObject474.bin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2.bin"/><Relationship Id="rId8" Type="http://schemas.openxmlformats.org/officeDocument/2006/relationships/image" Target="../media/image429.wmf"/><Relationship Id="rId7" Type="http://schemas.openxmlformats.org/officeDocument/2006/relationships/oleObject" Target="../embeddings/oleObject491.bin"/><Relationship Id="rId6" Type="http://schemas.openxmlformats.org/officeDocument/2006/relationships/image" Target="../media/image432.wmf"/><Relationship Id="rId5" Type="http://schemas.openxmlformats.org/officeDocument/2006/relationships/oleObject" Target="../embeddings/oleObject490.bin"/><Relationship Id="rId4" Type="http://schemas.openxmlformats.org/officeDocument/2006/relationships/image" Target="../media/image431.wmf"/><Relationship Id="rId3" Type="http://schemas.openxmlformats.org/officeDocument/2006/relationships/oleObject" Target="../embeddings/oleObject489.bin"/><Relationship Id="rId2" Type="http://schemas.openxmlformats.org/officeDocument/2006/relationships/image" Target="../media/image430.wmf"/><Relationship Id="rId17" Type="http://schemas.openxmlformats.org/officeDocument/2006/relationships/vmlDrawing" Target="../drawings/vmlDrawing75.vml"/><Relationship Id="rId16" Type="http://schemas.openxmlformats.org/officeDocument/2006/relationships/slideLayout" Target="../slideLayouts/slideLayout22.xml"/><Relationship Id="rId15" Type="http://schemas.openxmlformats.org/officeDocument/2006/relationships/image" Target="../media/image435.wmf"/><Relationship Id="rId14" Type="http://schemas.openxmlformats.org/officeDocument/2006/relationships/oleObject" Target="../embeddings/oleObject495.bin"/><Relationship Id="rId13" Type="http://schemas.openxmlformats.org/officeDocument/2006/relationships/oleObject" Target="../embeddings/oleObject494.bin"/><Relationship Id="rId12" Type="http://schemas.openxmlformats.org/officeDocument/2006/relationships/image" Target="../media/image434.wmf"/><Relationship Id="rId11" Type="http://schemas.openxmlformats.org/officeDocument/2006/relationships/oleObject" Target="../embeddings/oleObject493.bin"/><Relationship Id="rId10" Type="http://schemas.openxmlformats.org/officeDocument/2006/relationships/image" Target="../media/image433.wmf"/><Relationship Id="rId1" Type="http://schemas.openxmlformats.org/officeDocument/2006/relationships/oleObject" Target="../embeddings/oleObject48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4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11.wmf"/><Relationship Id="rId19" Type="http://schemas.openxmlformats.org/officeDocument/2006/relationships/slideLayout" Target="../slideLayouts/slideLayout22.xml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0.bin"/><Relationship Id="rId8" Type="http://schemas.openxmlformats.org/officeDocument/2006/relationships/image" Target="../media/image438.wmf"/><Relationship Id="rId7" Type="http://schemas.openxmlformats.org/officeDocument/2006/relationships/oleObject" Target="../embeddings/oleObject499.bin"/><Relationship Id="rId6" Type="http://schemas.openxmlformats.org/officeDocument/2006/relationships/image" Target="../media/image429.wmf"/><Relationship Id="rId5" Type="http://schemas.openxmlformats.org/officeDocument/2006/relationships/oleObject" Target="../embeddings/oleObject498.bin"/><Relationship Id="rId4" Type="http://schemas.openxmlformats.org/officeDocument/2006/relationships/image" Target="../media/image437.wmf"/><Relationship Id="rId3" Type="http://schemas.openxmlformats.org/officeDocument/2006/relationships/oleObject" Target="../embeddings/oleObject497.bin"/><Relationship Id="rId21" Type="http://schemas.openxmlformats.org/officeDocument/2006/relationships/vmlDrawing" Target="../drawings/vmlDrawing76.vml"/><Relationship Id="rId20" Type="http://schemas.openxmlformats.org/officeDocument/2006/relationships/slideLayout" Target="../slideLayouts/slideLayout22.xml"/><Relationship Id="rId2" Type="http://schemas.openxmlformats.org/officeDocument/2006/relationships/image" Target="../media/image436.wmf"/><Relationship Id="rId19" Type="http://schemas.openxmlformats.org/officeDocument/2006/relationships/image" Target="../media/image443.wmf"/><Relationship Id="rId18" Type="http://schemas.openxmlformats.org/officeDocument/2006/relationships/oleObject" Target="../embeddings/oleObject505.bin"/><Relationship Id="rId17" Type="http://schemas.openxmlformats.org/officeDocument/2006/relationships/image" Target="../media/image442.wmf"/><Relationship Id="rId16" Type="http://schemas.openxmlformats.org/officeDocument/2006/relationships/oleObject" Target="../embeddings/oleObject504.bin"/><Relationship Id="rId15" Type="http://schemas.openxmlformats.org/officeDocument/2006/relationships/image" Target="../media/image441.wmf"/><Relationship Id="rId14" Type="http://schemas.openxmlformats.org/officeDocument/2006/relationships/oleObject" Target="../embeddings/oleObject503.bin"/><Relationship Id="rId13" Type="http://schemas.openxmlformats.org/officeDocument/2006/relationships/image" Target="../media/image440.wmf"/><Relationship Id="rId12" Type="http://schemas.openxmlformats.org/officeDocument/2006/relationships/oleObject" Target="../embeddings/oleObject502.bin"/><Relationship Id="rId11" Type="http://schemas.openxmlformats.org/officeDocument/2006/relationships/image" Target="../media/image439.wmf"/><Relationship Id="rId10" Type="http://schemas.openxmlformats.org/officeDocument/2006/relationships/oleObject" Target="../embeddings/oleObject501.bin"/><Relationship Id="rId1" Type="http://schemas.openxmlformats.org/officeDocument/2006/relationships/oleObject" Target="../embeddings/oleObject496.bin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0.bin"/><Relationship Id="rId8" Type="http://schemas.openxmlformats.org/officeDocument/2006/relationships/image" Target="../media/image447.wmf"/><Relationship Id="rId7" Type="http://schemas.openxmlformats.org/officeDocument/2006/relationships/oleObject" Target="../embeddings/oleObject509.bin"/><Relationship Id="rId6" Type="http://schemas.openxmlformats.org/officeDocument/2006/relationships/image" Target="../media/image446.wmf"/><Relationship Id="rId5" Type="http://schemas.openxmlformats.org/officeDocument/2006/relationships/oleObject" Target="../embeddings/oleObject508.bin"/><Relationship Id="rId4" Type="http://schemas.openxmlformats.org/officeDocument/2006/relationships/image" Target="../media/image445.wmf"/><Relationship Id="rId3" Type="http://schemas.openxmlformats.org/officeDocument/2006/relationships/oleObject" Target="../embeddings/oleObject507.bin"/><Relationship Id="rId2" Type="http://schemas.openxmlformats.org/officeDocument/2006/relationships/image" Target="../media/image444.wmf"/><Relationship Id="rId12" Type="http://schemas.openxmlformats.org/officeDocument/2006/relationships/vmlDrawing" Target="../drawings/vmlDrawing77.vml"/><Relationship Id="rId11" Type="http://schemas.openxmlformats.org/officeDocument/2006/relationships/slideLayout" Target="../slideLayouts/slideLayout22.xml"/><Relationship Id="rId10" Type="http://schemas.openxmlformats.org/officeDocument/2006/relationships/image" Target="../media/image448.wmf"/><Relationship Id="rId1" Type="http://schemas.openxmlformats.org/officeDocument/2006/relationships/oleObject" Target="../embeddings/oleObject506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8.vml"/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451.wmf"/><Relationship Id="rId5" Type="http://schemas.openxmlformats.org/officeDocument/2006/relationships/oleObject" Target="../embeddings/oleObject513.bin"/><Relationship Id="rId4" Type="http://schemas.openxmlformats.org/officeDocument/2006/relationships/image" Target="../media/image450.wmf"/><Relationship Id="rId3" Type="http://schemas.openxmlformats.org/officeDocument/2006/relationships/oleObject" Target="../embeddings/oleObject512.bin"/><Relationship Id="rId2" Type="http://schemas.openxmlformats.org/officeDocument/2006/relationships/image" Target="../media/image449.wmf"/><Relationship Id="rId1" Type="http://schemas.openxmlformats.org/officeDocument/2006/relationships/oleObject" Target="../embeddings/oleObject511.bin"/></Relationships>
</file>

<file path=ppt/slides/_rels/slide9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8.bin"/><Relationship Id="rId8" Type="http://schemas.openxmlformats.org/officeDocument/2006/relationships/image" Target="../media/image455.wmf"/><Relationship Id="rId7" Type="http://schemas.openxmlformats.org/officeDocument/2006/relationships/oleObject" Target="../embeddings/oleObject517.bin"/><Relationship Id="rId6" Type="http://schemas.openxmlformats.org/officeDocument/2006/relationships/image" Target="../media/image454.wmf"/><Relationship Id="rId5" Type="http://schemas.openxmlformats.org/officeDocument/2006/relationships/oleObject" Target="../embeddings/oleObject516.bin"/><Relationship Id="rId4" Type="http://schemas.openxmlformats.org/officeDocument/2006/relationships/image" Target="../media/image453.wmf"/><Relationship Id="rId3" Type="http://schemas.openxmlformats.org/officeDocument/2006/relationships/oleObject" Target="../embeddings/oleObject515.bin"/><Relationship Id="rId2" Type="http://schemas.openxmlformats.org/officeDocument/2006/relationships/image" Target="../media/image452.wmf"/><Relationship Id="rId16" Type="http://schemas.openxmlformats.org/officeDocument/2006/relationships/vmlDrawing" Target="../drawings/vmlDrawing79.vml"/><Relationship Id="rId15" Type="http://schemas.openxmlformats.org/officeDocument/2006/relationships/slideLayout" Target="../slideLayouts/slideLayout22.xml"/><Relationship Id="rId14" Type="http://schemas.openxmlformats.org/officeDocument/2006/relationships/image" Target="../media/image458.wmf"/><Relationship Id="rId13" Type="http://schemas.openxmlformats.org/officeDocument/2006/relationships/oleObject" Target="../embeddings/oleObject520.bin"/><Relationship Id="rId12" Type="http://schemas.openxmlformats.org/officeDocument/2006/relationships/image" Target="../media/image457.wmf"/><Relationship Id="rId11" Type="http://schemas.openxmlformats.org/officeDocument/2006/relationships/oleObject" Target="../embeddings/oleObject519.bin"/><Relationship Id="rId10" Type="http://schemas.openxmlformats.org/officeDocument/2006/relationships/image" Target="../media/image456.wmf"/><Relationship Id="rId1" Type="http://schemas.openxmlformats.org/officeDocument/2006/relationships/oleObject" Target="../embeddings/oleObject514.bin"/></Relationships>
</file>

<file path=ppt/slides/_rels/slide9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5.bin"/><Relationship Id="rId8" Type="http://schemas.openxmlformats.org/officeDocument/2006/relationships/image" Target="../media/image462.wmf"/><Relationship Id="rId7" Type="http://schemas.openxmlformats.org/officeDocument/2006/relationships/oleObject" Target="../embeddings/oleObject524.bin"/><Relationship Id="rId6" Type="http://schemas.openxmlformats.org/officeDocument/2006/relationships/image" Target="../media/image461.wmf"/><Relationship Id="rId5" Type="http://schemas.openxmlformats.org/officeDocument/2006/relationships/oleObject" Target="../embeddings/oleObject523.bin"/><Relationship Id="rId4" Type="http://schemas.openxmlformats.org/officeDocument/2006/relationships/image" Target="../media/image460.wmf"/><Relationship Id="rId3" Type="http://schemas.openxmlformats.org/officeDocument/2006/relationships/oleObject" Target="../embeddings/oleObject522.bin"/><Relationship Id="rId2" Type="http://schemas.openxmlformats.org/officeDocument/2006/relationships/image" Target="../media/image459.wmf"/><Relationship Id="rId12" Type="http://schemas.openxmlformats.org/officeDocument/2006/relationships/vmlDrawing" Target="../drawings/vmlDrawing80.vml"/><Relationship Id="rId11" Type="http://schemas.openxmlformats.org/officeDocument/2006/relationships/slideLayout" Target="../slideLayouts/slideLayout22.xml"/><Relationship Id="rId10" Type="http://schemas.openxmlformats.org/officeDocument/2006/relationships/image" Target="../media/image463.wmf"/><Relationship Id="rId1" Type="http://schemas.openxmlformats.org/officeDocument/2006/relationships/oleObject" Target="../embeddings/oleObject521.bin"/></Relationships>
</file>

<file path=ppt/slides/_rels/slide9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0.bin"/><Relationship Id="rId8" Type="http://schemas.openxmlformats.org/officeDocument/2006/relationships/image" Target="../media/image467.wmf"/><Relationship Id="rId7" Type="http://schemas.openxmlformats.org/officeDocument/2006/relationships/oleObject" Target="../embeddings/oleObject529.bin"/><Relationship Id="rId6" Type="http://schemas.openxmlformats.org/officeDocument/2006/relationships/image" Target="../media/image466.wmf"/><Relationship Id="rId5" Type="http://schemas.openxmlformats.org/officeDocument/2006/relationships/oleObject" Target="../embeddings/oleObject528.bin"/><Relationship Id="rId4" Type="http://schemas.openxmlformats.org/officeDocument/2006/relationships/image" Target="../media/image465.wmf"/><Relationship Id="rId3" Type="http://schemas.openxmlformats.org/officeDocument/2006/relationships/oleObject" Target="../embeddings/oleObject527.bin"/><Relationship Id="rId2" Type="http://schemas.openxmlformats.org/officeDocument/2006/relationships/image" Target="../media/image464.wmf"/><Relationship Id="rId14" Type="http://schemas.openxmlformats.org/officeDocument/2006/relationships/vmlDrawing" Target="../drawings/vmlDrawing81.vml"/><Relationship Id="rId13" Type="http://schemas.openxmlformats.org/officeDocument/2006/relationships/slideLayout" Target="../slideLayouts/slideLayout89.xml"/><Relationship Id="rId12" Type="http://schemas.openxmlformats.org/officeDocument/2006/relationships/image" Target="../media/image469.wmf"/><Relationship Id="rId11" Type="http://schemas.openxmlformats.org/officeDocument/2006/relationships/oleObject" Target="../embeddings/oleObject531.bin"/><Relationship Id="rId10" Type="http://schemas.openxmlformats.org/officeDocument/2006/relationships/image" Target="../media/image468.wmf"/><Relationship Id="rId1" Type="http://schemas.openxmlformats.org/officeDocument/2006/relationships/oleObject" Target="../embeddings/oleObject526.bin"/></Relationships>
</file>

<file path=ppt/slides/_rels/slide9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image" Target="../media/image473.wmf"/><Relationship Id="rId7" Type="http://schemas.openxmlformats.org/officeDocument/2006/relationships/oleObject" Target="../embeddings/oleObject535.bin"/><Relationship Id="rId6" Type="http://schemas.openxmlformats.org/officeDocument/2006/relationships/image" Target="../media/image472.wmf"/><Relationship Id="rId5" Type="http://schemas.openxmlformats.org/officeDocument/2006/relationships/oleObject" Target="../embeddings/oleObject534.bin"/><Relationship Id="rId4" Type="http://schemas.openxmlformats.org/officeDocument/2006/relationships/image" Target="../media/image471.wmf"/><Relationship Id="rId3" Type="http://schemas.openxmlformats.org/officeDocument/2006/relationships/oleObject" Target="../embeddings/oleObject533.bin"/><Relationship Id="rId2" Type="http://schemas.openxmlformats.org/officeDocument/2006/relationships/image" Target="../media/image470.wmf"/><Relationship Id="rId10" Type="http://schemas.openxmlformats.org/officeDocument/2006/relationships/vmlDrawing" Target="../drawings/vmlDrawing82.vml"/><Relationship Id="rId1" Type="http://schemas.openxmlformats.org/officeDocument/2006/relationships/oleObject" Target="../embeddings/oleObject532.bin"/></Relationships>
</file>

<file path=ppt/slides/_rels/slide9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0.bin"/><Relationship Id="rId8" Type="http://schemas.openxmlformats.org/officeDocument/2006/relationships/image" Target="../media/image477.wmf"/><Relationship Id="rId7" Type="http://schemas.openxmlformats.org/officeDocument/2006/relationships/oleObject" Target="../embeddings/oleObject539.bin"/><Relationship Id="rId6" Type="http://schemas.openxmlformats.org/officeDocument/2006/relationships/image" Target="../media/image476.wmf"/><Relationship Id="rId5" Type="http://schemas.openxmlformats.org/officeDocument/2006/relationships/oleObject" Target="../embeddings/oleObject538.bin"/><Relationship Id="rId4" Type="http://schemas.openxmlformats.org/officeDocument/2006/relationships/image" Target="../media/image475.wmf"/><Relationship Id="rId3" Type="http://schemas.openxmlformats.org/officeDocument/2006/relationships/oleObject" Target="../embeddings/oleObject537.bin"/><Relationship Id="rId2" Type="http://schemas.openxmlformats.org/officeDocument/2006/relationships/image" Target="../media/image474.wmf"/><Relationship Id="rId12" Type="http://schemas.openxmlformats.org/officeDocument/2006/relationships/vmlDrawing" Target="../drawings/vmlDrawing83.vml"/><Relationship Id="rId11" Type="http://schemas.openxmlformats.org/officeDocument/2006/relationships/slideLayout" Target="../slideLayouts/slideLayout89.xml"/><Relationship Id="rId10" Type="http://schemas.openxmlformats.org/officeDocument/2006/relationships/image" Target="../media/image478.wmf"/><Relationship Id="rId1" Type="http://schemas.openxmlformats.org/officeDocument/2006/relationships/oleObject" Target="../embeddings/oleObject536.bin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5.GI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/>
          <p:nvPr/>
        </p:nvSpPr>
        <p:spPr>
          <a:xfrm>
            <a:off x="868363" y="1916113"/>
            <a:ext cx="65627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4000" b="1" i="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</a:rPr>
              <a:t>第四章  随机变量的数字特征</a:t>
            </a:r>
            <a:endParaRPr lang="zh-CN" altLang="en-US" sz="4000" b="1" i="0" dirty="0">
              <a:solidFill>
                <a:srgbClr val="FF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512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2"/>
          <p:cNvSpPr txBox="1"/>
          <p:nvPr/>
        </p:nvSpPr>
        <p:spPr>
          <a:xfrm>
            <a:off x="819150" y="642938"/>
            <a:ext cx="4267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关于定义的几点说明</a:t>
            </a:r>
            <a:endParaRPr lang="zh-CN" altLang="en-US" sz="2800" b="1" i="0" dirty="0">
              <a:solidFill>
                <a:srgbClr val="CC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57699" name="Text Box 3"/>
          <p:cNvSpPr txBox="1"/>
          <p:nvPr/>
        </p:nvSpPr>
        <p:spPr>
          <a:xfrm>
            <a:off x="914400" y="1143000"/>
            <a:ext cx="4449763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 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(1)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E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是一个实数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57700" name="Text Box 4"/>
          <p:cNvSpPr txBox="1"/>
          <p:nvPr/>
        </p:nvSpPr>
        <p:spPr>
          <a:xfrm>
            <a:off x="781050" y="3546475"/>
            <a:ext cx="836295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  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(2) 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级数的绝对收敛性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保证了级数的和不</a:t>
            </a:r>
            <a:endParaRPr lang="zh-CN" altLang="en-US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57701" name="Rectangle 5"/>
          <p:cNvSpPr/>
          <p:nvPr/>
        </p:nvSpPr>
        <p:spPr>
          <a:xfrm>
            <a:off x="838200" y="5507038"/>
            <a:ext cx="1701800" cy="6048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的平均值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endParaRPr lang="en-US" altLang="zh-CN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57702" name="Rectangle 6"/>
          <p:cNvSpPr/>
          <p:nvPr/>
        </p:nvSpPr>
        <p:spPr>
          <a:xfrm>
            <a:off x="842963" y="4867275"/>
            <a:ext cx="8050212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求是因为数学期望是反映随机变量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取可能值</a:t>
            </a:r>
            <a:endParaRPr lang="zh-CN" altLang="en-US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57703" name="Rectangle 7"/>
          <p:cNvSpPr/>
          <p:nvPr/>
        </p:nvSpPr>
        <p:spPr>
          <a:xfrm>
            <a:off x="876300" y="4200525"/>
            <a:ext cx="5094288" cy="6048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随级数各项次序的改变而改变 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endParaRPr lang="en-US" altLang="zh-CN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57704" name="Rectangle 8"/>
          <p:cNvSpPr/>
          <p:nvPr/>
        </p:nvSpPr>
        <p:spPr>
          <a:xfrm>
            <a:off x="5749925" y="4200525"/>
            <a:ext cx="2998788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之所以这样要</a:t>
            </a:r>
            <a:endParaRPr lang="zh-CN" altLang="en-US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57705" name="Rectangle 9"/>
          <p:cNvSpPr/>
          <p:nvPr/>
        </p:nvSpPr>
        <p:spPr>
          <a:xfrm>
            <a:off x="2493963" y="5592763"/>
            <a:ext cx="56308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它不应随可能值的排列次序而改变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  <a:endParaRPr lang="en-US" altLang="zh-CN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57706" name="Rectangle 10"/>
          <p:cNvSpPr/>
          <p:nvPr/>
        </p:nvSpPr>
        <p:spPr>
          <a:xfrm>
            <a:off x="838200" y="2967038"/>
            <a:ext cx="987425" cy="6048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均值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  <a:endParaRPr lang="en-US" altLang="zh-CN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57707" name="Rectangle 11"/>
          <p:cNvSpPr/>
          <p:nvPr/>
        </p:nvSpPr>
        <p:spPr>
          <a:xfrm>
            <a:off x="788988" y="2387600"/>
            <a:ext cx="6580187" cy="6048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了随机变量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X  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取可能值的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真正的平均值</a:t>
            </a:r>
            <a:r>
              <a:rPr lang="en-US" altLang="zh-CN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lang="en-US" altLang="zh-CN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57708" name="Rectangle 12"/>
          <p:cNvSpPr/>
          <p:nvPr/>
        </p:nvSpPr>
        <p:spPr>
          <a:xfrm>
            <a:off x="823913" y="1738313"/>
            <a:ext cx="1344612" cy="6048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权平均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endParaRPr lang="en-US" altLang="zh-CN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57709" name="Rectangle 13"/>
          <p:cNvSpPr/>
          <p:nvPr/>
        </p:nvSpPr>
        <p:spPr>
          <a:xfrm>
            <a:off x="6443663" y="1085850"/>
            <a:ext cx="1970087" cy="6048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它是一种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加</a:t>
            </a:r>
            <a:endParaRPr lang="zh-CN" altLang="en-US" sz="2800" b="1" i="0" dirty="0">
              <a:solidFill>
                <a:srgbClr val="CC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57710" name="Rectangle 14"/>
          <p:cNvSpPr/>
          <p:nvPr/>
        </p:nvSpPr>
        <p:spPr>
          <a:xfrm>
            <a:off x="4859338" y="1228725"/>
            <a:ext cx="17018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而非变量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endParaRPr lang="en-US" altLang="zh-CN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57711" name="Rectangle 15"/>
          <p:cNvSpPr/>
          <p:nvPr/>
        </p:nvSpPr>
        <p:spPr>
          <a:xfrm>
            <a:off x="5432425" y="1738313"/>
            <a:ext cx="3243263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它从本质上体现</a:t>
            </a:r>
            <a:endParaRPr lang="zh-CN" altLang="en-US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57712" name="Rectangle 16"/>
          <p:cNvSpPr/>
          <p:nvPr/>
        </p:nvSpPr>
        <p:spPr>
          <a:xfrm>
            <a:off x="2047875" y="1738313"/>
            <a:ext cx="3665538" cy="6048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与一般的平均值不同 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endParaRPr lang="en-US" altLang="zh-CN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57713" name="Rectangle 17"/>
          <p:cNvSpPr/>
          <p:nvPr/>
        </p:nvSpPr>
        <p:spPr>
          <a:xfrm>
            <a:off x="7197725" y="2387600"/>
            <a:ext cx="1335088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也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称</a:t>
            </a:r>
            <a:endParaRPr lang="zh-CN" altLang="en-US" sz="2800" b="1" i="0" dirty="0">
              <a:solidFill>
                <a:srgbClr val="CC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57714" name="Rectangle 18"/>
          <p:cNvSpPr/>
          <p:nvPr/>
        </p:nvSpPr>
        <p:spPr>
          <a:xfrm>
            <a:off x="1836738" y="2968625"/>
            <a:ext cx="5251450" cy="6048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它与一般变量的算术平均值不同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  <a:endParaRPr lang="en-US" altLang="zh-CN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/>
      <p:bldP spid="157700" grpId="0"/>
      <p:bldP spid="157701" grpId="0"/>
      <p:bldP spid="157702" grpId="0"/>
      <p:bldP spid="157703" grpId="0"/>
      <p:bldP spid="157704" grpId="0"/>
      <p:bldP spid="157705" grpId="0"/>
      <p:bldP spid="157706" grpId="0"/>
      <p:bldP spid="157707" grpId="0"/>
      <p:bldP spid="157708" grpId="0"/>
      <p:bldP spid="157709" grpId="0"/>
      <p:bldP spid="157710" grpId="0"/>
      <p:bldP spid="157711" grpId="0"/>
      <p:bldP spid="157712" grpId="0"/>
      <p:bldP spid="157713" grpId="0"/>
      <p:bldP spid="15771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88" name="文本框 43087"/>
          <p:cNvSpPr txBox="1"/>
          <p:nvPr/>
        </p:nvSpPr>
        <p:spPr>
          <a:xfrm>
            <a:off x="45720" y="457200"/>
            <a:ext cx="4954588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协方差矩阵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095" name="矩形 43094"/>
          <p:cNvSpPr/>
          <p:nvPr/>
        </p:nvSpPr>
        <p:spPr>
          <a:xfrm>
            <a:off x="1255713" y="1338422"/>
            <a:ext cx="7167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2800" b="1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将二维随机变量（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0" baseline="-2500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1</a:t>
            </a:r>
            <a:r>
              <a:rPr lang="en-US" altLang="zh-CN" sz="2800" b="1" i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0" baseline="-2500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2</a:t>
            </a:r>
            <a:r>
              <a:rPr lang="zh-CN" altLang="en-US" sz="2800" b="1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）的四个二阶中心矩</a:t>
            </a:r>
            <a:endParaRPr lang="zh-CN" altLang="en-US" sz="2800" b="1" i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graphicFrame>
        <p:nvGraphicFramePr>
          <p:cNvPr id="43096" name="对象 43095"/>
          <p:cNvGraphicFramePr/>
          <p:nvPr/>
        </p:nvGraphicFramePr>
        <p:xfrm>
          <a:off x="1433513" y="1916113"/>
          <a:ext cx="36639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" r:id="rId1" imgW="1473200" imgH="228600" progId="Equation.3">
                  <p:embed/>
                </p:oleObj>
              </mc:Choice>
              <mc:Fallback>
                <p:oleObj name="" r:id="rId1" imgW="14732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33513" y="1916113"/>
                        <a:ext cx="3663950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97" name="对象 43096"/>
          <p:cNvGraphicFramePr/>
          <p:nvPr/>
        </p:nvGraphicFramePr>
        <p:xfrm>
          <a:off x="1435100" y="2525713"/>
          <a:ext cx="59213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" r:id="rId3" imgW="2270125" imgH="215900" progId="Equation.3">
                  <p:embed/>
                </p:oleObj>
              </mc:Choice>
              <mc:Fallback>
                <p:oleObj name="" r:id="rId3" imgW="2270125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5100" y="2525713"/>
                        <a:ext cx="592137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98" name="矩形 43097"/>
          <p:cNvSpPr/>
          <p:nvPr/>
        </p:nvSpPr>
        <p:spPr>
          <a:xfrm>
            <a:off x="539750" y="4624547"/>
            <a:ext cx="28651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800" b="1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排成矩阵的形式</a:t>
            </a:r>
            <a:r>
              <a:rPr lang="en-US" altLang="zh-CN" sz="2800" b="1" i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:</a:t>
            </a:r>
            <a:endParaRPr lang="en-US" altLang="zh-CN" sz="2800" b="1" i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graphicFrame>
        <p:nvGraphicFramePr>
          <p:cNvPr id="43099" name="对象 43098"/>
          <p:cNvGraphicFramePr/>
          <p:nvPr/>
        </p:nvGraphicFramePr>
        <p:xfrm>
          <a:off x="1457325" y="3135313"/>
          <a:ext cx="57435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" r:id="rId5" imgW="2270125" imgH="215900" progId="Equation.3">
                  <p:embed/>
                </p:oleObj>
              </mc:Choice>
              <mc:Fallback>
                <p:oleObj name="" r:id="rId5" imgW="2270125" imgH="215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7325" y="3135313"/>
                        <a:ext cx="5743575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00" name="对象 43099"/>
          <p:cNvGraphicFramePr/>
          <p:nvPr/>
        </p:nvGraphicFramePr>
        <p:xfrm>
          <a:off x="1433513" y="3740150"/>
          <a:ext cx="3863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" r:id="rId7" imgW="1511300" imgH="228600" progId="Equation.3">
                  <p:embed/>
                </p:oleObj>
              </mc:Choice>
              <mc:Fallback>
                <p:oleObj name="" r:id="rId7" imgW="15113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33513" y="3740150"/>
                        <a:ext cx="3863975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01" name="矩形 43100"/>
          <p:cNvSpPr/>
          <p:nvPr/>
        </p:nvSpPr>
        <p:spPr>
          <a:xfrm>
            <a:off x="561975" y="5804059"/>
            <a:ext cx="58394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800" b="1" i="0" dirty="0">
                <a:latin typeface="黑体" panose="02010609060101010101" pitchFamily="2" charset="-122"/>
                <a:ea typeface="黑体" panose="02010609060101010101" pitchFamily="2" charset="-122"/>
              </a:rPr>
              <a:t>称此矩阵为</a:t>
            </a:r>
            <a:r>
              <a:rPr lang="zh-CN" altLang="en-US" sz="2800" b="1" i="0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i="0" dirty="0">
                <a:solidFill>
                  <a:schemeClr val="accent2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i="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的协方差矩阵</a:t>
            </a:r>
            <a:r>
              <a:rPr lang="en-US" altLang="zh-CN" sz="2800" b="1" i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.</a:t>
            </a:r>
            <a:endParaRPr lang="en-US" altLang="zh-CN" sz="2800" b="1" i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graphicFrame>
        <p:nvGraphicFramePr>
          <p:cNvPr id="43102" name="对象 43101"/>
          <p:cNvGraphicFramePr/>
          <p:nvPr/>
        </p:nvGraphicFramePr>
        <p:xfrm>
          <a:off x="3689350" y="4364038"/>
          <a:ext cx="1754188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5" name="" r:id="rId9" imgW="673100" imgH="482600" progId="Equation.3">
                  <p:embed/>
                </p:oleObj>
              </mc:Choice>
              <mc:Fallback>
                <p:oleObj name="" r:id="rId9" imgW="673100" imgH="482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89350" y="4364038"/>
                        <a:ext cx="1754188" cy="1255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103" name="组合 43102"/>
          <p:cNvGrpSpPr/>
          <p:nvPr/>
        </p:nvGrpSpPr>
        <p:grpSpPr>
          <a:xfrm>
            <a:off x="6281738" y="3916363"/>
            <a:ext cx="1773237" cy="1600200"/>
            <a:chOff x="4176" y="2160"/>
            <a:chExt cx="1344" cy="1008"/>
          </a:xfrm>
        </p:grpSpPr>
        <p:sp>
          <p:nvSpPr>
            <p:cNvPr id="43104" name="圆角矩形标注 43103"/>
            <p:cNvSpPr/>
            <p:nvPr/>
          </p:nvSpPr>
          <p:spPr>
            <a:xfrm>
              <a:off x="4176" y="2160"/>
              <a:ext cx="1344" cy="1008"/>
            </a:xfrm>
            <a:prstGeom prst="wedgeRoundRectCallout">
              <a:avLst>
                <a:gd name="adj1" fmla="val -89287"/>
                <a:gd name="adj2" fmla="val 28375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sz="2800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43105" name="文本框 43104"/>
            <p:cNvSpPr txBox="1"/>
            <p:nvPr/>
          </p:nvSpPr>
          <p:spPr>
            <a:xfrm>
              <a:off x="4176" y="2296"/>
              <a:ext cx="1222" cy="7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i="0" dirty="0">
                  <a:latin typeface="黑体" panose="02010609060101010101" pitchFamily="2" charset="-122"/>
                  <a:ea typeface="黑体" panose="02010609060101010101" pitchFamily="2" charset="-122"/>
                </a:rPr>
                <a:t>这是一个</a:t>
              </a:r>
              <a:endParaRPr lang="zh-CN" altLang="en-US" sz="2800" b="1" i="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1" i="0" dirty="0">
                  <a:latin typeface="黑体" panose="02010609060101010101" pitchFamily="2" charset="-122"/>
                  <a:ea typeface="黑体" panose="02010609060101010101" pitchFamily="2" charset="-122"/>
                </a:rPr>
                <a:t>对称矩阵</a:t>
              </a:r>
              <a:endParaRPr lang="zh-CN" altLang="en-US" sz="2800" b="1" i="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5" grpId="0"/>
      <p:bldP spid="43098" grpId="0"/>
      <p:bldP spid="4310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12" name="文本框 58411"/>
          <p:cNvSpPr txBox="1"/>
          <p:nvPr/>
        </p:nvSpPr>
        <p:spPr>
          <a:xfrm>
            <a:off x="468313" y="763746"/>
            <a:ext cx="8604250" cy="60769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1" i="0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</a:rPr>
              <a:t>类似定义</a:t>
            </a:r>
            <a:r>
              <a:rPr lang="en-US" altLang="zh-CN" sz="2800" b="1" i="0">
                <a:solidFill>
                  <a:srgbClr val="FF0000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</a:rPr>
              <a:t>维随机变量</a:t>
            </a:r>
            <a:r>
              <a:rPr lang="en-US" altLang="zh-CN" sz="2800" b="1" i="0">
                <a:solidFill>
                  <a:srgbClr val="FF0000"/>
                </a:solidFill>
                <a:latin typeface="Times New Roman" panose="02020603050405020304" pitchFamily="18" charset="0"/>
              </a:rPr>
              <a:t>(X</a:t>
            </a:r>
            <a:r>
              <a:rPr lang="en-US" altLang="zh-CN" sz="2800" b="1" i="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0">
                <a:solidFill>
                  <a:srgbClr val="FF0000"/>
                </a:solidFill>
                <a:latin typeface="Times New Roman" panose="02020603050405020304" pitchFamily="18" charset="0"/>
              </a:rPr>
              <a:t>,X</a:t>
            </a:r>
            <a:r>
              <a:rPr lang="en-US" altLang="zh-CN" sz="2800" b="1" i="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0">
                <a:solidFill>
                  <a:srgbClr val="FF0000"/>
                </a:solidFill>
                <a:latin typeface="Times New Roman" panose="02020603050405020304" pitchFamily="18" charset="0"/>
              </a:rPr>
              <a:t>, …,</a:t>
            </a:r>
            <a:r>
              <a:rPr lang="en-US" altLang="zh-CN" sz="2800" b="1" i="0" err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0" baseline="-25000" err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</a:rPr>
              <a:t>的协方差矩阵</a:t>
            </a:r>
            <a:r>
              <a:rPr lang="en-US" altLang="zh-CN" sz="2800" b="1" i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i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14" name="矩形 58413"/>
          <p:cNvSpPr/>
          <p:nvPr/>
        </p:nvSpPr>
        <p:spPr>
          <a:xfrm>
            <a:off x="434023" y="5887879"/>
            <a:ext cx="5903912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l" eaLnBrk="1" hangingPunct="1"/>
            <a:r>
              <a:rPr lang="zh-CN" altLang="en-US" sz="2800" b="1" i="0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0">
                <a:solidFill>
                  <a:schemeClr val="accent2"/>
                </a:solidFill>
                <a:latin typeface="Times New Roman" panose="02020603050405020304" pitchFamily="18" charset="0"/>
              </a:rPr>
              <a:t>(X</a:t>
            </a:r>
            <a:r>
              <a:rPr lang="en-US" altLang="zh-CN" sz="2800" b="1" i="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0">
                <a:solidFill>
                  <a:schemeClr val="accent2"/>
                </a:solidFill>
                <a:latin typeface="Times New Roman" panose="02020603050405020304" pitchFamily="18" charset="0"/>
              </a:rPr>
              <a:t>,X</a:t>
            </a:r>
            <a:r>
              <a:rPr lang="en-US" altLang="zh-CN" sz="2800" b="1" i="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0">
                <a:solidFill>
                  <a:schemeClr val="accent2"/>
                </a:solidFill>
                <a:latin typeface="Times New Roman" panose="02020603050405020304" pitchFamily="18" charset="0"/>
              </a:rPr>
              <a:t>, …,</a:t>
            </a:r>
            <a:r>
              <a:rPr lang="en-US" altLang="zh-CN" sz="2800" b="1" i="0" err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0" baseline="-25000" err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800" b="1" i="0">
                <a:solidFill>
                  <a:schemeClr val="accent2"/>
                </a:solidFill>
                <a:latin typeface="Times New Roman" panose="02020603050405020304" pitchFamily="18" charset="0"/>
              </a:rPr>
              <a:t>) 的</a:t>
            </a:r>
            <a:r>
              <a:rPr lang="zh-CN" altLang="en-US" sz="2800" b="1" i="0" dirty="0">
                <a:solidFill>
                  <a:schemeClr val="accent2"/>
                </a:solidFill>
                <a:latin typeface="Times New Roman" panose="02020603050405020304" pitchFamily="18" charset="0"/>
              </a:rPr>
              <a:t>协方差矩阵</a:t>
            </a:r>
            <a:endParaRPr lang="zh-CN" altLang="en-US" sz="2800" b="1" i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8426" name="组合 58425"/>
          <p:cNvGrpSpPr/>
          <p:nvPr/>
        </p:nvGrpSpPr>
        <p:grpSpPr>
          <a:xfrm>
            <a:off x="473075" y="1576388"/>
            <a:ext cx="6965950" cy="2286000"/>
            <a:chOff x="298" y="993"/>
            <a:chExt cx="4388" cy="1440"/>
          </a:xfrm>
        </p:grpSpPr>
        <p:sp>
          <p:nvSpPr>
            <p:cNvPr id="58419" name="文本框 58418"/>
            <p:cNvSpPr txBox="1"/>
            <p:nvPr/>
          </p:nvSpPr>
          <p:spPr>
            <a:xfrm>
              <a:off x="298" y="2104"/>
              <a:ext cx="15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b="1" i="0" dirty="0">
                  <a:latin typeface="Times New Roman" panose="02020603050405020304" pitchFamily="18" charset="0"/>
                </a:rPr>
                <a:t>都存在</a:t>
              </a:r>
              <a:r>
                <a:rPr lang="en-US" altLang="zh-CN" sz="2800" b="1" i="0">
                  <a:latin typeface="Times New Roman" panose="02020603050405020304" pitchFamily="18" charset="0"/>
                </a:rPr>
                <a:t>,</a:t>
              </a:r>
              <a:endParaRPr lang="en-US" altLang="zh-CN" sz="2800" b="1" i="0">
                <a:latin typeface="Times New Roman" panose="02020603050405020304" pitchFamily="18" charset="0"/>
              </a:endParaRPr>
            </a:p>
          </p:txBody>
        </p:sp>
        <p:sp>
          <p:nvSpPr>
            <p:cNvPr id="58420" name="矩形 58419"/>
            <p:cNvSpPr/>
            <p:nvPr/>
          </p:nvSpPr>
          <p:spPr>
            <a:xfrm>
              <a:off x="1882" y="1741"/>
              <a:ext cx="213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l" eaLnBrk="1" hangingPunct="1"/>
              <a:r>
                <a:rPr lang="en-US" altLang="zh-CN" sz="2800" b="1" i="0">
                  <a:solidFill>
                    <a:schemeClr val="tx2"/>
                  </a:solidFill>
                  <a:latin typeface="Times New Roman" panose="02020603050405020304" pitchFamily="18" charset="0"/>
                </a:rPr>
                <a:t>( i, j=1,2,…,n )</a:t>
              </a:r>
              <a:endParaRPr lang="en-US" altLang="zh-CN" sz="2800" b="1" i="0">
                <a:latin typeface="Times New Roman" panose="02020603050405020304" pitchFamily="18" charset="0"/>
              </a:endParaRPr>
            </a:p>
          </p:txBody>
        </p:sp>
        <p:grpSp>
          <p:nvGrpSpPr>
            <p:cNvPr id="58421" name="组合 58420"/>
            <p:cNvGrpSpPr/>
            <p:nvPr/>
          </p:nvGrpSpPr>
          <p:grpSpPr>
            <a:xfrm>
              <a:off x="776" y="993"/>
              <a:ext cx="3910" cy="713"/>
              <a:chOff x="602" y="901"/>
              <a:chExt cx="3910" cy="713"/>
            </a:xfrm>
          </p:grpSpPr>
          <p:graphicFrame>
            <p:nvGraphicFramePr>
              <p:cNvPr id="58422" name="对象 58421"/>
              <p:cNvGraphicFramePr/>
              <p:nvPr/>
            </p:nvGraphicFramePr>
            <p:xfrm>
              <a:off x="1056" y="912"/>
              <a:ext cx="1726" cy="3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11" name="" r:id="rId1" imgW="1129665" imgH="241300" progId="Equation.3">
                      <p:embed/>
                    </p:oleObj>
                  </mc:Choice>
                  <mc:Fallback>
                    <p:oleObj name="" r:id="rId1" imgW="1129665" imgH="241300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056" y="912"/>
                            <a:ext cx="1726" cy="3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423" name="矩形 58422"/>
              <p:cNvSpPr/>
              <p:nvPr/>
            </p:nvSpPr>
            <p:spPr>
              <a:xfrm>
                <a:off x="602" y="901"/>
                <a:ext cx="340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800" b="1" i="0" dirty="0">
                    <a:latin typeface="Times New Roman" panose="02020603050405020304" pitchFamily="18" charset="0"/>
                  </a:rPr>
                  <a:t>若</a:t>
                </a:r>
                <a:endParaRPr lang="zh-CN" altLang="en-US" sz="2800" b="1" i="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8424" name="对象 58423"/>
              <p:cNvGraphicFramePr/>
              <p:nvPr/>
            </p:nvGraphicFramePr>
            <p:xfrm>
              <a:off x="1351" y="1248"/>
              <a:ext cx="3161" cy="3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12" name="" r:id="rId3" imgW="2069465" imgH="241300" progId="Equation.3">
                      <p:embed/>
                    </p:oleObj>
                  </mc:Choice>
                  <mc:Fallback>
                    <p:oleObj name="" r:id="rId3" imgW="2069465" imgH="241300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351" y="1248"/>
                            <a:ext cx="3161" cy="3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8428" name="组合 58427"/>
          <p:cNvGrpSpPr/>
          <p:nvPr/>
        </p:nvGrpSpPr>
        <p:grpSpPr>
          <a:xfrm>
            <a:off x="1619250" y="2995613"/>
            <a:ext cx="4681538" cy="2836863"/>
            <a:chOff x="1020" y="1887"/>
            <a:chExt cx="2949" cy="1787"/>
          </a:xfrm>
        </p:grpSpPr>
        <p:grpSp>
          <p:nvGrpSpPr>
            <p:cNvPr id="58415" name="组合 58414"/>
            <p:cNvGrpSpPr/>
            <p:nvPr/>
          </p:nvGrpSpPr>
          <p:grpSpPr>
            <a:xfrm>
              <a:off x="1665" y="1887"/>
              <a:ext cx="2304" cy="1787"/>
              <a:chOff x="816" y="1621"/>
              <a:chExt cx="2304" cy="1787"/>
            </a:xfrm>
          </p:grpSpPr>
          <p:graphicFrame>
            <p:nvGraphicFramePr>
              <p:cNvPr id="58416" name="对象 58415"/>
              <p:cNvGraphicFramePr/>
              <p:nvPr/>
            </p:nvGraphicFramePr>
            <p:xfrm>
              <a:off x="816" y="2011"/>
              <a:ext cx="2304" cy="13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13" name="" r:id="rId5" imgW="1549400" imgH="939800" progId="Equation.3">
                      <p:embed/>
                    </p:oleObj>
                  </mc:Choice>
                  <mc:Fallback>
                    <p:oleObj name="" r:id="rId5" imgW="1549400" imgH="939800" progId="Equation.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16" y="2011"/>
                            <a:ext cx="2304" cy="13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417" name="矩形 58416"/>
              <p:cNvSpPr/>
              <p:nvPr/>
            </p:nvSpPr>
            <p:spPr>
              <a:xfrm>
                <a:off x="2007" y="1621"/>
                <a:ext cx="195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sz="2800" b="1" i="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8425" name="矩形 58424"/>
            <p:cNvSpPr/>
            <p:nvPr/>
          </p:nvSpPr>
          <p:spPr>
            <a:xfrm>
              <a:off x="1020" y="2750"/>
              <a:ext cx="56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</a:rPr>
                <a:t>矩阵</a:t>
              </a:r>
              <a:endParaRPr lang="zh-CN" altLang="en-US" sz="2800" b="1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58427" name="矩形 58426"/>
            <p:cNvSpPr/>
            <p:nvPr/>
          </p:nvSpPr>
          <p:spPr>
            <a:xfrm>
              <a:off x="1133" y="2105"/>
              <a:ext cx="34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</a:rPr>
                <a:t>称</a:t>
              </a:r>
              <a:endParaRPr lang="zh-CN" altLang="en-US" sz="2800" b="1" i="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1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8486" name="对象 148485"/>
          <p:cNvGraphicFramePr/>
          <p:nvPr/>
        </p:nvGraphicFramePr>
        <p:xfrm>
          <a:off x="958850" y="863283"/>
          <a:ext cx="76025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7350125" imgH="1002665" progId="Equation.3">
                  <p:embed/>
                </p:oleObj>
              </mc:Choice>
              <mc:Fallback>
                <p:oleObj name="" r:id="rId1" imgW="7350125" imgH="10026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8850" y="863283"/>
                        <a:ext cx="7602538" cy="1004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38505" y="2426970"/>
            <a:ext cx="34493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协方差矩阵的应用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055370" y="3441700"/>
            <a:ext cx="6834505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i="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   </a:t>
            </a:r>
            <a:r>
              <a:rPr lang="en-US" altLang="zh-CN" sz="2800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800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协方差矩阵可用来表示多维随机变量的概率密度，从而可通过协方差矩阵达到对多维随机变量的研究。</a:t>
            </a:r>
            <a:endParaRPr lang="zh-CN" altLang="en-US" sz="2800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8" name="标题 156677"/>
          <p:cNvSpPr/>
          <p:nvPr>
            <p:ph type="title"/>
          </p:nvPr>
        </p:nvSpPr>
        <p:spPr>
          <a:xfrm>
            <a:off x="838200" y="669925"/>
            <a:ext cx="7620000" cy="701675"/>
          </a:xfrm>
        </p:spPr>
        <p:txBody>
          <a:bodyPr anchor="ctr">
            <a:spAutoFit/>
          </a:bodyPr>
          <a:p>
            <a:r>
              <a:rPr lang="zh-CN" altLang="en-US" dirty="0">
                <a:solidFill>
                  <a:schemeClr val="tx1"/>
                </a:solidFill>
              </a:rPr>
              <a:t>三、小结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679" name="矩形 156678"/>
          <p:cNvSpPr/>
          <p:nvPr/>
        </p:nvSpPr>
        <p:spPr>
          <a:xfrm>
            <a:off x="857250" y="4503738"/>
            <a:ext cx="7237413" cy="1117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i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正态变量是最重要的随机变量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，其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性质一定</a:t>
            </a:r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要熟练掌握</a:t>
            </a:r>
            <a:r>
              <a:rPr lang="en-US" altLang="zh-CN" sz="2800" b="1" i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6680" name="对象 156679"/>
          <p:cNvGraphicFramePr/>
          <p:nvPr/>
        </p:nvGraphicFramePr>
        <p:xfrm>
          <a:off x="939800" y="2197100"/>
          <a:ext cx="7442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7442200" imgH="2120900" progId="Equation.3">
                  <p:embed/>
                </p:oleObj>
              </mc:Choice>
              <mc:Fallback>
                <p:oleObj name="" r:id="rId1" imgW="7442200" imgH="2120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9800" y="2197100"/>
                        <a:ext cx="7442200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1" name="对象 156680"/>
          <p:cNvGraphicFramePr/>
          <p:nvPr/>
        </p:nvGraphicFramePr>
        <p:xfrm>
          <a:off x="914400" y="1616075"/>
          <a:ext cx="4464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4430395" imgH="444500" progId="Equation.3">
                  <p:embed/>
                </p:oleObj>
              </mc:Choice>
              <mc:Fallback>
                <p:oleObj name="" r:id="rId3" imgW="4430395" imgH="4445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16075"/>
                        <a:ext cx="44640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7458" name="对象 147457"/>
          <p:cNvGraphicFramePr/>
          <p:nvPr/>
        </p:nvGraphicFramePr>
        <p:xfrm>
          <a:off x="514350" y="1600200"/>
          <a:ext cx="717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7172325" imgH="444500" progId="Equation.3">
                  <p:embed/>
                </p:oleObj>
              </mc:Choice>
              <mc:Fallback>
                <p:oleObj name="" r:id="rId1" imgW="7172325" imgH="4445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350" y="1600200"/>
                        <a:ext cx="7175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59" name="文本框 147458"/>
          <p:cNvSpPr txBox="1"/>
          <p:nvPr/>
        </p:nvSpPr>
        <p:spPr>
          <a:xfrm>
            <a:off x="841375" y="5576888"/>
            <a:ext cx="393763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试问哪个射手技术较好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lang="en-US" altLang="zh-CN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7460" name="矩形 147459"/>
          <p:cNvSpPr/>
          <p:nvPr/>
        </p:nvSpPr>
        <p:spPr>
          <a:xfrm>
            <a:off x="914400" y="838200"/>
            <a:ext cx="4648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 i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800" b="1" i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谁的技术比较好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lang="en-US" altLang="zh-CN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47464" name="图片 147463" descr="AG00574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762000"/>
            <a:ext cx="1295400" cy="11922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7486" name="组合 147485"/>
          <p:cNvGrpSpPr/>
          <p:nvPr/>
        </p:nvGrpSpPr>
        <p:grpSpPr>
          <a:xfrm>
            <a:off x="914400" y="4038600"/>
            <a:ext cx="6324600" cy="1219200"/>
            <a:chOff x="576" y="2544"/>
            <a:chExt cx="3984" cy="768"/>
          </a:xfrm>
        </p:grpSpPr>
        <p:sp>
          <p:nvSpPr>
            <p:cNvPr id="147463" name="矩形 147462"/>
            <p:cNvSpPr/>
            <p:nvPr/>
          </p:nvSpPr>
          <p:spPr>
            <a:xfrm>
              <a:off x="576" y="2784"/>
              <a:ext cx="79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乙射手</a:t>
              </a:r>
              <a:endPara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47466" name="组合 147465"/>
            <p:cNvGrpSpPr/>
            <p:nvPr/>
          </p:nvGrpSpPr>
          <p:grpSpPr>
            <a:xfrm>
              <a:off x="1776" y="2544"/>
              <a:ext cx="2784" cy="768"/>
              <a:chOff x="2352" y="2688"/>
              <a:chExt cx="2784" cy="768"/>
            </a:xfrm>
          </p:grpSpPr>
          <p:sp>
            <p:nvSpPr>
              <p:cNvPr id="147467" name="直接连接符 147466"/>
              <p:cNvSpPr/>
              <p:nvPr/>
            </p:nvSpPr>
            <p:spPr>
              <a:xfrm>
                <a:off x="2352" y="3072"/>
                <a:ext cx="2784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7468" name="直接连接符 147467"/>
              <p:cNvSpPr/>
              <p:nvPr/>
            </p:nvSpPr>
            <p:spPr>
              <a:xfrm flipH="1">
                <a:off x="3552" y="2688"/>
                <a:ext cx="1" cy="768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147469" name="对象 147468"/>
              <p:cNvGraphicFramePr/>
              <p:nvPr/>
            </p:nvGraphicFramePr>
            <p:xfrm>
              <a:off x="2544" y="2784"/>
              <a:ext cx="92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" name="" r:id="rId4" imgW="1472565" imgH="393700" progId="Equation.3">
                      <p:embed/>
                    </p:oleObj>
                  </mc:Choice>
                  <mc:Fallback>
                    <p:oleObj name="" r:id="rId4" imgW="1472565" imgH="393700" progId="Equation.3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544" y="2784"/>
                            <a:ext cx="928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470" name="对象 147469"/>
              <p:cNvGraphicFramePr/>
              <p:nvPr/>
            </p:nvGraphicFramePr>
            <p:xfrm>
              <a:off x="2736" y="3168"/>
              <a:ext cx="472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6" imgW="748665" imgH="393700" progId="Equation.3">
                      <p:embed/>
                    </p:oleObj>
                  </mc:Choice>
                  <mc:Fallback>
                    <p:oleObj name="" r:id="rId6" imgW="748665" imgH="393700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736" y="3168"/>
                            <a:ext cx="472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471" name="对象 147470"/>
              <p:cNvGraphicFramePr/>
              <p:nvPr/>
            </p:nvGraphicFramePr>
            <p:xfrm>
              <a:off x="3792" y="2784"/>
              <a:ext cx="1225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" r:id="rId8" imgW="1383665" imgH="393700" progId="Equation.3">
                      <p:embed/>
                    </p:oleObj>
                  </mc:Choice>
                  <mc:Fallback>
                    <p:oleObj name="" r:id="rId8" imgW="1383665" imgH="393700" progId="Equation.3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3792" y="2784"/>
                            <a:ext cx="1225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472" name="对象 147471"/>
              <p:cNvGraphicFramePr/>
              <p:nvPr/>
            </p:nvGraphicFramePr>
            <p:xfrm>
              <a:off x="3744" y="3216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10" imgW="469265" imgH="317500" progId="Equation.3">
                      <p:embed/>
                    </p:oleObj>
                  </mc:Choice>
                  <mc:Fallback>
                    <p:oleObj name="" r:id="rId10" imgW="469265" imgH="3175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744" y="3216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473" name="对象 147472"/>
              <p:cNvGraphicFramePr/>
              <p:nvPr/>
            </p:nvGraphicFramePr>
            <p:xfrm>
              <a:off x="4172" y="3216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12" imgW="469265" imgH="317500" progId="Equation.3">
                      <p:embed/>
                    </p:oleObj>
                  </mc:Choice>
                  <mc:Fallback>
                    <p:oleObj name="" r:id="rId12" imgW="469265" imgH="317500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172" y="3216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474" name="对象 147473"/>
              <p:cNvGraphicFramePr/>
              <p:nvPr/>
            </p:nvGraphicFramePr>
            <p:xfrm>
              <a:off x="4656" y="3216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" name="" r:id="rId14" imgW="469265" imgH="317500" progId="Equation.3">
                      <p:embed/>
                    </p:oleObj>
                  </mc:Choice>
                  <mc:Fallback>
                    <p:oleObj name="" r:id="rId14" imgW="469265" imgH="317500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656" y="3216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7475" name="矩形 147474"/>
              <p:cNvSpPr/>
              <p:nvPr/>
            </p:nvSpPr>
            <p:spPr>
              <a:xfrm>
                <a:off x="2352" y="2688"/>
                <a:ext cx="2784" cy="768"/>
              </a:xfrm>
              <a:prstGeom prst="rect">
                <a:avLst/>
              </a:prstGeom>
              <a:noFill/>
              <a:ln w="28575" cap="flat" cmpd="sng">
                <a:solidFill>
                  <a:srgbClr val="008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147485" name="组合 147484"/>
          <p:cNvGrpSpPr/>
          <p:nvPr/>
        </p:nvGrpSpPr>
        <p:grpSpPr>
          <a:xfrm>
            <a:off x="914400" y="2362200"/>
            <a:ext cx="6324600" cy="1219200"/>
            <a:chOff x="576" y="1488"/>
            <a:chExt cx="3984" cy="768"/>
          </a:xfrm>
        </p:grpSpPr>
        <p:sp>
          <p:nvSpPr>
            <p:cNvPr id="147462" name="文本框 147461"/>
            <p:cNvSpPr txBox="1"/>
            <p:nvPr/>
          </p:nvSpPr>
          <p:spPr>
            <a:xfrm>
              <a:off x="576" y="1728"/>
              <a:ext cx="99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甲射手</a:t>
              </a:r>
              <a:endPara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7476" name="直接连接符 147475"/>
            <p:cNvSpPr/>
            <p:nvPr/>
          </p:nvSpPr>
          <p:spPr>
            <a:xfrm>
              <a:off x="1776" y="1872"/>
              <a:ext cx="2784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7477" name="直接连接符 147476"/>
            <p:cNvSpPr/>
            <p:nvPr/>
          </p:nvSpPr>
          <p:spPr>
            <a:xfrm flipH="1">
              <a:off x="2976" y="1488"/>
              <a:ext cx="1" cy="768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47478" name="对象 147477"/>
            <p:cNvGraphicFramePr/>
            <p:nvPr/>
          </p:nvGraphicFramePr>
          <p:xfrm>
            <a:off x="1920" y="1584"/>
            <a:ext cx="9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6" imgW="1472565" imgH="393700" progId="Equation.3">
                    <p:embed/>
                  </p:oleObj>
                </mc:Choice>
                <mc:Fallback>
                  <p:oleObj name="" r:id="rId16" imgW="1472565" imgH="3937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20" y="1584"/>
                          <a:ext cx="92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79" name="对象 147478"/>
            <p:cNvGraphicFramePr/>
            <p:nvPr/>
          </p:nvGraphicFramePr>
          <p:xfrm>
            <a:off x="2160" y="1968"/>
            <a:ext cx="4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7" imgW="748665" imgH="393700" progId="Equation.3">
                    <p:embed/>
                  </p:oleObj>
                </mc:Choice>
                <mc:Fallback>
                  <p:oleObj name="" r:id="rId17" imgW="748665" imgH="3937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160" y="1968"/>
                          <a:ext cx="47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0" name="对象 147479"/>
            <p:cNvGraphicFramePr/>
            <p:nvPr/>
          </p:nvGraphicFramePr>
          <p:xfrm>
            <a:off x="3216" y="1584"/>
            <a:ext cx="122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8" imgW="1383665" imgH="393700" progId="Equation.3">
                    <p:embed/>
                  </p:oleObj>
                </mc:Choice>
                <mc:Fallback>
                  <p:oleObj name="" r:id="rId18" imgW="1383665" imgH="3937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216" y="1584"/>
                          <a:ext cx="1225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1" name="对象 147480"/>
            <p:cNvGraphicFramePr/>
            <p:nvPr/>
          </p:nvGraphicFramePr>
          <p:xfrm>
            <a:off x="3168" y="2016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20" imgW="469265" imgH="317500" progId="Equation.3">
                    <p:embed/>
                  </p:oleObj>
                </mc:Choice>
                <mc:Fallback>
                  <p:oleObj name="" r:id="rId20" imgW="469265" imgH="3175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168" y="2016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2" name="对象 147481"/>
            <p:cNvGraphicFramePr/>
            <p:nvPr/>
          </p:nvGraphicFramePr>
          <p:xfrm>
            <a:off x="3600" y="2016"/>
            <a:ext cx="2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22" imgW="456565" imgH="317500" progId="Equation.3">
                    <p:embed/>
                  </p:oleObj>
                </mc:Choice>
                <mc:Fallback>
                  <p:oleObj name="" r:id="rId22" imgW="456565" imgH="3175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600" y="2016"/>
                          <a:ext cx="28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3" name="对象 147482"/>
            <p:cNvGraphicFramePr/>
            <p:nvPr/>
          </p:nvGraphicFramePr>
          <p:xfrm>
            <a:off x="4080" y="2016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24" imgW="469265" imgH="317500" progId="Equation.3">
                    <p:embed/>
                  </p:oleObj>
                </mc:Choice>
                <mc:Fallback>
                  <p:oleObj name="" r:id="rId24" imgW="469265" imgH="3175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080" y="2016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84" name="矩形 147483"/>
            <p:cNvSpPr/>
            <p:nvPr/>
          </p:nvSpPr>
          <p:spPr>
            <a:xfrm>
              <a:off x="1776" y="1488"/>
              <a:ext cx="2784" cy="768"/>
            </a:xfrm>
            <a:prstGeom prst="rect">
              <a:avLst/>
            </a:prstGeom>
            <a:noFill/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矩形 148481"/>
          <p:cNvSpPr/>
          <p:nvPr/>
        </p:nvSpPr>
        <p:spPr>
          <a:xfrm>
            <a:off x="914400" y="1055370"/>
            <a:ext cx="5429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8483" name="对象 148482"/>
          <p:cNvGraphicFramePr/>
          <p:nvPr/>
        </p:nvGraphicFramePr>
        <p:xfrm>
          <a:off x="1581150" y="1973263"/>
          <a:ext cx="643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6438900" imgH="419100" progId="Equation.3">
                  <p:embed/>
                </p:oleObj>
              </mc:Choice>
              <mc:Fallback>
                <p:oleObj name="" r:id="rId1" imgW="6438900" imgH="4191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1150" y="1973263"/>
                        <a:ext cx="6438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对象 148483"/>
          <p:cNvGraphicFramePr/>
          <p:nvPr/>
        </p:nvGraphicFramePr>
        <p:xfrm>
          <a:off x="1555750" y="2887663"/>
          <a:ext cx="645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6451600" imgH="419100" progId="Equation.3">
                  <p:embed/>
                </p:oleObj>
              </mc:Choice>
              <mc:Fallback>
                <p:oleObj name="" r:id="rId3" imgW="6451600" imgH="4191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5750" y="2887663"/>
                        <a:ext cx="6451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对象 148484"/>
          <p:cNvGraphicFramePr/>
          <p:nvPr/>
        </p:nvGraphicFramePr>
        <p:xfrm>
          <a:off x="1574800" y="1100138"/>
          <a:ext cx="642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6423660" imgH="431800" progId="Equation.3">
                  <p:embed/>
                </p:oleObj>
              </mc:Choice>
              <mc:Fallback>
                <p:oleObj name="" r:id="rId5" imgW="6423660" imgH="431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4800" y="1100138"/>
                        <a:ext cx="6426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6" name="矩形 148485"/>
          <p:cNvSpPr/>
          <p:nvPr/>
        </p:nvSpPr>
        <p:spPr>
          <a:xfrm>
            <a:off x="914400" y="3748088"/>
            <a:ext cx="393763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故甲射手的技术比较好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矩形 149505"/>
          <p:cNvSpPr/>
          <p:nvPr/>
        </p:nvSpPr>
        <p:spPr>
          <a:xfrm>
            <a:off x="353695" y="546100"/>
            <a:ext cx="533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 i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800" b="1" i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发行彩票的创收利润</a:t>
            </a:r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9507" name="文本框 149506"/>
          <p:cNvSpPr txBox="1"/>
          <p:nvPr/>
        </p:nvSpPr>
        <p:spPr>
          <a:xfrm>
            <a:off x="400050" y="1136650"/>
            <a:ext cx="8161655" cy="26752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某一彩票中心发行彩票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万张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每张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设头等奖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奖金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万元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二等奖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奖金各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千元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三等奖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奖金各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千元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四等奖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奖金各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五等奖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1000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奖金各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每张彩票的成本费为 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0.3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请计算彩票发行单位的创收利润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9508" name="文本框 149507"/>
          <p:cNvSpPr txBox="1"/>
          <p:nvPr/>
        </p:nvSpPr>
        <p:spPr>
          <a:xfrm>
            <a:off x="914400" y="3995738"/>
            <a:ext cx="5403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9509" name="矩形 149508"/>
          <p:cNvSpPr/>
          <p:nvPr/>
        </p:nvSpPr>
        <p:spPr>
          <a:xfrm>
            <a:off x="1600200" y="4024313"/>
            <a:ext cx="585152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设每张彩票中奖的数额为随机变量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49510" name="文本框 149509"/>
          <p:cNvSpPr txBox="1"/>
          <p:nvPr/>
        </p:nvSpPr>
        <p:spPr>
          <a:xfrm>
            <a:off x="7552055" y="3996055"/>
            <a:ext cx="4965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0" hangingPunct="0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49525" name="组合 149524"/>
          <p:cNvGrpSpPr/>
          <p:nvPr/>
        </p:nvGrpSpPr>
        <p:grpSpPr>
          <a:xfrm>
            <a:off x="914400" y="4648200"/>
            <a:ext cx="7696200" cy="1295400"/>
            <a:chOff x="576" y="3024"/>
            <a:chExt cx="4848" cy="816"/>
          </a:xfrm>
        </p:grpSpPr>
        <p:sp>
          <p:nvSpPr>
            <p:cNvPr id="149513" name="直接连接符 149512"/>
            <p:cNvSpPr/>
            <p:nvPr/>
          </p:nvSpPr>
          <p:spPr>
            <a:xfrm>
              <a:off x="576" y="3408"/>
              <a:ext cx="4848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14" name="直接连接符 149513"/>
            <p:cNvSpPr/>
            <p:nvPr/>
          </p:nvSpPr>
          <p:spPr>
            <a:xfrm flipH="1">
              <a:off x="960" y="3024"/>
              <a:ext cx="0" cy="816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49515" name="对象 149514"/>
            <p:cNvGraphicFramePr/>
            <p:nvPr/>
          </p:nvGraphicFramePr>
          <p:xfrm>
            <a:off x="720" y="3168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" imgW="355600" imgH="292100" progId="Equation.3">
                    <p:embed/>
                  </p:oleObj>
                </mc:Choice>
                <mc:Fallback>
                  <p:oleObj name="" r:id="rId1" imgW="355600" imgH="2921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20" y="3168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16" name="对象 149515"/>
            <p:cNvGraphicFramePr/>
            <p:nvPr/>
          </p:nvGraphicFramePr>
          <p:xfrm>
            <a:off x="720" y="3504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3" imgW="266065" imgH="316865" progId="Equation.3">
                    <p:embed/>
                  </p:oleObj>
                </mc:Choice>
                <mc:Fallback>
                  <p:oleObj name="" r:id="rId3" imgW="266065" imgH="316865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0" y="3504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9518" name="对象 149517"/>
          <p:cNvGraphicFramePr/>
          <p:nvPr/>
        </p:nvGraphicFramePr>
        <p:xfrm>
          <a:off x="1524000" y="4876800"/>
          <a:ext cx="676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6765925" imgH="393700" progId="Equation.3">
                  <p:embed/>
                </p:oleObj>
              </mc:Choice>
              <mc:Fallback>
                <p:oleObj name="" r:id="rId5" imgW="6765925" imgH="3937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4876800"/>
                        <a:ext cx="6769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9" name="对象 149518"/>
          <p:cNvGraphicFramePr/>
          <p:nvPr/>
        </p:nvGraphicFramePr>
        <p:xfrm>
          <a:off x="1574800" y="533400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787400" imgH="457200" progId="Equation.3">
                  <p:embed/>
                </p:oleObj>
              </mc:Choice>
              <mc:Fallback>
                <p:oleObj name="" r:id="rId7" imgW="787400" imgH="457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4800" y="5334000"/>
                        <a:ext cx="787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0" name="对象 149519"/>
          <p:cNvGraphicFramePr/>
          <p:nvPr/>
        </p:nvGraphicFramePr>
        <p:xfrm>
          <a:off x="3060700" y="5334000"/>
          <a:ext cx="82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9" imgW="825500" imgH="457200" progId="Equation.3">
                  <p:embed/>
                </p:oleObj>
              </mc:Choice>
              <mc:Fallback>
                <p:oleObj name="" r:id="rId9" imgW="825500" imgH="457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0700" y="5334000"/>
                        <a:ext cx="825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1" name="对象 149520"/>
          <p:cNvGraphicFramePr/>
          <p:nvPr/>
        </p:nvGraphicFramePr>
        <p:xfrm>
          <a:off x="4356100" y="5334000"/>
          <a:ext cx="97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977900" imgH="457200" progId="Equation.3">
                  <p:embed/>
                </p:oleObj>
              </mc:Choice>
              <mc:Fallback>
                <p:oleObj name="" r:id="rId11" imgW="977900" imgH="4572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56100" y="5334000"/>
                        <a:ext cx="977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2" name="对象 149521"/>
          <p:cNvGraphicFramePr/>
          <p:nvPr/>
        </p:nvGraphicFramePr>
        <p:xfrm>
          <a:off x="5504180" y="5308600"/>
          <a:ext cx="115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3" imgW="1155700" imgH="457200" progId="Equation.3">
                  <p:embed/>
                </p:oleObj>
              </mc:Choice>
              <mc:Fallback>
                <p:oleObj name="" r:id="rId13" imgW="1155700" imgH="457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04180" y="5308600"/>
                        <a:ext cx="11557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3" name="对象 149522"/>
          <p:cNvGraphicFramePr/>
          <p:nvPr/>
        </p:nvGraphicFramePr>
        <p:xfrm>
          <a:off x="6743700" y="5340350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5" imgW="1333500" imgH="457200" progId="Equation.3">
                  <p:embed/>
                </p:oleObj>
              </mc:Choice>
              <mc:Fallback>
                <p:oleObj name="" r:id="rId15" imgW="1333500" imgH="4572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43700" y="5340350"/>
                        <a:ext cx="1333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4" name="对象 149523"/>
          <p:cNvGraphicFramePr/>
          <p:nvPr/>
        </p:nvGraphicFramePr>
        <p:xfrm>
          <a:off x="8077200" y="533400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7" imgW="355600" imgH="431165" progId="Equation.3">
                  <p:embed/>
                </p:oleObj>
              </mc:Choice>
              <mc:Fallback>
                <p:oleObj name="" r:id="rId17" imgW="355600" imgH="43116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77200" y="5334000"/>
                        <a:ext cx="355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/>
      <p:bldP spid="149508" grpId="0"/>
      <p:bldP spid="149509" grpId="0"/>
      <p:bldP spid="1495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0530" name="对象 150529"/>
          <p:cNvGraphicFramePr/>
          <p:nvPr/>
        </p:nvGraphicFramePr>
        <p:xfrm>
          <a:off x="914400" y="1524000"/>
          <a:ext cx="655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6553200" imgH="838200" progId="Equation.3">
                  <p:embed/>
                </p:oleObj>
              </mc:Choice>
              <mc:Fallback>
                <p:oleObj name="" r:id="rId1" imgW="6553200" imgH="838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6553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1" name="对象 150530"/>
          <p:cNvGraphicFramePr/>
          <p:nvPr/>
        </p:nvGraphicFramePr>
        <p:xfrm>
          <a:off x="1828800" y="2660650"/>
          <a:ext cx="146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459865" imgH="419100" progId="Equation.3">
                  <p:embed/>
                </p:oleObj>
              </mc:Choice>
              <mc:Fallback>
                <p:oleObj name="" r:id="rId3" imgW="1459865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660650"/>
                        <a:ext cx="1460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2" name="矩形 150531"/>
          <p:cNvSpPr/>
          <p:nvPr/>
        </p:nvSpPr>
        <p:spPr>
          <a:xfrm>
            <a:off x="914400" y="3352800"/>
            <a:ext cx="30429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每张彩票平均可赚</a:t>
            </a:r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0533" name="对象 150532"/>
          <p:cNvGraphicFramePr/>
          <p:nvPr/>
        </p:nvGraphicFramePr>
        <p:xfrm>
          <a:off x="1993900" y="4108450"/>
          <a:ext cx="3263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3263900" imgH="419100" progId="Equation.3">
                  <p:embed/>
                </p:oleObj>
              </mc:Choice>
              <mc:Fallback>
                <p:oleObj name="" r:id="rId5" imgW="3263900" imgH="4191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3900" y="4108450"/>
                        <a:ext cx="3263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4" name="矩形 150533"/>
          <p:cNvSpPr/>
          <p:nvPr/>
        </p:nvSpPr>
        <p:spPr>
          <a:xfrm>
            <a:off x="914400" y="762000"/>
            <a:ext cx="411543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每张彩票平均能得到奖金</a:t>
            </a:r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0535" name="矩形 150534"/>
          <p:cNvSpPr/>
          <p:nvPr/>
        </p:nvSpPr>
        <p:spPr>
          <a:xfrm>
            <a:off x="914400" y="4724400"/>
            <a:ext cx="8229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因此彩票发行单位发行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万张彩票的创收利润为</a:t>
            </a:r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50536" name="对象 150535"/>
          <p:cNvGraphicFramePr/>
          <p:nvPr/>
        </p:nvGraphicFramePr>
        <p:xfrm>
          <a:off x="1924050" y="5556250"/>
          <a:ext cx="391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3911600" imgH="419100" progId="Equation.3">
                  <p:embed/>
                </p:oleObj>
              </mc:Choice>
              <mc:Fallback>
                <p:oleObj name="" r:id="rId7" imgW="3911600" imgH="4191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24050" y="5556250"/>
                        <a:ext cx="3911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/>
      <p:bldP spid="1505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/>
          <p:nvPr/>
        </p:nvSpPr>
        <p:spPr>
          <a:xfrm>
            <a:off x="179388" y="549275"/>
            <a:ext cx="576262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服从 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0--1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分布，求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E(X)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304800" y="3427413"/>
          <a:ext cx="15240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" r:id="rId1" imgW="608965" imgH="215900" progId="Equation.3">
                  <p:embed/>
                </p:oleObj>
              </mc:Choice>
              <mc:Fallback>
                <p:oleObj name="" r:id="rId1" imgW="608965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3427413"/>
                        <a:ext cx="1524000" cy="53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1828800" y="3200400"/>
          <a:ext cx="27495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" r:id="rId3" imgW="1104265" imgH="431800" progId="Equation.3">
                  <p:embed/>
                </p:oleObj>
              </mc:Choice>
              <mc:Fallback>
                <p:oleObj name="" r:id="rId3" imgW="1104265" imgH="431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3200400"/>
                        <a:ext cx="2749550" cy="107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4572000" y="3200400"/>
          <a:ext cx="29718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" r:id="rId5" imgW="1205865" imgH="431800" progId="Equation.3">
                  <p:embed/>
                </p:oleObj>
              </mc:Choice>
              <mc:Fallback>
                <p:oleObj name="" r:id="rId5" imgW="1205865" imgH="431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3200400"/>
                        <a:ext cx="2971800" cy="105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0" y="4206875"/>
          <a:ext cx="3657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" r:id="rId7" imgW="1751965" imgH="431800" progId="Equation.3">
                  <p:embed/>
                </p:oleObj>
              </mc:Choice>
              <mc:Fallback>
                <p:oleObj name="" r:id="rId7" imgW="1751965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4206875"/>
                        <a:ext cx="36576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/>
          <p:cNvGraphicFramePr>
            <a:graphicFrameLocks noChangeAspect="1"/>
          </p:cNvGraphicFramePr>
          <p:nvPr/>
        </p:nvGraphicFramePr>
        <p:xfrm>
          <a:off x="862013" y="2211388"/>
          <a:ext cx="6503987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" r:id="rId9" imgW="2832100" imgH="457200" progId="Equation.3">
                  <p:embed/>
                </p:oleObj>
              </mc:Choice>
              <mc:Fallback>
                <p:oleObj name="" r:id="rId9" imgW="2832100" imgH="457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2013" y="2211388"/>
                        <a:ext cx="6503987" cy="1049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3827463" y="4286250"/>
          <a:ext cx="37480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" r:id="rId11" imgW="1803400" imgH="431800" progId="Equation.3">
                  <p:embed/>
                </p:oleObj>
              </mc:Choice>
              <mc:Fallback>
                <p:oleObj name="" r:id="rId11" imgW="1803400" imgH="431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27463" y="4286250"/>
                        <a:ext cx="3748087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/>
          <p:cNvGraphicFramePr>
            <a:graphicFrameLocks noChangeAspect="1"/>
          </p:cNvGraphicFramePr>
          <p:nvPr/>
        </p:nvGraphicFramePr>
        <p:xfrm>
          <a:off x="354330" y="5164455"/>
          <a:ext cx="62468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" r:id="rId13" imgW="2665730" imgH="431800" progId="Equation.3">
                  <p:embed/>
                </p:oleObj>
              </mc:Choice>
              <mc:Fallback>
                <p:oleObj name="" r:id="rId13" imgW="2665730" imgH="431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4330" y="5164455"/>
                        <a:ext cx="6246813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6330950" y="5528310"/>
          <a:ext cx="2844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" r:id="rId15" imgW="1320165" imgH="228600" progId="Equation.3">
                  <p:embed/>
                </p:oleObj>
              </mc:Choice>
              <mc:Fallback>
                <p:oleObj name="" r:id="rId15" imgW="1320165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30950" y="5528310"/>
                        <a:ext cx="284480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6" name="Text Box 12"/>
          <p:cNvSpPr txBox="1"/>
          <p:nvPr/>
        </p:nvSpPr>
        <p:spPr>
          <a:xfrm>
            <a:off x="250825" y="1125538"/>
            <a:ext cx="46101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E(X)=1</a:t>
            </a:r>
            <a:r>
              <a:rPr lang="en-US" altLang="zh-CN" b="1" i="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×</a:t>
            </a:r>
            <a:r>
              <a:rPr lang="en-US" altLang="zh-CN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p+0</a:t>
            </a:r>
            <a:r>
              <a:rPr lang="en-US" altLang="zh-CN" b="1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(1-p)=p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763" name="对象 245762"/>
          <p:cNvGraphicFramePr/>
          <p:nvPr/>
        </p:nvGraphicFramePr>
        <p:xfrm>
          <a:off x="354171" y="1803083"/>
          <a:ext cx="5849620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7" imgW="2387600" imgH="215900" progId="Equation.3">
                  <p:embed/>
                </p:oleObj>
              </mc:Choice>
              <mc:Fallback>
                <p:oleObj name="" r:id="rId17" imgW="2387600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4171" y="1803083"/>
                        <a:ext cx="5849620" cy="52959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/>
      <p:bldP spid="1597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Object 2"/>
          <p:cNvGraphicFramePr>
            <a:graphicFrameLocks noChangeAspect="1"/>
          </p:cNvGraphicFramePr>
          <p:nvPr/>
        </p:nvGraphicFramePr>
        <p:xfrm>
          <a:off x="1679575" y="1209675"/>
          <a:ext cx="313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" r:id="rId1" imgW="3691255" imgH="485140" progId="Equation.3">
                  <p:embed/>
                </p:oleObj>
              </mc:Choice>
              <mc:Fallback>
                <p:oleObj name="" r:id="rId1" imgW="3691255" imgH="48514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9575" y="1209675"/>
                        <a:ext cx="3136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Text Box 3"/>
          <p:cNvSpPr txBox="1"/>
          <p:nvPr/>
        </p:nvSpPr>
        <p:spPr>
          <a:xfrm>
            <a:off x="768350" y="1181100"/>
            <a:ext cx="9080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/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755650" y="2092325"/>
          <a:ext cx="6097588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" r:id="rId3" imgW="6096000" imgH="1435100" progId="Equation.3">
                  <p:embed/>
                </p:oleObj>
              </mc:Choice>
              <mc:Fallback>
                <p:oleObj name="" r:id="rId3" imgW="6096000" imgH="14351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2092325"/>
                        <a:ext cx="6097588" cy="143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684213" y="3976688"/>
          <a:ext cx="7937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" r:id="rId5" imgW="7937500" imgH="2044700" progId="Equation.3">
                  <p:embed/>
                </p:oleObj>
              </mc:Choice>
              <mc:Fallback>
                <p:oleObj name="" r:id="rId5" imgW="7937500" imgH="20447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3976688"/>
                        <a:ext cx="79375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4" name="文本框 55313"/>
          <p:cNvSpPr txBox="1"/>
          <p:nvPr/>
        </p:nvSpPr>
        <p:spPr>
          <a:xfrm>
            <a:off x="396875" y="688975"/>
            <a:ext cx="77755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二、连续型随机变量的数学期望</a:t>
            </a:r>
            <a:endParaRPr lang="zh-CN" altLang="en-US" sz="2800" b="1" i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5315" name="矩形 55314"/>
          <p:cNvSpPr/>
          <p:nvPr/>
        </p:nvSpPr>
        <p:spPr>
          <a:xfrm>
            <a:off x="407988" y="1475899"/>
            <a:ext cx="8086725" cy="138366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l" eaLnBrk="1" hangingPunct="1"/>
            <a:r>
              <a:rPr lang="en-US" altLang="zh-CN" sz="2800" b="1" i="0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lang="en-US" altLang="zh-CN" sz="2800" b="1">
                <a:latin typeface="Times New Roman" panose="02020603050405020304" pitchFamily="18" charset="0"/>
              </a:rPr>
              <a:t>X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是连续型随机变量，其密度函数为</a:t>
            </a:r>
            <a:r>
              <a:rPr lang="en-US" altLang="zh-CN" sz="2800" b="1">
                <a:latin typeface="Times New Roman" panose="02020603050405020304" pitchFamily="18" charset="0"/>
              </a:rPr>
              <a:t>f</a:t>
            </a:r>
            <a:r>
              <a:rPr lang="en-US" altLang="zh-CN" sz="2800" b="1" i="0">
                <a:latin typeface="Times New Roman" panose="02020603050405020304" pitchFamily="18" charset="0"/>
              </a:rPr>
              <a:t> (</a:t>
            </a:r>
            <a:r>
              <a:rPr lang="en-US" altLang="zh-CN" sz="2800" b="1">
                <a:latin typeface="Times New Roman" panose="02020603050405020304" pitchFamily="18" charset="0"/>
              </a:rPr>
              <a:t>x</a:t>
            </a:r>
            <a:r>
              <a:rPr lang="en-US" altLang="zh-CN" sz="2800" b="1" i="0">
                <a:latin typeface="Times New Roman" panose="02020603050405020304" pitchFamily="18" charset="0"/>
              </a:rPr>
              <a:t>)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在数轴上取很密的分点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i="0">
                <a:latin typeface="Times New Roman" panose="02020603050405020304" pitchFamily="18" charset="0"/>
              </a:rPr>
              <a:t> &lt;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</a:rPr>
              <a:t>&lt; …,</a:t>
            </a:r>
            <a:r>
              <a:rPr lang="zh-CN" altLang="en-US" sz="2800" b="1" i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落在小区间</a:t>
            </a: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i+1</a:t>
            </a: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的概率是</a:t>
            </a:r>
            <a:endParaRPr lang="en-US" altLang="zh-CN" sz="2800" b="1" i="0" baseline="-2500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5316" name="对象 55315"/>
          <p:cNvGraphicFramePr/>
          <p:nvPr/>
        </p:nvGraphicFramePr>
        <p:xfrm>
          <a:off x="1192213" y="3148013"/>
          <a:ext cx="20113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" r:id="rId1" imgW="761365" imgH="355600" progId="Equation.3">
                  <p:embed/>
                </p:oleObj>
              </mc:Choice>
              <mc:Fallback>
                <p:oleObj name="" r:id="rId1" imgW="761365" imgH="355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2213" y="3148013"/>
                        <a:ext cx="2011362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7" name="对象 55316"/>
          <p:cNvGraphicFramePr/>
          <p:nvPr/>
        </p:nvGraphicFramePr>
        <p:xfrm>
          <a:off x="788988" y="5278438"/>
          <a:ext cx="1905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" r:id="rId3" imgW="723900" imgH="228600" progId="Equation.3">
                  <p:embed/>
                </p:oleObj>
              </mc:Choice>
              <mc:Fallback>
                <p:oleObj name="" r:id="rId3" imgW="723900" imgH="228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988" y="5278438"/>
                        <a:ext cx="190500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18" name="图片 55317" descr="ZHEN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710" y="2926398"/>
            <a:ext cx="3119438" cy="2511425"/>
          </a:xfrm>
          <a:prstGeom prst="rect">
            <a:avLst/>
          </a:prstGeom>
        </p:spPr>
      </p:pic>
      <p:sp>
        <p:nvSpPr>
          <p:cNvPr id="55319" name="矩形标注 55318"/>
          <p:cNvSpPr/>
          <p:nvPr/>
        </p:nvSpPr>
        <p:spPr>
          <a:xfrm>
            <a:off x="3078798" y="5842318"/>
            <a:ext cx="2286000" cy="554037"/>
          </a:xfrm>
          <a:prstGeom prst="wedgeRectCallout">
            <a:avLst>
              <a:gd name="adj1" fmla="val 59444"/>
              <a:gd name="adj2" fmla="val -20214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</a:rPr>
              <a:t>小区间</a:t>
            </a: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i+1</a:t>
            </a: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5324" name="组合 55323"/>
          <p:cNvGrpSpPr/>
          <p:nvPr/>
        </p:nvGrpSpPr>
        <p:grpSpPr>
          <a:xfrm>
            <a:off x="6611620" y="2413635"/>
            <a:ext cx="2656840" cy="1089025"/>
            <a:chOff x="4134" y="1979"/>
            <a:chExt cx="1558" cy="686"/>
          </a:xfrm>
        </p:grpSpPr>
        <p:sp>
          <p:nvSpPr>
            <p:cNvPr id="55321" name="圆角矩形标注 55320"/>
            <p:cNvSpPr/>
            <p:nvPr/>
          </p:nvSpPr>
          <p:spPr>
            <a:xfrm>
              <a:off x="4134" y="1979"/>
              <a:ext cx="1558" cy="686"/>
            </a:xfrm>
            <a:prstGeom prst="wedgeRoundRectCallout">
              <a:avLst>
                <a:gd name="adj1" fmla="val -88574"/>
                <a:gd name="adj2" fmla="val 94171"/>
                <a:gd name="adj3" fmla="val 16667"/>
              </a:avLst>
            </a:prstGeom>
            <a:solidFill>
              <a:schemeClr val="accent1">
                <a:lumMod val="20000"/>
                <a:lumOff val="80000"/>
                <a:alpha val="59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l" eaLnBrk="1" hangingPunct="1"/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阴影面积近似为</a:t>
              </a:r>
              <a:endPara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 eaLnBrk="1" hangingPunct="1"/>
              <a:endPara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55322" name="对象 55321"/>
            <p:cNvGraphicFramePr/>
            <p:nvPr/>
          </p:nvGraphicFramePr>
          <p:xfrm>
            <a:off x="4238" y="2302"/>
            <a:ext cx="955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1" name="" r:id="rId6" imgW="609600" imgH="228600" progId="Equation.DSMT4">
                    <p:embed/>
                  </p:oleObj>
                </mc:Choice>
                <mc:Fallback>
                  <p:oleObj name="" r:id="rId6" imgW="609600" imgH="2286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238" y="2302"/>
                          <a:ext cx="955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23" name="对象 55322"/>
          <p:cNvGraphicFramePr/>
          <p:nvPr/>
        </p:nvGraphicFramePr>
        <p:xfrm>
          <a:off x="827088" y="4340225"/>
          <a:ext cx="29495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" r:id="rId8" imgW="1117600" imgH="228600" progId="Equation.3">
                  <p:embed/>
                </p:oleObj>
              </mc:Choice>
              <mc:Fallback>
                <p:oleObj name="" r:id="rId8" imgW="1117600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7088" y="4340225"/>
                        <a:ext cx="2949575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5" grpId="0"/>
      <p:bldP spid="5531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39" name="文本框 59438"/>
          <p:cNvSpPr txBox="1"/>
          <p:nvPr/>
        </p:nvSpPr>
        <p:spPr>
          <a:xfrm>
            <a:off x="323850" y="661988"/>
            <a:ext cx="8153400" cy="10388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i="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 b="1" i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i+1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很接近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所以区间</a:t>
            </a: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i+1</a:t>
            </a: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中的值可以用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来近似代替</a:t>
            </a:r>
            <a:r>
              <a:rPr lang="en-US" altLang="zh-CN" sz="2800" b="1" i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9440" name="对象 59439"/>
          <p:cNvGraphicFramePr/>
          <p:nvPr/>
        </p:nvGraphicFramePr>
        <p:xfrm>
          <a:off x="1412558" y="3068955"/>
          <a:ext cx="24130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" r:id="rId1" imgW="913765" imgH="342900" progId="Equation.3">
                  <p:embed/>
                </p:oleObj>
              </mc:Choice>
              <mc:Fallback>
                <p:oleObj name="" r:id="rId1" imgW="913765" imgH="3429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2558" y="3068955"/>
                        <a:ext cx="24130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41" name="文本框 59440"/>
          <p:cNvSpPr txBox="1"/>
          <p:nvPr/>
        </p:nvSpPr>
        <p:spPr>
          <a:xfrm>
            <a:off x="282893" y="4372610"/>
            <a:ext cx="1600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这正是</a:t>
            </a:r>
            <a:endParaRPr lang="zh-CN" altLang="en-US" sz="2800" b="1" i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9442" name="对象 59441"/>
          <p:cNvGraphicFramePr/>
          <p:nvPr/>
        </p:nvGraphicFramePr>
        <p:xfrm>
          <a:off x="1647825" y="4199255"/>
          <a:ext cx="21367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" r:id="rId3" imgW="812165" imgH="330200" progId="Equation.3">
                  <p:embed/>
                </p:oleObj>
              </mc:Choice>
              <mc:Fallback>
                <p:oleObj name="" r:id="rId3" imgW="812165" imgH="330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7825" y="4199255"/>
                        <a:ext cx="2136775" cy="868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43" name="文本框 59442"/>
          <p:cNvSpPr txBox="1"/>
          <p:nvPr/>
        </p:nvSpPr>
        <p:spPr>
          <a:xfrm>
            <a:off x="283210" y="5123815"/>
            <a:ext cx="2514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的渐近和式</a:t>
            </a:r>
            <a:r>
              <a:rPr lang="en-US" altLang="zh-CN" sz="2800" b="1" i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9447" name="组合 59446"/>
          <p:cNvGrpSpPr/>
          <p:nvPr/>
        </p:nvGrpSpPr>
        <p:grpSpPr>
          <a:xfrm>
            <a:off x="140653" y="1734820"/>
            <a:ext cx="7429500" cy="1120775"/>
            <a:chOff x="288" y="967"/>
            <a:chExt cx="4680" cy="706"/>
          </a:xfrm>
        </p:grpSpPr>
        <p:sp>
          <p:nvSpPr>
            <p:cNvPr id="59448" name="文本框 59447"/>
            <p:cNvSpPr txBox="1"/>
            <p:nvPr/>
          </p:nvSpPr>
          <p:spPr>
            <a:xfrm>
              <a:off x="288" y="1344"/>
              <a:ext cx="273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 i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近似</a:t>
              </a:r>
              <a:r>
                <a:rPr lang="en-US" altLang="zh-CN" sz="2800" b="1" i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,</a:t>
              </a:r>
              <a:endPara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59449" name="组合 59448"/>
            <p:cNvGrpSpPr/>
            <p:nvPr/>
          </p:nvGrpSpPr>
          <p:grpSpPr>
            <a:xfrm>
              <a:off x="405" y="967"/>
              <a:ext cx="4563" cy="377"/>
              <a:chOff x="405" y="967"/>
              <a:chExt cx="4563" cy="377"/>
            </a:xfrm>
          </p:grpSpPr>
          <p:graphicFrame>
            <p:nvGraphicFramePr>
              <p:cNvPr id="59450" name="对象 59449"/>
              <p:cNvGraphicFramePr/>
              <p:nvPr/>
            </p:nvGraphicFramePr>
            <p:xfrm>
              <a:off x="2060" y="967"/>
              <a:ext cx="1012" cy="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55" name="" r:id="rId5" imgW="609600" imgH="228600" progId="Equation.3">
                      <p:embed/>
                    </p:oleObj>
                  </mc:Choice>
                  <mc:Fallback>
                    <p:oleObj name="" r:id="rId5" imgW="609600" imgH="228600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060" y="967"/>
                            <a:ext cx="1012" cy="3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51" name="矩形 59450"/>
              <p:cNvSpPr/>
              <p:nvPr/>
            </p:nvSpPr>
            <p:spPr>
              <a:xfrm>
                <a:off x="405" y="985"/>
                <a:ext cx="1616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en-US" sz="2800" b="1" i="0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因此</a:t>
                </a:r>
                <a:r>
                  <a:rPr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zh-CN" altLang="en-US" sz="2800" b="1" i="0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与以概率</a:t>
                </a:r>
                <a:endParaRPr lang="zh-CN" altLang="en-US" sz="2800" b="1" i="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452" name="矩形 59451"/>
              <p:cNvSpPr/>
              <p:nvPr/>
            </p:nvSpPr>
            <p:spPr>
              <a:xfrm>
                <a:off x="3102" y="978"/>
                <a:ext cx="1866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en-US" sz="2800" b="1" i="0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取值</a:t>
                </a:r>
                <a:r>
                  <a:rPr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b="1" i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zh-CN" altLang="en-US" sz="2800" b="1" i="0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的离散型</a:t>
                </a:r>
                <a:r>
                  <a:rPr lang="en-US" altLang="zh-CN" sz="2800" b="1" i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r.v </a:t>
                </a:r>
                <a:endParaRPr lang="en-US" altLang="zh-CN" sz="2800" b="1" i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9453" name="文本框 59452"/>
          <p:cNvSpPr txBox="1"/>
          <p:nvPr/>
        </p:nvSpPr>
        <p:spPr>
          <a:xfrm>
            <a:off x="323850" y="2275205"/>
            <a:ext cx="5423535" cy="6076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该离散型</a:t>
            </a:r>
            <a:r>
              <a:rPr lang="en-US" altLang="zh-CN" sz="2800" b="1" i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r.v</a:t>
            </a:r>
            <a:r>
              <a:rPr lang="en-US" altLang="zh-CN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的数学期望</a:t>
            </a:r>
            <a:r>
              <a:rPr lang="zh-CN" altLang="zh-CN" sz="2800" b="1" i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endParaRPr lang="zh-CN" altLang="en-US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9459" name="组合 59458"/>
          <p:cNvGrpSpPr/>
          <p:nvPr/>
        </p:nvGrpSpPr>
        <p:grpSpPr>
          <a:xfrm>
            <a:off x="3156903" y="2776538"/>
            <a:ext cx="5903912" cy="3576637"/>
            <a:chOff x="1973" y="1889"/>
            <a:chExt cx="3719" cy="2253"/>
          </a:xfrm>
        </p:grpSpPr>
        <p:pic>
          <p:nvPicPr>
            <p:cNvPr id="59454" name="图片 59453" descr="ZHEN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56" y="1951"/>
              <a:ext cx="1965" cy="1582"/>
            </a:xfrm>
            <a:prstGeom prst="rect">
              <a:avLst/>
            </a:prstGeom>
          </p:spPr>
        </p:pic>
        <p:sp>
          <p:nvSpPr>
            <p:cNvPr id="59455" name="矩形标注 59454"/>
            <p:cNvSpPr/>
            <p:nvPr/>
          </p:nvSpPr>
          <p:spPr>
            <a:xfrm>
              <a:off x="1973" y="3793"/>
              <a:ext cx="1440" cy="349"/>
            </a:xfrm>
            <a:prstGeom prst="wedgeRectCallout">
              <a:avLst>
                <a:gd name="adj1" fmla="val 59444"/>
                <a:gd name="adj2" fmla="val -20214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2800" b="1" i="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小区间</a:t>
              </a:r>
              <a:r>
                <a:rPr lang="en-US" altLang="zh-CN" sz="2800" b="1" i="0">
                  <a:solidFill>
                    <a:schemeClr val="tx2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i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i="0">
                  <a:solidFill>
                    <a:schemeClr val="tx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i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i+1</a:t>
              </a:r>
              <a:r>
                <a:rPr lang="en-US" altLang="zh-CN" sz="2800" b="1" i="0">
                  <a:solidFill>
                    <a:schemeClr val="tx2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9456" name="组合 59455"/>
            <p:cNvGrpSpPr/>
            <p:nvPr/>
          </p:nvGrpSpPr>
          <p:grpSpPr>
            <a:xfrm>
              <a:off x="4134" y="1889"/>
              <a:ext cx="1558" cy="686"/>
              <a:chOff x="4134" y="1979"/>
              <a:chExt cx="1558" cy="686"/>
            </a:xfrm>
          </p:grpSpPr>
          <p:sp>
            <p:nvSpPr>
              <p:cNvPr id="59457" name="圆角矩形标注 59456"/>
              <p:cNvSpPr/>
              <p:nvPr/>
            </p:nvSpPr>
            <p:spPr>
              <a:xfrm>
                <a:off x="4134" y="1979"/>
                <a:ext cx="1558" cy="686"/>
              </a:xfrm>
              <a:prstGeom prst="wedgeRoundRectCallout">
                <a:avLst>
                  <a:gd name="adj1" fmla="val -88574"/>
                  <a:gd name="adj2" fmla="val 94171"/>
                  <a:gd name="adj3" fmla="val 16667"/>
                </a:avLst>
              </a:prstGeom>
              <a:solidFill>
                <a:schemeClr val="accent1">
                  <a:lumMod val="20000"/>
                  <a:lumOff val="80000"/>
                  <a:alpha val="59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l" eaLnBrk="1" hangingPunct="1"/>
                <a:r>
                  <a:rPr lang="zh-CN" altLang="en-US" sz="2800" b="1" i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阴影面积近似为</a:t>
                </a:r>
                <a:endPara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 eaLnBrk="1" hangingPunct="1"/>
                <a:endPara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59458" name="对象 59457"/>
              <p:cNvGraphicFramePr/>
              <p:nvPr/>
            </p:nvGraphicFramePr>
            <p:xfrm>
              <a:off x="4238" y="2302"/>
              <a:ext cx="955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56" name="" r:id="rId8" imgW="609600" imgH="228600" progId="Equation.DSMT4">
                      <p:embed/>
                    </p:oleObj>
                  </mc:Choice>
                  <mc:Fallback>
                    <p:oleObj name="" r:id="rId8" imgW="609600" imgH="228600" progId="Equation.DSMT4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238" y="2302"/>
                            <a:ext cx="955" cy="3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9" grpId="0"/>
      <p:bldP spid="59441" grpId="0"/>
      <p:bldP spid="59443" grpId="0"/>
      <p:bldP spid="594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/>
          <p:nvPr/>
        </p:nvSpPr>
        <p:spPr>
          <a:xfrm>
            <a:off x="420688" y="1368425"/>
            <a:ext cx="83820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是连续型随机变量，其密度函数为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如果积分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6915" name="Object 3"/>
          <p:cNvGraphicFramePr>
            <a:graphicFrameLocks noChangeAspect="1"/>
          </p:cNvGraphicFramePr>
          <p:nvPr/>
        </p:nvGraphicFramePr>
        <p:xfrm>
          <a:off x="2510790" y="1943735"/>
          <a:ext cx="2139315" cy="106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" r:id="rId1" imgW="2332990" imgH="1253490" progId="Equation.3">
                  <p:embed/>
                </p:oleObj>
              </mc:Choice>
              <mc:Fallback>
                <p:oleObj name="" r:id="rId1" imgW="2332990" imgH="125349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0790" y="1943735"/>
                        <a:ext cx="2139315" cy="1062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6" name="Rectangle 4"/>
          <p:cNvSpPr/>
          <p:nvPr/>
        </p:nvSpPr>
        <p:spPr>
          <a:xfrm>
            <a:off x="519113" y="3087688"/>
            <a:ext cx="8229600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绝对收敛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则称此积分值为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的数学期望，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简称</a:t>
            </a:r>
            <a:r>
              <a:rPr lang="zh-CN" altLang="en-US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期望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1956118" y="3972719"/>
          <a:ext cx="349186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" r:id="rId3" imgW="1270000" imgH="405765" progId="Equation.3">
                  <p:embed/>
                </p:oleObj>
              </mc:Choice>
              <mc:Fallback>
                <p:oleObj name="" r:id="rId3" imgW="1270000" imgH="40576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6118" y="3972719"/>
                        <a:ext cx="3491865" cy="11144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8" name="Text Box 6"/>
          <p:cNvSpPr txBox="1"/>
          <p:nvPr/>
        </p:nvSpPr>
        <p:spPr>
          <a:xfrm>
            <a:off x="344488" y="5133975"/>
            <a:ext cx="84582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 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连续型随机变量的数学期望是一个绝对收敛的积分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17" name="文本框 19516"/>
          <p:cNvSpPr txBox="1"/>
          <p:nvPr/>
        </p:nvSpPr>
        <p:spPr>
          <a:xfrm>
            <a:off x="395288" y="765175"/>
            <a:ext cx="8001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由此启发我们引进如下定义</a:t>
            </a:r>
            <a:endParaRPr lang="en-US" altLang="zh-CN" sz="2800" b="1" i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/>
      <p:bldP spid="166916" grpId="0"/>
      <p:bldP spid="1669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Group 2"/>
          <p:cNvGrpSpPr/>
          <p:nvPr/>
        </p:nvGrpSpPr>
        <p:grpSpPr>
          <a:xfrm>
            <a:off x="2197100" y="1412875"/>
            <a:ext cx="4895850" cy="503238"/>
            <a:chOff x="0" y="0"/>
            <a:chExt cx="3084" cy="317"/>
          </a:xfrm>
        </p:grpSpPr>
        <p:pic>
          <p:nvPicPr>
            <p:cNvPr id="6146" name="Picture 35" descr="39d44d1b8f6561fcac6e75e1"/>
            <p:cNvPicPr>
              <a:picLocks noChangeAspect="1"/>
            </p:cNvPicPr>
            <p:nvPr/>
          </p:nvPicPr>
          <p:blipFill>
            <a:blip r:embed="rId1"/>
            <a:srcRect l="89955" t="17639" r="2528" b="63861"/>
            <a:stretch>
              <a:fillRect/>
            </a:stretch>
          </p:blipFill>
          <p:spPr>
            <a:xfrm>
              <a:off x="41" y="0"/>
              <a:ext cx="180" cy="28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47" name="Oval 36"/>
            <p:cNvSpPr/>
            <p:nvPr/>
          </p:nvSpPr>
          <p:spPr>
            <a:xfrm>
              <a:off x="0" y="282"/>
              <a:ext cx="3084" cy="35"/>
            </a:xfrm>
            <a:prstGeom prst="ellipse">
              <a:avLst/>
            </a:prstGeom>
            <a:gradFill rotWithShape="1">
              <a:gsLst>
                <a:gs pos="0">
                  <a:srgbClr val="79A400"/>
                </a:gs>
                <a:gs pos="100000">
                  <a:srgbClr val="384C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" name="Text Box 37"/>
            <p:cNvSpPr txBox="1"/>
            <p:nvPr/>
          </p:nvSpPr>
          <p:spPr>
            <a:xfrm>
              <a:off x="416" y="0"/>
              <a:ext cx="203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zh-CN" altLang="en-US" sz="2000" b="1" i="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第一节  数学期望</a:t>
              </a:r>
              <a:endParaRPr lang="zh-CN" altLang="en-US" sz="2000" b="1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49" name="Group 6"/>
          <p:cNvGrpSpPr/>
          <p:nvPr/>
        </p:nvGrpSpPr>
        <p:grpSpPr>
          <a:xfrm>
            <a:off x="2197100" y="2133600"/>
            <a:ext cx="4895850" cy="503238"/>
            <a:chOff x="0" y="0"/>
            <a:chExt cx="3084" cy="317"/>
          </a:xfrm>
        </p:grpSpPr>
        <p:pic>
          <p:nvPicPr>
            <p:cNvPr id="6150" name="Picture 54" descr="39d44d1b8f6561fcac6e75e1"/>
            <p:cNvPicPr>
              <a:picLocks noChangeAspect="1"/>
            </p:cNvPicPr>
            <p:nvPr/>
          </p:nvPicPr>
          <p:blipFill>
            <a:blip r:embed="rId1"/>
            <a:srcRect l="89955" t="17639" r="2528" b="63861"/>
            <a:stretch>
              <a:fillRect/>
            </a:stretch>
          </p:blipFill>
          <p:spPr>
            <a:xfrm>
              <a:off x="41" y="0"/>
              <a:ext cx="180" cy="28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51" name="Oval 55"/>
            <p:cNvSpPr/>
            <p:nvPr/>
          </p:nvSpPr>
          <p:spPr>
            <a:xfrm>
              <a:off x="0" y="282"/>
              <a:ext cx="3084" cy="35"/>
            </a:xfrm>
            <a:prstGeom prst="ellipse">
              <a:avLst/>
            </a:prstGeom>
            <a:gradFill rotWithShape="1">
              <a:gsLst>
                <a:gs pos="0">
                  <a:srgbClr val="79A400"/>
                </a:gs>
                <a:gs pos="100000">
                  <a:srgbClr val="384C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" name="Text Box 56"/>
            <p:cNvSpPr txBox="1"/>
            <p:nvPr/>
          </p:nvSpPr>
          <p:spPr>
            <a:xfrm>
              <a:off x="416" y="0"/>
              <a:ext cx="203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zh-CN" altLang="en-US" sz="2000" b="1" i="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第二节  方差</a:t>
              </a:r>
              <a:endParaRPr lang="zh-CN" altLang="en-US" sz="2000" b="1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53" name="Group 10"/>
          <p:cNvGrpSpPr/>
          <p:nvPr/>
        </p:nvGrpSpPr>
        <p:grpSpPr>
          <a:xfrm>
            <a:off x="2197100" y="2925763"/>
            <a:ext cx="4895850" cy="503237"/>
            <a:chOff x="0" y="0"/>
            <a:chExt cx="3084" cy="317"/>
          </a:xfrm>
        </p:grpSpPr>
        <p:pic>
          <p:nvPicPr>
            <p:cNvPr id="6154" name="Picture 58" descr="39d44d1b8f6561fcac6e75e1"/>
            <p:cNvPicPr>
              <a:picLocks noChangeAspect="1"/>
            </p:cNvPicPr>
            <p:nvPr/>
          </p:nvPicPr>
          <p:blipFill>
            <a:blip r:embed="rId1"/>
            <a:srcRect l="89955" t="17639" r="2528" b="63861"/>
            <a:stretch>
              <a:fillRect/>
            </a:stretch>
          </p:blipFill>
          <p:spPr>
            <a:xfrm>
              <a:off x="41" y="0"/>
              <a:ext cx="180" cy="28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55" name="Oval 59"/>
            <p:cNvSpPr/>
            <p:nvPr/>
          </p:nvSpPr>
          <p:spPr>
            <a:xfrm>
              <a:off x="0" y="282"/>
              <a:ext cx="3084" cy="35"/>
            </a:xfrm>
            <a:prstGeom prst="ellipse">
              <a:avLst/>
            </a:prstGeom>
            <a:gradFill rotWithShape="1">
              <a:gsLst>
                <a:gs pos="0">
                  <a:srgbClr val="79A400"/>
                </a:gs>
                <a:gs pos="100000">
                  <a:srgbClr val="384C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6" name="Text Box 60"/>
            <p:cNvSpPr txBox="1"/>
            <p:nvPr/>
          </p:nvSpPr>
          <p:spPr>
            <a:xfrm>
              <a:off x="416" y="0"/>
              <a:ext cx="203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zh-CN" altLang="en-US" sz="2000" b="1" i="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第三节  协方差及相关系数</a:t>
              </a:r>
              <a:endParaRPr lang="zh-CN" altLang="en-US" sz="2000" b="1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57" name="Group 14"/>
          <p:cNvGrpSpPr/>
          <p:nvPr/>
        </p:nvGrpSpPr>
        <p:grpSpPr>
          <a:xfrm>
            <a:off x="2197100" y="3860800"/>
            <a:ext cx="4895850" cy="503238"/>
            <a:chOff x="0" y="0"/>
            <a:chExt cx="3084" cy="317"/>
          </a:xfrm>
        </p:grpSpPr>
        <p:pic>
          <p:nvPicPr>
            <p:cNvPr id="6158" name="Picture 62" descr="39d44d1b8f6561fcac6e75e1"/>
            <p:cNvPicPr>
              <a:picLocks noChangeAspect="1"/>
            </p:cNvPicPr>
            <p:nvPr/>
          </p:nvPicPr>
          <p:blipFill>
            <a:blip r:embed="rId1"/>
            <a:srcRect l="89955" t="17639" r="2528" b="63861"/>
            <a:stretch>
              <a:fillRect/>
            </a:stretch>
          </p:blipFill>
          <p:spPr>
            <a:xfrm>
              <a:off x="41" y="0"/>
              <a:ext cx="180" cy="28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59" name="Oval 63"/>
            <p:cNvSpPr/>
            <p:nvPr/>
          </p:nvSpPr>
          <p:spPr>
            <a:xfrm>
              <a:off x="0" y="282"/>
              <a:ext cx="3084" cy="35"/>
            </a:xfrm>
            <a:prstGeom prst="ellipse">
              <a:avLst/>
            </a:prstGeom>
            <a:gradFill rotWithShape="1">
              <a:gsLst>
                <a:gs pos="0">
                  <a:srgbClr val="79A400"/>
                </a:gs>
                <a:gs pos="100000">
                  <a:srgbClr val="384C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0" name="Text Box 64"/>
            <p:cNvSpPr txBox="1"/>
            <p:nvPr/>
          </p:nvSpPr>
          <p:spPr>
            <a:xfrm>
              <a:off x="416" y="0"/>
              <a:ext cx="203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zh-CN" altLang="en-US" sz="2000" b="1" i="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第四节  矩 </a:t>
              </a:r>
              <a:endParaRPr lang="zh-CN" altLang="en-US" sz="2000" b="1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9" name="矩形 154628"/>
          <p:cNvSpPr/>
          <p:nvPr/>
        </p:nvSpPr>
        <p:spPr>
          <a:xfrm>
            <a:off x="838200" y="4724400"/>
            <a:ext cx="5403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4630" name="对象 154629"/>
          <p:cNvGraphicFramePr/>
          <p:nvPr/>
        </p:nvGraphicFramePr>
        <p:xfrm>
          <a:off x="1504950" y="4635500"/>
          <a:ext cx="3213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213100" imgH="698500" progId="Equation.3">
                  <p:embed/>
                </p:oleObj>
              </mc:Choice>
              <mc:Fallback>
                <p:oleObj name="" r:id="rId1" imgW="3213100" imgH="6985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4950" y="4635500"/>
                        <a:ext cx="32131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1" name="对象 154630"/>
          <p:cNvGraphicFramePr/>
          <p:nvPr/>
        </p:nvGraphicFramePr>
        <p:xfrm>
          <a:off x="4737100" y="4572000"/>
          <a:ext cx="257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2578100" imgH="838200" progId="Equation.3">
                  <p:embed/>
                </p:oleObj>
              </mc:Choice>
              <mc:Fallback>
                <p:oleObj name="" r:id="rId3" imgW="2578100" imgH="8382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7100" y="4572000"/>
                        <a:ext cx="2578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2" name="对象 154631"/>
          <p:cNvGraphicFramePr/>
          <p:nvPr/>
        </p:nvGraphicFramePr>
        <p:xfrm>
          <a:off x="7289800" y="4794250"/>
          <a:ext cx="154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1548765" imgH="431800" progId="Equation.3">
                  <p:embed/>
                </p:oleObj>
              </mc:Choice>
              <mc:Fallback>
                <p:oleObj name="" r:id="rId5" imgW="1548765" imgH="4318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89800" y="4794250"/>
                        <a:ext cx="1549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3" name="矩形 154632"/>
          <p:cNvSpPr/>
          <p:nvPr/>
        </p:nvSpPr>
        <p:spPr>
          <a:xfrm>
            <a:off x="838200" y="5516563"/>
            <a:ext cx="6934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因此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顾客平均等待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分钟就可得到服务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4634" name="矩形 154633"/>
          <p:cNvSpPr/>
          <p:nvPr/>
        </p:nvSpPr>
        <p:spPr>
          <a:xfrm>
            <a:off x="838200" y="784225"/>
            <a:ext cx="5943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 altLang="zh-CN" sz="2800" b="1" i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顾客平均等待多长时间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lang="en-US" altLang="zh-CN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54638" name="对象 154637"/>
          <p:cNvGraphicFramePr/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190500" imgH="419100" progId="Equation.3">
                  <p:embed/>
                </p:oleObj>
              </mc:Choice>
              <mc:Fallback>
                <p:oleObj name="" r:id="rId7" imgW="190500" imgH="4191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640" name="组合 154639"/>
          <p:cNvGrpSpPr/>
          <p:nvPr/>
        </p:nvGrpSpPr>
        <p:grpSpPr>
          <a:xfrm>
            <a:off x="685800" y="1371600"/>
            <a:ext cx="7124700" cy="3036888"/>
            <a:chOff x="432" y="864"/>
            <a:chExt cx="4488" cy="1913"/>
          </a:xfrm>
        </p:grpSpPr>
        <p:sp>
          <p:nvSpPr>
            <p:cNvPr id="154626" name="文本框 154625"/>
            <p:cNvSpPr txBox="1"/>
            <p:nvPr/>
          </p:nvSpPr>
          <p:spPr>
            <a:xfrm>
              <a:off x="528" y="864"/>
              <a:ext cx="4392" cy="7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>
                <a:spcBef>
                  <a:spcPct val="40000"/>
                </a:spcBef>
              </a:pPr>
              <a:r>
                <a:rPr lang="en-US" altLang="zh-CN" sz="2800" dirty="0"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设顾客在某银行的窗口等待服务的时间</a:t>
              </a:r>
              <a:endParaRPr lang="zh-CN" altLang="en-US" sz="2800" dirty="0">
                <a:latin typeface="宋体" panose="02010600030101010101" pitchFamily="2" charset="-122"/>
              </a:endParaRPr>
            </a:p>
            <a:p>
              <a:pPr eaLnBrk="0" hangingPunct="0">
                <a:spcBef>
                  <a:spcPct val="40000"/>
                </a:spcBef>
              </a:pPr>
              <a:r>
                <a:rPr lang="zh-CN" altLang="en-US" sz="2800" i="1">
                  <a:latin typeface="Times New Roman" panose="02020603050405020304" pitchFamily="18" charset="0"/>
                </a:rPr>
                <a:t> 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i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(</a:t>
              </a: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以分计</a:t>
              </a:r>
              <a:r>
                <a:rPr lang="en-US" altLang="zh-CN" sz="2800" b="1" i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)</a:t>
              </a: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服从指数分布</a:t>
              </a:r>
              <a:r>
                <a:rPr lang="en-US" altLang="zh-CN" sz="2800" b="1" i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,</a:t>
              </a: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其概率密度为</a:t>
              </a:r>
              <a:endPara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4628" name="矩形 154627"/>
            <p:cNvSpPr/>
            <p:nvPr/>
          </p:nvSpPr>
          <p:spPr>
            <a:xfrm>
              <a:off x="432" y="2448"/>
              <a:ext cx="315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试求顾客等待服务的平均时间</a:t>
              </a:r>
              <a:r>
                <a:rPr lang="en-US" altLang="zh-CN" sz="2800" b="1" i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?</a:t>
              </a:r>
              <a:endPara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154639" name="对象 154638"/>
            <p:cNvGraphicFramePr/>
            <p:nvPr/>
          </p:nvGraphicFramePr>
          <p:xfrm>
            <a:off x="1680" y="1592"/>
            <a:ext cx="2208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9" imgW="3505200" imgH="1282700" progId="Equation.3">
                    <p:embed/>
                  </p:oleObj>
                </mc:Choice>
                <mc:Fallback>
                  <p:oleObj name="" r:id="rId9" imgW="3505200" imgH="12827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80" y="1592"/>
                          <a:ext cx="2208" cy="8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/>
      <p:bldP spid="1546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1414463" y="1017588"/>
          <a:ext cx="364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" r:id="rId1" imgW="4300855" imgH="485140" progId="Equation.3">
                  <p:embed/>
                </p:oleObj>
              </mc:Choice>
              <mc:Fallback>
                <p:oleObj name="" r:id="rId1" imgW="4300855" imgH="48514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14463" y="1017588"/>
                        <a:ext cx="3644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Text Box 3"/>
          <p:cNvSpPr txBox="1"/>
          <p:nvPr/>
        </p:nvSpPr>
        <p:spPr>
          <a:xfrm>
            <a:off x="468313" y="941388"/>
            <a:ext cx="1044575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674688" y="1778000"/>
          <a:ext cx="53848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" r:id="rId3" imgW="5384800" imgH="1943100" progId="Equation.3">
                  <p:embed/>
                </p:oleObj>
              </mc:Choice>
              <mc:Fallback>
                <p:oleObj name="" r:id="rId3" imgW="5384800" imgH="19431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688" y="1778000"/>
                        <a:ext cx="5384800" cy="194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827088" y="3873500"/>
          <a:ext cx="67691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" r:id="rId5" imgW="6769100" imgH="1587500" progId="Equation.3">
                  <p:embed/>
                </p:oleObj>
              </mc:Choice>
              <mc:Fallback>
                <p:oleObj name="" r:id="rId5" imgW="6769100" imgH="15875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088" y="3873500"/>
                        <a:ext cx="6769100" cy="158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915988" y="5734050"/>
          <a:ext cx="509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" r:id="rId7" imgW="5090795" imgH="431800" progId="Equation.3">
                  <p:embed/>
                </p:oleObj>
              </mc:Choice>
              <mc:Fallback>
                <p:oleObj name="" r:id="rId7" imgW="5090795" imgH="431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5988" y="5734050"/>
                        <a:ext cx="5092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Text Box 2"/>
          <p:cNvSpPr txBox="1"/>
          <p:nvPr/>
        </p:nvSpPr>
        <p:spPr>
          <a:xfrm>
            <a:off x="0" y="690721"/>
            <a:ext cx="7705725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8</a:t>
            </a: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</a:t>
            </a:r>
            <a:r>
              <a:rPr lang="zh-CN" altLang="en-US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求参数为</a:t>
            </a:r>
            <a:r>
              <a:rPr lang="el-GR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θ</a:t>
            </a:r>
            <a:r>
              <a:rPr lang="zh-CN" altLang="en-US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的指数分布的数学期望。</a:t>
            </a:r>
            <a:endParaRPr lang="zh-CN" altLang="en-US" sz="2800" b="1" i="0" dirty="0">
              <a:solidFill>
                <a:srgbClr val="0000CC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590851" name="Object 3"/>
          <p:cNvGraphicFramePr>
            <a:graphicFrameLocks noChangeAspect="1"/>
          </p:cNvGraphicFramePr>
          <p:nvPr/>
        </p:nvGraphicFramePr>
        <p:xfrm>
          <a:off x="1135063" y="1268413"/>
          <a:ext cx="508952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" r:id="rId1" imgW="1981200" imgH="673100" progId="Equation.DSMT4">
                  <p:embed/>
                </p:oleObj>
              </mc:Choice>
              <mc:Fallback>
                <p:oleObj name="" r:id="rId1" imgW="1981200" imgH="6731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5063" y="1268413"/>
                        <a:ext cx="5089525" cy="173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52" name="Object 4"/>
          <p:cNvGraphicFramePr>
            <a:graphicFrameLocks noChangeAspect="1"/>
          </p:cNvGraphicFramePr>
          <p:nvPr/>
        </p:nvGraphicFramePr>
        <p:xfrm>
          <a:off x="5162550" y="4437063"/>
          <a:ext cx="265906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" r:id="rId3" imgW="1028700" imgH="533400" progId="Equation.DSMT4">
                  <p:embed/>
                </p:oleObj>
              </mc:Choice>
              <mc:Fallback>
                <p:oleObj name="" r:id="rId3" imgW="1028700" imgH="5334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2550" y="4437063"/>
                        <a:ext cx="2659063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53" name="Object 5"/>
          <p:cNvGraphicFramePr>
            <a:graphicFrameLocks noChangeAspect="1"/>
          </p:cNvGraphicFramePr>
          <p:nvPr/>
        </p:nvGraphicFramePr>
        <p:xfrm>
          <a:off x="1108075" y="2995613"/>
          <a:ext cx="65500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" r:id="rId5" imgW="2336800" imgH="469900" progId="Equation.DSMT4">
                  <p:embed/>
                </p:oleObj>
              </mc:Choice>
              <mc:Fallback>
                <p:oleObj name="" r:id="rId5" imgW="2336800" imgH="4699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8075" y="2995613"/>
                        <a:ext cx="6550025" cy="131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55" name="Object 7"/>
          <p:cNvGraphicFramePr>
            <a:graphicFrameLocks noChangeAspect="1"/>
          </p:cNvGraphicFramePr>
          <p:nvPr/>
        </p:nvGraphicFramePr>
        <p:xfrm>
          <a:off x="1411288" y="4379913"/>
          <a:ext cx="3925887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" r:id="rId7" imgW="1397000" imgH="533400" progId="Equation.DSMT4">
                  <p:embed/>
                </p:oleObj>
              </mc:Choice>
              <mc:Fallback>
                <p:oleObj name="" r:id="rId7" imgW="1397000" imgH="5334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1288" y="4379913"/>
                        <a:ext cx="3925887" cy="1497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56" name="Line 8"/>
          <p:cNvSpPr/>
          <p:nvPr/>
        </p:nvSpPr>
        <p:spPr>
          <a:xfrm>
            <a:off x="7243763" y="5445125"/>
            <a:ext cx="504825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0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0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9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2" name="Text Box 4"/>
          <p:cNvSpPr txBox="1"/>
          <p:nvPr/>
        </p:nvSpPr>
        <p:spPr>
          <a:xfrm>
            <a:off x="760413" y="990600"/>
            <a:ext cx="6553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9 </a:t>
            </a: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求正态</a:t>
            </a:r>
            <a:r>
              <a:rPr lang="zh-CN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分布</a:t>
            </a: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N(</a:t>
            </a: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000" i="0" baseline="500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lang="zh-CN" altLang="en-US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的数学期望。</a:t>
            </a:r>
            <a:endParaRPr lang="zh-CN" altLang="en-US" sz="2800" b="1" i="0" dirty="0">
              <a:solidFill>
                <a:srgbClr val="0000CC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703490" name="Object 2"/>
          <p:cNvGraphicFramePr>
            <a:graphicFrameLocks noChangeAspect="1"/>
          </p:cNvGraphicFramePr>
          <p:nvPr/>
        </p:nvGraphicFramePr>
        <p:xfrm>
          <a:off x="1044575" y="1498600"/>
          <a:ext cx="6827838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" r:id="rId1" imgW="2895600" imgH="495300" progId="Equation.DSMT4">
                  <p:embed/>
                </p:oleObj>
              </mc:Choice>
              <mc:Fallback>
                <p:oleObj name="" r:id="rId1" imgW="2895600" imgH="4953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4575" y="1498600"/>
                        <a:ext cx="6827838" cy="1163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91" name="Object 3"/>
          <p:cNvGraphicFramePr>
            <a:graphicFrameLocks noChangeAspect="1"/>
          </p:cNvGraphicFramePr>
          <p:nvPr/>
        </p:nvGraphicFramePr>
        <p:xfrm>
          <a:off x="973138" y="2420938"/>
          <a:ext cx="691197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" r:id="rId3" imgW="1993900" imgH="482600" progId="Equation.DSMT4">
                  <p:embed/>
                </p:oleObj>
              </mc:Choice>
              <mc:Fallback>
                <p:oleObj name="" r:id="rId3" imgW="1993900" imgH="482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138" y="2420938"/>
                        <a:ext cx="6911975" cy="120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92" name="Object 4"/>
          <p:cNvGraphicFramePr>
            <a:graphicFrameLocks noChangeAspect="1"/>
          </p:cNvGraphicFramePr>
          <p:nvPr/>
        </p:nvGraphicFramePr>
        <p:xfrm>
          <a:off x="1250950" y="3500438"/>
          <a:ext cx="292417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" r:id="rId5" imgW="902335" imgH="457200" progId="Equation.DSMT4">
                  <p:embed/>
                </p:oleObj>
              </mc:Choice>
              <mc:Fallback>
                <p:oleObj name="" r:id="rId5" imgW="902335" imgH="457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0950" y="3500438"/>
                        <a:ext cx="2924175" cy="1068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93" name="Object 5"/>
          <p:cNvGraphicFramePr>
            <a:graphicFrameLocks noChangeAspect="1"/>
          </p:cNvGraphicFramePr>
          <p:nvPr/>
        </p:nvGraphicFramePr>
        <p:xfrm>
          <a:off x="6875463" y="5373688"/>
          <a:ext cx="863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" r:id="rId7" imgW="279400" imgH="165100" progId="Equation.DSMT4">
                  <p:embed/>
                </p:oleObj>
              </mc:Choice>
              <mc:Fallback>
                <p:oleObj name="" r:id="rId7" imgW="279400" imgH="1651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5463" y="5373688"/>
                        <a:ext cx="86360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94" name="Object 6"/>
          <p:cNvGraphicFramePr>
            <a:graphicFrameLocks noChangeAspect="1"/>
          </p:cNvGraphicFramePr>
          <p:nvPr/>
        </p:nvGraphicFramePr>
        <p:xfrm>
          <a:off x="4052888" y="3773488"/>
          <a:ext cx="34702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" r:id="rId9" imgW="1130300" imgH="469900" progId="Equation.DSMT4">
                  <p:embed/>
                </p:oleObj>
              </mc:Choice>
              <mc:Fallback>
                <p:oleObj name="" r:id="rId9" imgW="1130300" imgH="4699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52888" y="3773488"/>
                        <a:ext cx="3470275" cy="125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85" name="Line 17"/>
          <p:cNvSpPr/>
          <p:nvPr/>
        </p:nvSpPr>
        <p:spPr>
          <a:xfrm>
            <a:off x="7162800" y="5876925"/>
            <a:ext cx="649288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703495" name="Object 7"/>
          <p:cNvGraphicFramePr>
            <a:graphicFrameLocks noChangeAspect="1"/>
          </p:cNvGraphicFramePr>
          <p:nvPr/>
        </p:nvGraphicFramePr>
        <p:xfrm>
          <a:off x="1600200" y="4875213"/>
          <a:ext cx="527526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" r:id="rId11" imgW="2019300" imgH="495300" progId="Equation.3">
                  <p:embed/>
                </p:oleObj>
              </mc:Choice>
              <mc:Fallback>
                <p:oleObj name="" r:id="rId11" imgW="2019300" imgH="4953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0200" y="4875213"/>
                        <a:ext cx="5275263" cy="129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1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4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4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/>
          <p:cNvSpPr txBox="1"/>
          <p:nvPr/>
        </p:nvSpPr>
        <p:spPr>
          <a:xfrm>
            <a:off x="323850" y="765175"/>
            <a:ext cx="8382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三、随机变量函数的数学期望</a:t>
            </a:r>
            <a:endParaRPr lang="zh-CN" altLang="en-US" sz="3200" b="1" i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71011" name="Rectangle 3"/>
          <p:cNvSpPr/>
          <p:nvPr/>
        </p:nvSpPr>
        <p:spPr>
          <a:xfrm>
            <a:off x="695325" y="1635125"/>
            <a:ext cx="7848600" cy="5175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问题的提出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12" name="Rectangle 4"/>
          <p:cNvSpPr/>
          <p:nvPr/>
        </p:nvSpPr>
        <p:spPr>
          <a:xfrm>
            <a:off x="323850" y="2205038"/>
            <a:ext cx="8640763" cy="156368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设已知随机变量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的分布，我们需要计算的不是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的期望，而是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的某个函数的期望，比如说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的期望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那么应该如何计算呢？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13" name="Rectangle 5"/>
          <p:cNvSpPr/>
          <p:nvPr/>
        </p:nvSpPr>
        <p:spPr>
          <a:xfrm>
            <a:off x="306388" y="3875088"/>
            <a:ext cx="8513762" cy="21431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一种方法是，因为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也是随机变量，故应有概率分布，它的分布可以由已知的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的分布求出来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一旦我们知道了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的分布，就可以按照期望的定义把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)]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计算出来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/>
      <p:bldP spid="171012" grpId="0"/>
      <p:bldP spid="1710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/>
          <p:nvPr/>
        </p:nvSpPr>
        <p:spPr>
          <a:xfrm>
            <a:off x="395288" y="2520950"/>
            <a:ext cx="7993062" cy="1244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那么是否可以不先求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的分布而只根据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的分布求得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)]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呢？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35" name="Rectangle 3"/>
          <p:cNvSpPr/>
          <p:nvPr/>
        </p:nvSpPr>
        <p:spPr>
          <a:xfrm>
            <a:off x="323850" y="3989388"/>
            <a:ext cx="52736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下面的定理指出，答案是肯定的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4"/>
          <p:cNvSpPr/>
          <p:nvPr/>
        </p:nvSpPr>
        <p:spPr>
          <a:xfrm>
            <a:off x="552450" y="1166813"/>
            <a:ext cx="7980363" cy="1244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使用这种方法必须先求出随机变量函数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的分布，一般是比较复杂的 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  <p:bldP spid="1720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/>
          <p:nvPr/>
        </p:nvSpPr>
        <p:spPr>
          <a:xfrm>
            <a:off x="382270" y="1301750"/>
            <a:ext cx="75215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/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(1) 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为离散型时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它的分布率为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;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515620" y="1825625"/>
          <a:ext cx="6375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" r:id="rId1" imgW="6372860" imgH="951865" progId="Equation.3">
                  <p:embed/>
                </p:oleObj>
              </mc:Choice>
              <mc:Fallback>
                <p:oleObj name="" r:id="rId1" imgW="6372860" imgH="95186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5620" y="1825625"/>
                        <a:ext cx="63754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1331595" y="2663825"/>
          <a:ext cx="4470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" r:id="rId3" imgW="4468495" imgH="951865" progId="Equation.3">
                  <p:embed/>
                </p:oleObj>
              </mc:Choice>
              <mc:Fallback>
                <p:oleObj name="" r:id="rId3" imgW="4468495" imgH="95186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>
                        <a:lum bright="-6000"/>
                      </a:blip>
                      <a:stretch>
                        <a:fillRect/>
                      </a:stretch>
                    </p:blipFill>
                    <p:spPr>
                      <a:xfrm>
                        <a:off x="1331595" y="2663825"/>
                        <a:ext cx="44704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Text Box 5"/>
          <p:cNvSpPr txBox="1"/>
          <p:nvPr/>
        </p:nvSpPr>
        <p:spPr>
          <a:xfrm>
            <a:off x="366395" y="3621088"/>
            <a:ext cx="6816725" cy="6048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(2) 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为连续型时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它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的密度函数为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3062" name="Object 6"/>
          <p:cNvGraphicFramePr>
            <a:graphicFrameLocks noChangeAspect="1"/>
          </p:cNvGraphicFramePr>
          <p:nvPr/>
        </p:nvGraphicFramePr>
        <p:xfrm>
          <a:off x="482283" y="4386263"/>
          <a:ext cx="4737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" r:id="rId5" imgW="4737100" imgH="1028700" progId="Equation.3">
                  <p:embed/>
                </p:oleObj>
              </mc:Choice>
              <mc:Fallback>
                <p:oleObj name="" r:id="rId5" imgW="4737100" imgH="10287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2283" y="4386263"/>
                        <a:ext cx="47371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3" name="Object 7"/>
          <p:cNvGraphicFramePr>
            <a:graphicFrameLocks noChangeAspect="1"/>
          </p:cNvGraphicFramePr>
          <p:nvPr/>
        </p:nvGraphicFramePr>
        <p:xfrm>
          <a:off x="1345883" y="5322888"/>
          <a:ext cx="4914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" r:id="rId7" imgW="4914900" imgH="1028700" progId="Equation.3">
                  <p:embed/>
                </p:oleObj>
              </mc:Choice>
              <mc:Fallback>
                <p:oleObj name="" r:id="rId7" imgW="4914900" imgH="10287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5883" y="5322888"/>
                        <a:ext cx="49149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8"/>
          <p:cNvSpPr/>
          <p:nvPr/>
        </p:nvSpPr>
        <p:spPr>
          <a:xfrm>
            <a:off x="409258" y="546100"/>
            <a:ext cx="831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zh-CN" altLang="en-US" sz="2800" b="1" i="0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设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是随机变量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的函数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 (g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是连续函数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/>
      <p:bldP spid="17306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5" name="Object 2"/>
          <p:cNvGraphicFramePr>
            <a:graphicFrameLocks noChangeAspect="1"/>
          </p:cNvGraphicFramePr>
          <p:nvPr/>
        </p:nvGraphicFramePr>
        <p:xfrm>
          <a:off x="773113" y="1484313"/>
          <a:ext cx="716280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" r:id="rId1" imgW="3034030" imgH="761365" progId="Equation.3">
                  <p:embed/>
                </p:oleObj>
              </mc:Choice>
              <mc:Fallback>
                <p:oleObj name="" r:id="rId1" imgW="3034030" imgH="76136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3113" y="1484313"/>
                        <a:ext cx="7162800" cy="179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3" name="Rectangle 3"/>
          <p:cNvSpPr/>
          <p:nvPr/>
        </p:nvSpPr>
        <p:spPr>
          <a:xfrm>
            <a:off x="466725" y="3644900"/>
            <a:ext cx="8208963" cy="18208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该公式的重要性在于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当我们求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)]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时,  不必知道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的分布，而只需知道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的分布就可以了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 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这给求随机变量函数的期望带来很大方便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8851" name="Object 3"/>
          <p:cNvGraphicFramePr/>
          <p:nvPr/>
        </p:nvGraphicFramePr>
        <p:xfrm>
          <a:off x="384017" y="814229"/>
          <a:ext cx="8291195" cy="218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8313420" imgH="2183130" progId="Word.Document.8">
                  <p:embed/>
                </p:oleObj>
              </mc:Choice>
              <mc:Fallback>
                <p:oleObj name="" r:id="rId1" imgW="8313420" imgH="2183130" progId="Word.Document.8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017" y="814229"/>
                        <a:ext cx="8291195" cy="2180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4" name="Object 2"/>
          <p:cNvGraphicFramePr/>
          <p:nvPr/>
        </p:nvGraphicFramePr>
        <p:xfrm>
          <a:off x="685165" y="3363595"/>
          <a:ext cx="74834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7704455" imgH="789940" progId="Word.Document.8">
                  <p:embed/>
                </p:oleObj>
              </mc:Choice>
              <mc:Fallback>
                <p:oleObj name="" r:id="rId3" imgW="7704455" imgH="789940" progId="Word.Document.8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165" y="3363595"/>
                        <a:ext cx="7483475" cy="769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/>
          <p:nvPr/>
        </p:nvGraphicFramePr>
        <p:xfrm>
          <a:off x="1737995" y="4445953"/>
          <a:ext cx="73279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5" imgW="7744460" imgH="789940" progId="Word.Document.8">
                  <p:embed/>
                </p:oleObj>
              </mc:Choice>
              <mc:Fallback>
                <p:oleObj name="" r:id="rId5" imgW="7744460" imgH="789940" progId="Word.Document.8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7995" y="4445953"/>
                        <a:ext cx="7327900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3" name="Object 2"/>
          <p:cNvGraphicFramePr>
            <a:graphicFrameLocks noGrp="1" noChangeAspect="1"/>
          </p:cNvGraphicFramePr>
          <p:nvPr/>
        </p:nvGraphicFramePr>
        <p:xfrm>
          <a:off x="602298" y="907098"/>
          <a:ext cx="7037705" cy="2449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5682615" imgH="1979295" progId="Word.Document.8">
                  <p:embed/>
                </p:oleObj>
              </mc:Choice>
              <mc:Fallback>
                <p:oleObj name="" r:id="rId1" imgW="5682615" imgH="1979295" progId="Word.Document.8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2298" y="907098"/>
                        <a:ext cx="7037705" cy="244983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/>
          <p:nvPr/>
        </p:nvSpPr>
        <p:spPr>
          <a:xfrm>
            <a:off x="763588" y="2287588"/>
            <a:ext cx="7162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579" name="Text Box 3"/>
          <p:cNvSpPr txBox="1"/>
          <p:nvPr/>
        </p:nvSpPr>
        <p:spPr>
          <a:xfrm>
            <a:off x="685800" y="381000"/>
            <a:ext cx="8001000" cy="16303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在前面的课程中，我们讨论了随机变量及其分布，如果知道了随机变量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的概率分布，那么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的全部概率特征也就知道了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580" name="Rectangle 4"/>
          <p:cNvSpPr/>
          <p:nvPr/>
        </p:nvSpPr>
        <p:spPr>
          <a:xfrm>
            <a:off x="506413" y="2057400"/>
            <a:ext cx="8637587" cy="14398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然而，在实际问题中，概率分布一般是较难确定的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 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而在一些实际应用中，人们并不需要知道随机变量的一切概率性质，只要知道它的某些数字特征就够了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581" name="Rectangle 5"/>
          <p:cNvSpPr/>
          <p:nvPr/>
        </p:nvSpPr>
        <p:spPr>
          <a:xfrm>
            <a:off x="533400" y="3657600"/>
            <a:ext cx="8637588" cy="1073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因此，在对随机变量的研究中，确定某些数字特征是重要的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582" name="Rectangle 6"/>
          <p:cNvSpPr/>
          <p:nvPr/>
        </p:nvSpPr>
        <p:spPr>
          <a:xfrm>
            <a:off x="2743200" y="4191000"/>
            <a:ext cx="5184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在这些数字特征中，最常用的是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583" name="Rectangle 7"/>
          <p:cNvSpPr/>
          <p:nvPr/>
        </p:nvSpPr>
        <p:spPr>
          <a:xfrm>
            <a:off x="1155700" y="5029200"/>
            <a:ext cx="5873750" cy="519113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数学期望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方差、协方差和相关系数</a:t>
            </a:r>
            <a:endParaRPr lang="zh-CN" altLang="en-US" sz="2800" b="1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/>
      <p:bldP spid="152579" grpId="0"/>
      <p:bldP spid="152580" grpId="0"/>
      <p:bldP spid="152581" grpId="0"/>
      <p:bldP spid="152582" grpId="0"/>
      <p:bldP spid="15258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196263" cy="1158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rtl="0" eaLnBrk="0" hangingPunct="0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上述定理还可以推广到两个或两个以上随 机变量的函数的情况。</a:t>
            </a:r>
            <a:endParaRPr kumimoji="0" lang="zh-CN" altLang="en-US" sz="2800" b="1" i="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7155" name="Object 3"/>
          <p:cNvGraphicFramePr>
            <a:graphicFrameLocks noChangeAspect="1"/>
          </p:cNvGraphicFramePr>
          <p:nvPr/>
        </p:nvGraphicFramePr>
        <p:xfrm>
          <a:off x="533400" y="1600200"/>
          <a:ext cx="8128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" r:id="rId1" imgW="8124190" imgH="444500" progId="Equation.3">
                  <p:embed/>
                </p:oleObj>
              </mc:Choice>
              <mc:Fallback>
                <p:oleObj name="" r:id="rId1" imgW="8124190" imgH="4445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600200"/>
                        <a:ext cx="81280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381000" y="2133600"/>
          <a:ext cx="325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" r:id="rId3" imgW="3251200" imgH="419100" progId="Equation.3">
                  <p:embed/>
                </p:oleObj>
              </mc:Choice>
              <mc:Fallback>
                <p:oleObj name="" r:id="rId3" imgW="3251200" imgH="4191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2133600"/>
                        <a:ext cx="3251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457200" y="2667000"/>
          <a:ext cx="762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" r:id="rId5" imgW="7616825" imgH="431800" progId="Equation.3">
                  <p:embed/>
                </p:oleObj>
              </mc:Choice>
              <mc:Fallback>
                <p:oleObj name="" r:id="rId5" imgW="7616825" imgH="4318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2667000"/>
                        <a:ext cx="7620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6"/>
          <p:cNvGraphicFramePr>
            <a:graphicFrameLocks noChangeAspect="1"/>
          </p:cNvGraphicFramePr>
          <p:nvPr/>
        </p:nvGraphicFramePr>
        <p:xfrm>
          <a:off x="1066800" y="3048000"/>
          <a:ext cx="66659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" r:id="rId7" imgW="6667500" imgH="1028700" progId="Equation.3">
                  <p:embed/>
                </p:oleObj>
              </mc:Choice>
              <mc:Fallback>
                <p:oleObj name="" r:id="rId7" imgW="6667500" imgH="10287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3048000"/>
                        <a:ext cx="6665913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9" name="Object 7"/>
          <p:cNvGraphicFramePr>
            <a:graphicFrameLocks noChangeAspect="1"/>
          </p:cNvGraphicFramePr>
          <p:nvPr/>
        </p:nvGraphicFramePr>
        <p:xfrm>
          <a:off x="1012508" y="4215765"/>
          <a:ext cx="65516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" r:id="rId9" imgW="2691130" imgH="330200" progId="Equation.3">
                  <p:embed/>
                </p:oleObj>
              </mc:Choice>
              <mc:Fallback>
                <p:oleObj name="" r:id="rId9" imgW="2691130" imgH="330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2508" y="4215765"/>
                        <a:ext cx="6551612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0" name="Object 8"/>
          <p:cNvGraphicFramePr>
            <a:graphicFrameLocks noChangeAspect="1"/>
          </p:cNvGraphicFramePr>
          <p:nvPr/>
        </p:nvGraphicFramePr>
        <p:xfrm>
          <a:off x="1012825" y="5157788"/>
          <a:ext cx="61801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" r:id="rId11" imgW="2540000" imgH="330200" progId="Equation.3">
                  <p:embed/>
                </p:oleObj>
              </mc:Choice>
              <mc:Fallback>
                <p:oleObj name="" r:id="rId11" imgW="2540000" imgH="3302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2825" y="5157788"/>
                        <a:ext cx="6180138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1" name="Object 2"/>
          <p:cNvGraphicFramePr>
            <a:graphicFrameLocks noChangeAspect="1"/>
          </p:cNvGraphicFramePr>
          <p:nvPr/>
        </p:nvGraphicFramePr>
        <p:xfrm>
          <a:off x="611188" y="1125538"/>
          <a:ext cx="6057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" r:id="rId1" imgW="6057900" imgH="1028700" progId="Equation.3">
                  <p:embed/>
                </p:oleObj>
              </mc:Choice>
              <mc:Fallback>
                <p:oleObj name="" r:id="rId1" imgW="6057900" imgH="10287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1125538"/>
                        <a:ext cx="60579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79" name="Object 3"/>
          <p:cNvGraphicFramePr>
            <a:graphicFrameLocks noChangeAspect="1"/>
          </p:cNvGraphicFramePr>
          <p:nvPr/>
        </p:nvGraphicFramePr>
        <p:xfrm>
          <a:off x="1143000" y="2403475"/>
          <a:ext cx="5599113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" r:id="rId3" imgW="1739900" imgH="444500" progId="Equation.3">
                  <p:embed/>
                </p:oleObj>
              </mc:Choice>
              <mc:Fallback>
                <p:oleObj name="" r:id="rId3" imgW="1739900" imgH="4445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403475"/>
                        <a:ext cx="5599113" cy="1430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0" name="Object 4"/>
          <p:cNvGraphicFramePr>
            <a:graphicFrameLocks noChangeAspect="1"/>
          </p:cNvGraphicFramePr>
          <p:nvPr/>
        </p:nvGraphicFramePr>
        <p:xfrm>
          <a:off x="539750" y="4076700"/>
          <a:ext cx="74930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" r:id="rId5" imgW="7489825" imgH="444500" progId="Equation.3">
                  <p:embed/>
                </p:oleObj>
              </mc:Choice>
              <mc:Fallback>
                <p:oleObj name="" r:id="rId5" imgW="7489825" imgH="4445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4076700"/>
                        <a:ext cx="7493000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4194" name="组合 264193"/>
          <p:cNvGrpSpPr/>
          <p:nvPr/>
        </p:nvGrpSpPr>
        <p:grpSpPr>
          <a:xfrm>
            <a:off x="1460500" y="4868863"/>
            <a:ext cx="6553200" cy="990600"/>
            <a:chOff x="920" y="3067"/>
            <a:chExt cx="4128" cy="624"/>
          </a:xfrm>
        </p:grpSpPr>
        <p:grpSp>
          <p:nvGrpSpPr>
            <p:cNvPr id="264195" name="组合 264194"/>
            <p:cNvGrpSpPr/>
            <p:nvPr/>
          </p:nvGrpSpPr>
          <p:grpSpPr>
            <a:xfrm>
              <a:off x="920" y="3067"/>
              <a:ext cx="4128" cy="624"/>
              <a:chOff x="624" y="2784"/>
              <a:chExt cx="4128" cy="672"/>
            </a:xfrm>
          </p:grpSpPr>
          <p:grpSp>
            <p:nvGrpSpPr>
              <p:cNvPr id="264196" name="组合 264195"/>
              <p:cNvGrpSpPr/>
              <p:nvPr/>
            </p:nvGrpSpPr>
            <p:grpSpPr>
              <a:xfrm>
                <a:off x="624" y="2784"/>
                <a:ext cx="4128" cy="672"/>
                <a:chOff x="624" y="3168"/>
                <a:chExt cx="4128" cy="672"/>
              </a:xfrm>
            </p:grpSpPr>
            <p:sp>
              <p:nvSpPr>
                <p:cNvPr id="264197" name="直接连接符 264196"/>
                <p:cNvSpPr/>
                <p:nvPr/>
              </p:nvSpPr>
              <p:spPr>
                <a:xfrm>
                  <a:off x="624" y="3168"/>
                  <a:ext cx="4128" cy="0"/>
                </a:xfrm>
                <a:prstGeom prst="line">
                  <a:avLst/>
                </a:prstGeom>
                <a:ln w="28575" cap="flat" cmpd="sng">
                  <a:solidFill>
                    <a:srgbClr val="008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4198" name="直接连接符 264197"/>
                <p:cNvSpPr/>
                <p:nvPr/>
              </p:nvSpPr>
              <p:spPr>
                <a:xfrm>
                  <a:off x="624" y="3504"/>
                  <a:ext cx="4128" cy="0"/>
                </a:xfrm>
                <a:prstGeom prst="line">
                  <a:avLst/>
                </a:prstGeom>
                <a:ln w="28575" cap="flat" cmpd="sng">
                  <a:solidFill>
                    <a:srgbClr val="008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4199" name="直接连接符 264198"/>
                <p:cNvSpPr/>
                <p:nvPr/>
              </p:nvSpPr>
              <p:spPr>
                <a:xfrm>
                  <a:off x="624" y="3840"/>
                  <a:ext cx="4128" cy="0"/>
                </a:xfrm>
                <a:prstGeom prst="line">
                  <a:avLst/>
                </a:prstGeom>
                <a:ln w="28575" cap="flat" cmpd="sng">
                  <a:solidFill>
                    <a:srgbClr val="008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4200" name="直接连接符 264199"/>
                <p:cNvSpPr/>
                <p:nvPr/>
              </p:nvSpPr>
              <p:spPr>
                <a:xfrm>
                  <a:off x="1440" y="3168"/>
                  <a:ext cx="0" cy="672"/>
                </a:xfrm>
                <a:prstGeom prst="line">
                  <a:avLst/>
                </a:prstGeom>
                <a:ln w="28575" cap="flat" cmpd="sng">
                  <a:solidFill>
                    <a:srgbClr val="008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4201" name="直接连接符 264200"/>
                <p:cNvSpPr/>
                <p:nvPr/>
              </p:nvSpPr>
              <p:spPr>
                <a:xfrm>
                  <a:off x="2592" y="3168"/>
                  <a:ext cx="0" cy="672"/>
                </a:xfrm>
                <a:prstGeom prst="line">
                  <a:avLst/>
                </a:prstGeom>
                <a:ln w="28575" cap="flat" cmpd="sng">
                  <a:solidFill>
                    <a:srgbClr val="008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4202" name="直接连接符 264201"/>
                <p:cNvSpPr/>
                <p:nvPr/>
              </p:nvSpPr>
              <p:spPr>
                <a:xfrm>
                  <a:off x="3552" y="3168"/>
                  <a:ext cx="0" cy="672"/>
                </a:xfrm>
                <a:prstGeom prst="line">
                  <a:avLst/>
                </a:prstGeom>
                <a:ln w="28575" cap="flat" cmpd="sng">
                  <a:solidFill>
                    <a:srgbClr val="008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aphicFrame>
            <p:nvGraphicFramePr>
              <p:cNvPr id="264203" name="对象 264202"/>
              <p:cNvGraphicFramePr/>
              <p:nvPr/>
            </p:nvGraphicFramePr>
            <p:xfrm>
              <a:off x="864" y="2832"/>
              <a:ext cx="2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1" name="" r:id="rId1" imgW="367665" imgH="317500" progId="Equation.3">
                      <p:embed/>
                    </p:oleObj>
                  </mc:Choice>
                  <mc:Fallback>
                    <p:oleObj name="" r:id="rId1" imgW="367665" imgH="317500" progId="Equation.3">
                      <p:embed/>
                      <p:pic>
                        <p:nvPicPr>
                          <p:cNvPr id="0" name="图片 3160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864" y="2832"/>
                            <a:ext cx="232" cy="1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4204" name="对象 264203"/>
              <p:cNvGraphicFramePr/>
              <p:nvPr/>
            </p:nvGraphicFramePr>
            <p:xfrm>
              <a:off x="912" y="3216"/>
              <a:ext cx="17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3" imgW="279400" imgH="330200" progId="Equation.3">
                      <p:embed/>
                    </p:oleObj>
                  </mc:Choice>
                  <mc:Fallback>
                    <p:oleObj name="" r:id="rId3" imgW="279400" imgH="330200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912" y="3216"/>
                            <a:ext cx="176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4205" name="对象 264204"/>
            <p:cNvGraphicFramePr/>
            <p:nvPr/>
          </p:nvGraphicFramePr>
          <p:xfrm>
            <a:off x="2312" y="3115"/>
            <a:ext cx="12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5" imgW="190500" imgH="317500" progId="Equation.3">
                    <p:embed/>
                  </p:oleObj>
                </mc:Choice>
                <mc:Fallback>
                  <p:oleObj name="" r:id="rId5" imgW="190500" imgH="3175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12" y="3115"/>
                          <a:ext cx="120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206" name="对象 264205"/>
            <p:cNvGraphicFramePr/>
            <p:nvPr/>
          </p:nvGraphicFramePr>
          <p:xfrm>
            <a:off x="3320" y="3115"/>
            <a:ext cx="14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7" imgW="228600" imgH="317500" progId="Equation.3">
                    <p:embed/>
                  </p:oleObj>
                </mc:Choice>
                <mc:Fallback>
                  <p:oleObj name="" r:id="rId7" imgW="228600" imgH="3175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20" y="3115"/>
                          <a:ext cx="144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207" name="对象 264206"/>
            <p:cNvGraphicFramePr/>
            <p:nvPr/>
          </p:nvGraphicFramePr>
          <p:xfrm>
            <a:off x="4376" y="3115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9" imgW="228600" imgH="330200" progId="Equation.3">
                    <p:embed/>
                  </p:oleObj>
                </mc:Choice>
                <mc:Fallback>
                  <p:oleObj name="" r:id="rId9" imgW="228600" imgH="3302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76" y="3115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208" name="对象 264207"/>
            <p:cNvGraphicFramePr/>
            <p:nvPr/>
          </p:nvGraphicFramePr>
          <p:xfrm>
            <a:off x="2216" y="3451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11" imgW="469265" imgH="317500" progId="Equation.3">
                    <p:embed/>
                  </p:oleObj>
                </mc:Choice>
                <mc:Fallback>
                  <p:oleObj name="" r:id="rId11" imgW="469265" imgH="3175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16" y="3451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209" name="对象 264208"/>
            <p:cNvGraphicFramePr/>
            <p:nvPr/>
          </p:nvGraphicFramePr>
          <p:xfrm>
            <a:off x="3236" y="3455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13" imgW="469265" imgH="317500" progId="Equation.3">
                    <p:embed/>
                  </p:oleObj>
                </mc:Choice>
                <mc:Fallback>
                  <p:oleObj name="" r:id="rId13" imgW="469265" imgH="3175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236" y="3455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210" name="对象 264209"/>
            <p:cNvGraphicFramePr/>
            <p:nvPr/>
          </p:nvGraphicFramePr>
          <p:xfrm>
            <a:off x="4340" y="3455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15" imgW="469265" imgH="317500" progId="Equation.3">
                    <p:embed/>
                  </p:oleObj>
                </mc:Choice>
                <mc:Fallback>
                  <p:oleObj name="" r:id="rId15" imgW="469265" imgH="3175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340" y="3455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4211" name="组合 264210"/>
          <p:cNvGrpSpPr/>
          <p:nvPr/>
        </p:nvGrpSpPr>
        <p:grpSpPr>
          <a:xfrm>
            <a:off x="857250" y="4244975"/>
            <a:ext cx="2997200" cy="530225"/>
            <a:chOff x="540" y="2674"/>
            <a:chExt cx="1888" cy="334"/>
          </a:xfrm>
        </p:grpSpPr>
        <p:sp>
          <p:nvSpPr>
            <p:cNvPr id="264212" name="文本框 264211"/>
            <p:cNvSpPr txBox="1"/>
            <p:nvPr/>
          </p:nvSpPr>
          <p:spPr>
            <a:xfrm>
              <a:off x="540" y="2674"/>
              <a:ext cx="3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i="0">
                  <a:latin typeface="Times New Roman" panose="02020603050405020304" pitchFamily="18" charset="0"/>
                  <a:ea typeface="黑体" panose="02010609060101010101" pitchFamily="2" charset="-122"/>
                </a:rPr>
                <a:t>解</a:t>
              </a:r>
              <a:endParaRPr lang="zh-CN" altLang="en-US" sz="2800" i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264213" name="对象 264212"/>
            <p:cNvGraphicFramePr/>
            <p:nvPr/>
          </p:nvGraphicFramePr>
          <p:xfrm>
            <a:off x="988" y="2736"/>
            <a:ext cx="14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17" imgW="2284730" imgH="431800" progId="Equation.3">
                    <p:embed/>
                  </p:oleObj>
                </mc:Choice>
                <mc:Fallback>
                  <p:oleObj name="" r:id="rId17" imgW="2284730" imgH="4318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88" y="2736"/>
                          <a:ext cx="144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4214" name="组合 264213"/>
          <p:cNvGrpSpPr/>
          <p:nvPr/>
        </p:nvGrpSpPr>
        <p:grpSpPr>
          <a:xfrm>
            <a:off x="1519238" y="1346200"/>
            <a:ext cx="6096000" cy="2057400"/>
            <a:chOff x="720" y="816"/>
            <a:chExt cx="3840" cy="1296"/>
          </a:xfrm>
        </p:grpSpPr>
        <p:grpSp>
          <p:nvGrpSpPr>
            <p:cNvPr id="264215" name="组合 264214"/>
            <p:cNvGrpSpPr/>
            <p:nvPr/>
          </p:nvGrpSpPr>
          <p:grpSpPr>
            <a:xfrm>
              <a:off x="720" y="816"/>
              <a:ext cx="3840" cy="1296"/>
              <a:chOff x="720" y="816"/>
              <a:chExt cx="3840" cy="1488"/>
            </a:xfrm>
          </p:grpSpPr>
          <p:grpSp>
            <p:nvGrpSpPr>
              <p:cNvPr id="264216" name="组合 264215"/>
              <p:cNvGrpSpPr/>
              <p:nvPr/>
            </p:nvGrpSpPr>
            <p:grpSpPr>
              <a:xfrm>
                <a:off x="720" y="816"/>
                <a:ext cx="3840" cy="1488"/>
                <a:chOff x="816" y="864"/>
                <a:chExt cx="3840" cy="1488"/>
              </a:xfrm>
            </p:grpSpPr>
            <p:sp>
              <p:nvSpPr>
                <p:cNvPr id="264217" name="直接连接符 264216"/>
                <p:cNvSpPr/>
                <p:nvPr/>
              </p:nvSpPr>
              <p:spPr>
                <a:xfrm>
                  <a:off x="816" y="864"/>
                  <a:ext cx="3840" cy="0"/>
                </a:xfrm>
                <a:prstGeom prst="line">
                  <a:avLst/>
                </a:prstGeom>
                <a:ln w="28575" cap="flat" cmpd="sng">
                  <a:solidFill>
                    <a:srgbClr val="008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4218" name="直接连接符 264217"/>
                <p:cNvSpPr/>
                <p:nvPr/>
              </p:nvSpPr>
              <p:spPr>
                <a:xfrm>
                  <a:off x="816" y="1248"/>
                  <a:ext cx="3840" cy="0"/>
                </a:xfrm>
                <a:prstGeom prst="line">
                  <a:avLst/>
                </a:prstGeom>
                <a:ln w="28575" cap="flat" cmpd="sng">
                  <a:solidFill>
                    <a:srgbClr val="008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4219" name="直接连接符 264218"/>
                <p:cNvSpPr/>
                <p:nvPr/>
              </p:nvSpPr>
              <p:spPr>
                <a:xfrm>
                  <a:off x="816" y="2352"/>
                  <a:ext cx="3840" cy="0"/>
                </a:xfrm>
                <a:prstGeom prst="line">
                  <a:avLst/>
                </a:prstGeom>
                <a:ln w="28575" cap="flat" cmpd="sng">
                  <a:solidFill>
                    <a:srgbClr val="008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4220" name="直接连接符 264219"/>
                <p:cNvSpPr/>
                <p:nvPr/>
              </p:nvSpPr>
              <p:spPr>
                <a:xfrm>
                  <a:off x="1584" y="864"/>
                  <a:ext cx="0" cy="1488"/>
                </a:xfrm>
                <a:prstGeom prst="line">
                  <a:avLst/>
                </a:prstGeom>
                <a:ln w="28575" cap="flat" cmpd="sng">
                  <a:solidFill>
                    <a:srgbClr val="008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4221" name="直接连接符 264220"/>
                <p:cNvSpPr/>
                <p:nvPr/>
              </p:nvSpPr>
              <p:spPr>
                <a:xfrm>
                  <a:off x="2736" y="864"/>
                  <a:ext cx="0" cy="1488"/>
                </a:xfrm>
                <a:prstGeom prst="line">
                  <a:avLst/>
                </a:prstGeom>
                <a:ln w="28575" cap="flat" cmpd="sng">
                  <a:solidFill>
                    <a:srgbClr val="008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4222" name="直接连接符 264221"/>
                <p:cNvSpPr/>
                <p:nvPr/>
              </p:nvSpPr>
              <p:spPr>
                <a:xfrm>
                  <a:off x="3840" y="864"/>
                  <a:ext cx="0" cy="1488"/>
                </a:xfrm>
                <a:prstGeom prst="line">
                  <a:avLst/>
                </a:prstGeom>
                <a:ln w="28575" cap="flat" cmpd="sng">
                  <a:solidFill>
                    <a:srgbClr val="008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64223" name="直接连接符 264222"/>
              <p:cNvSpPr/>
              <p:nvPr/>
            </p:nvSpPr>
            <p:spPr>
              <a:xfrm>
                <a:off x="768" y="864"/>
                <a:ext cx="720" cy="336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64224" name="组合 264223"/>
            <p:cNvGrpSpPr/>
            <p:nvPr/>
          </p:nvGrpSpPr>
          <p:grpSpPr>
            <a:xfrm>
              <a:off x="816" y="864"/>
              <a:ext cx="3456" cy="1248"/>
              <a:chOff x="816" y="864"/>
              <a:chExt cx="3488" cy="1360"/>
            </a:xfrm>
          </p:grpSpPr>
          <p:grpSp>
            <p:nvGrpSpPr>
              <p:cNvPr id="264225" name="组合 264224"/>
              <p:cNvGrpSpPr/>
              <p:nvPr/>
            </p:nvGrpSpPr>
            <p:grpSpPr>
              <a:xfrm>
                <a:off x="816" y="864"/>
                <a:ext cx="3479" cy="1360"/>
                <a:chOff x="816" y="864"/>
                <a:chExt cx="3479" cy="1360"/>
              </a:xfrm>
            </p:grpSpPr>
            <p:graphicFrame>
              <p:nvGraphicFramePr>
                <p:cNvPr id="264226" name="对象 264225"/>
                <p:cNvGraphicFramePr/>
                <p:nvPr/>
              </p:nvGraphicFramePr>
              <p:xfrm>
                <a:off x="1200" y="864"/>
                <a:ext cx="232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5" name="" r:id="rId19" imgW="367665" imgH="317500" progId="Equation.3">
                        <p:embed/>
                      </p:oleObj>
                    </mc:Choice>
                    <mc:Fallback>
                      <p:oleObj name="" r:id="rId19" imgW="367665" imgH="317500" progId="Equation.3">
                        <p:embed/>
                        <p:pic>
                          <p:nvPicPr>
                            <p:cNvPr id="0" name="图片 3164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00" y="864"/>
                              <a:ext cx="232" cy="19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4227" name="对象 264226"/>
                <p:cNvGraphicFramePr/>
                <p:nvPr/>
              </p:nvGraphicFramePr>
              <p:xfrm>
                <a:off x="816" y="960"/>
                <a:ext cx="183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6" name="" r:id="rId20" imgW="292100" imgH="317500" progId="Equation.3">
                        <p:embed/>
                      </p:oleObj>
                    </mc:Choice>
                    <mc:Fallback>
                      <p:oleObj name="" r:id="rId20" imgW="292100" imgH="317500" progId="Equation.3">
                        <p:embed/>
                        <p:pic>
                          <p:nvPicPr>
                            <p:cNvPr id="0" name="图片 3165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6" y="960"/>
                              <a:ext cx="183" cy="19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4228" name="对象 264227"/>
                <p:cNvGraphicFramePr/>
                <p:nvPr/>
              </p:nvGraphicFramePr>
              <p:xfrm>
                <a:off x="2016" y="912"/>
                <a:ext cx="120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5" name="" r:id="rId22" imgW="190500" imgH="317500" progId="Equation.3">
                        <p:embed/>
                      </p:oleObj>
                    </mc:Choice>
                    <mc:Fallback>
                      <p:oleObj name="" r:id="rId22" imgW="190500" imgH="317500" progId="Equation.3">
                        <p:embed/>
                        <p:pic>
                          <p:nvPicPr>
                            <p:cNvPr id="0" name="图片 3154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16" y="912"/>
                              <a:ext cx="120" cy="19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4229" name="对象 264228"/>
                <p:cNvGraphicFramePr/>
                <p:nvPr/>
              </p:nvGraphicFramePr>
              <p:xfrm>
                <a:off x="3120" y="912"/>
                <a:ext cx="144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7" name="" r:id="rId23" imgW="228600" imgH="317500" progId="Equation.3">
                        <p:embed/>
                      </p:oleObj>
                    </mc:Choice>
                    <mc:Fallback>
                      <p:oleObj name="" r:id="rId23" imgW="228600" imgH="317500" progId="Equation.3">
                        <p:embed/>
                        <p:pic>
                          <p:nvPicPr>
                            <p:cNvPr id="0" name="图片 3156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20" y="912"/>
                              <a:ext cx="144" cy="19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4230" name="对象 264229"/>
                <p:cNvGraphicFramePr/>
                <p:nvPr/>
              </p:nvGraphicFramePr>
              <p:xfrm>
                <a:off x="4080" y="912"/>
                <a:ext cx="144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4" name="" r:id="rId24" imgW="228600" imgH="330200" progId="Equation.3">
                        <p:embed/>
                      </p:oleObj>
                    </mc:Choice>
                    <mc:Fallback>
                      <p:oleObj name="" r:id="rId24" imgW="228600" imgH="330200" progId="Equation.3">
                        <p:embed/>
                        <p:pic>
                          <p:nvPicPr>
                            <p:cNvPr id="0" name="图片 3153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80" y="912"/>
                              <a:ext cx="144" cy="20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4231" name="对象 264230"/>
                <p:cNvGraphicFramePr/>
                <p:nvPr/>
              </p:nvGraphicFramePr>
              <p:xfrm>
                <a:off x="960" y="1296"/>
                <a:ext cx="296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0" name="" r:id="rId25" imgW="469265" imgH="317500" progId="Equation.3">
                        <p:embed/>
                      </p:oleObj>
                    </mc:Choice>
                    <mc:Fallback>
                      <p:oleObj name="" r:id="rId25" imgW="469265" imgH="317500" progId="Equation.3">
                        <p:embed/>
                        <p:pic>
                          <p:nvPicPr>
                            <p:cNvPr id="0" name="图片 3159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0" y="1296"/>
                              <a:ext cx="296" cy="19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4232" name="对象 264231"/>
                <p:cNvGraphicFramePr/>
                <p:nvPr/>
              </p:nvGraphicFramePr>
              <p:xfrm>
                <a:off x="1056" y="1680"/>
                <a:ext cx="135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0" name="" r:id="rId27" imgW="215900" imgH="329565" progId="Equation.3">
                        <p:embed/>
                      </p:oleObj>
                    </mc:Choice>
                    <mc:Fallback>
                      <p:oleObj name="" r:id="rId27" imgW="215900" imgH="329565" progId="Equation.3">
                        <p:embed/>
                        <p:pic>
                          <p:nvPicPr>
                            <p:cNvPr id="0" name="图片 3149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56" y="1680"/>
                              <a:ext cx="135" cy="20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4233" name="对象 264232"/>
                <p:cNvGraphicFramePr/>
                <p:nvPr/>
              </p:nvGraphicFramePr>
              <p:xfrm>
                <a:off x="1056" y="2016"/>
                <a:ext cx="120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3" name="" r:id="rId29" imgW="190500" imgH="317500" progId="Equation.3">
                        <p:embed/>
                      </p:oleObj>
                    </mc:Choice>
                    <mc:Fallback>
                      <p:oleObj name="" r:id="rId29" imgW="190500" imgH="317500" progId="Equation.3">
                        <p:embed/>
                        <p:pic>
                          <p:nvPicPr>
                            <p:cNvPr id="0" name="图片 3152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56" y="2016"/>
                              <a:ext cx="120" cy="19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4234" name="对象 264233"/>
                <p:cNvGraphicFramePr/>
                <p:nvPr/>
              </p:nvGraphicFramePr>
              <p:xfrm>
                <a:off x="1920" y="1296"/>
                <a:ext cx="320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1" name="" r:id="rId30" imgW="508000" imgH="330200" progId="Equation.3">
                        <p:embed/>
                      </p:oleObj>
                    </mc:Choice>
                    <mc:Fallback>
                      <p:oleObj name="" r:id="rId30" imgW="508000" imgH="330200" progId="Equation.3">
                        <p:embed/>
                        <p:pic>
                          <p:nvPicPr>
                            <p:cNvPr id="0" name="图片 3150"/>
                            <p:cNvPicPr/>
                            <p:nvPr/>
                          </p:nvPicPr>
                          <p:blipFill>
                            <a:blip r:embed="rId3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20" y="1296"/>
                              <a:ext cx="320" cy="20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4235" name="对象 264234"/>
                <p:cNvGraphicFramePr/>
                <p:nvPr/>
              </p:nvGraphicFramePr>
              <p:xfrm>
                <a:off x="1920" y="1632"/>
                <a:ext cx="311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6" name="" r:id="rId32" imgW="495300" imgH="330200" progId="Equation.3">
                        <p:embed/>
                      </p:oleObj>
                    </mc:Choice>
                    <mc:Fallback>
                      <p:oleObj name="" r:id="rId32" imgW="495300" imgH="330200" progId="Equation.3">
                        <p:embed/>
                        <p:pic>
                          <p:nvPicPr>
                            <p:cNvPr id="0" name="图片 3155"/>
                            <p:cNvPicPr/>
                            <p:nvPr/>
                          </p:nvPicPr>
                          <p:blipFill>
                            <a:blip r:embed="rId3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20" y="1632"/>
                              <a:ext cx="311" cy="20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4236" name="对象 264235"/>
                <p:cNvGraphicFramePr/>
                <p:nvPr/>
              </p:nvGraphicFramePr>
              <p:xfrm>
                <a:off x="1920" y="2016"/>
                <a:ext cx="311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8" name="" r:id="rId34" imgW="495300" imgH="330200" progId="Equation.3">
                        <p:embed/>
                      </p:oleObj>
                    </mc:Choice>
                    <mc:Fallback>
                      <p:oleObj name="" r:id="rId34" imgW="495300" imgH="330200" progId="Equation.3">
                        <p:embed/>
                        <p:pic>
                          <p:nvPicPr>
                            <p:cNvPr id="0" name="图片 3157"/>
                            <p:cNvPicPr/>
                            <p:nvPr/>
                          </p:nvPicPr>
                          <p:blipFill>
                            <a:blip r:embed="rId3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20" y="2016"/>
                              <a:ext cx="311" cy="20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4237" name="对象 264236"/>
                <p:cNvGraphicFramePr/>
                <p:nvPr/>
              </p:nvGraphicFramePr>
              <p:xfrm>
                <a:off x="3024" y="2016"/>
                <a:ext cx="311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9" name="" r:id="rId35" imgW="495300" imgH="330200" progId="Equation.3">
                        <p:embed/>
                      </p:oleObj>
                    </mc:Choice>
                    <mc:Fallback>
                      <p:oleObj name="" r:id="rId35" imgW="495300" imgH="330200" progId="Equation.3">
                        <p:embed/>
                        <p:pic>
                          <p:nvPicPr>
                            <p:cNvPr id="0" name="图片 3158"/>
                            <p:cNvPicPr/>
                            <p:nvPr/>
                          </p:nvPicPr>
                          <p:blipFill>
                            <a:blip r:embed="rId3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24" y="2016"/>
                              <a:ext cx="311" cy="20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4238" name="对象 264237"/>
                <p:cNvGraphicFramePr/>
                <p:nvPr/>
              </p:nvGraphicFramePr>
              <p:xfrm>
                <a:off x="3024" y="1296"/>
                <a:ext cx="311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3" name="" r:id="rId36" imgW="495300" imgH="330200" progId="Equation.3">
                        <p:embed/>
                      </p:oleObj>
                    </mc:Choice>
                    <mc:Fallback>
                      <p:oleObj name="" r:id="rId36" imgW="495300" imgH="330200" progId="Equation.3">
                        <p:embed/>
                        <p:pic>
                          <p:nvPicPr>
                            <p:cNvPr id="0" name="图片 3172"/>
                            <p:cNvPicPr/>
                            <p:nvPr/>
                          </p:nvPicPr>
                          <p:blipFill>
                            <a:blip r:embed="rId3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24" y="1296"/>
                              <a:ext cx="311" cy="20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4239" name="对象 264238"/>
                <p:cNvGraphicFramePr/>
                <p:nvPr/>
              </p:nvGraphicFramePr>
              <p:xfrm>
                <a:off x="3984" y="2016"/>
                <a:ext cx="311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6" name="" r:id="rId37" imgW="495300" imgH="330200" progId="Equation.3">
                        <p:embed/>
                      </p:oleObj>
                    </mc:Choice>
                    <mc:Fallback>
                      <p:oleObj name="" r:id="rId37" imgW="495300" imgH="330200" progId="Equation.3">
                        <p:embed/>
                        <p:pic>
                          <p:nvPicPr>
                            <p:cNvPr id="0" name="图片 3175"/>
                            <p:cNvPicPr/>
                            <p:nvPr/>
                          </p:nvPicPr>
                          <p:blipFill>
                            <a:blip r:embed="rId3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84" y="2016"/>
                              <a:ext cx="311" cy="20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64240" name="对象 264239"/>
              <p:cNvGraphicFramePr/>
              <p:nvPr/>
            </p:nvGraphicFramePr>
            <p:xfrm>
              <a:off x="3120" y="1632"/>
              <a:ext cx="135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8" name="" r:id="rId38" imgW="215900" imgH="329565" progId="Equation.3">
                      <p:embed/>
                    </p:oleObj>
                  </mc:Choice>
                  <mc:Fallback>
                    <p:oleObj name="" r:id="rId38" imgW="215900" imgH="329565" progId="Equation.3">
                      <p:embed/>
                      <p:pic>
                        <p:nvPicPr>
                          <p:cNvPr id="0" name="图片 3187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3120" y="1632"/>
                            <a:ext cx="135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4241" name="对象 264240"/>
              <p:cNvGraphicFramePr/>
              <p:nvPr/>
            </p:nvGraphicFramePr>
            <p:xfrm>
              <a:off x="4080" y="1296"/>
              <a:ext cx="135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" name="" r:id="rId39" imgW="215900" imgH="329565" progId="Equation.3">
                      <p:embed/>
                    </p:oleObj>
                  </mc:Choice>
                  <mc:Fallback>
                    <p:oleObj name="" r:id="rId39" imgW="215900" imgH="329565" progId="Equation.3">
                      <p:embed/>
                      <p:pic>
                        <p:nvPicPr>
                          <p:cNvPr id="0" name="图片 3179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080" y="1296"/>
                            <a:ext cx="135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4242" name="对象 264241"/>
              <p:cNvGraphicFramePr/>
              <p:nvPr/>
            </p:nvGraphicFramePr>
            <p:xfrm>
              <a:off x="3984" y="1632"/>
              <a:ext cx="32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" name="" r:id="rId40" imgW="508000" imgH="330200" progId="Equation.3">
                      <p:embed/>
                    </p:oleObj>
                  </mc:Choice>
                  <mc:Fallback>
                    <p:oleObj name="" r:id="rId40" imgW="508000" imgH="330200" progId="Equation.3">
                      <p:embed/>
                      <p:pic>
                        <p:nvPicPr>
                          <p:cNvPr id="0" name="图片 3183"/>
                          <p:cNvPicPr/>
                          <p:nvPr/>
                        </p:nvPicPr>
                        <p:blipFill>
                          <a:blip r:embed="rId41"/>
                          <a:stretch>
                            <a:fillRect/>
                          </a:stretch>
                        </p:blipFill>
                        <p:spPr>
                          <a:xfrm>
                            <a:off x="3984" y="1632"/>
                            <a:ext cx="320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64243" name="对象 264242"/>
          <p:cNvGraphicFramePr/>
          <p:nvPr/>
        </p:nvGraphicFramePr>
        <p:xfrm>
          <a:off x="971550" y="3573463"/>
          <a:ext cx="66817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42" imgW="6680200" imgH="469900" progId="Equation.3">
                  <p:embed/>
                </p:oleObj>
              </mc:Choice>
              <mc:Fallback>
                <p:oleObj name="" r:id="rId42" imgW="6680200" imgH="4699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971550" y="3573463"/>
                        <a:ext cx="66817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44" name="矩形 264243"/>
          <p:cNvSpPr/>
          <p:nvPr/>
        </p:nvSpPr>
        <p:spPr>
          <a:xfrm>
            <a:off x="833438" y="736600"/>
            <a:ext cx="51863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i="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i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12</a:t>
            </a:r>
            <a:r>
              <a:rPr lang="en-US" altLang="zh-CN" sz="2800" i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i="0" dirty="0">
                <a:latin typeface="Times New Roman" panose="02020603050405020304" pitchFamily="18" charset="0"/>
              </a:rPr>
              <a:t>设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0">
                <a:latin typeface="Times New Roman" panose="02020603050405020304" pitchFamily="18" charset="0"/>
              </a:rPr>
              <a:t>( </a:t>
            </a:r>
            <a:r>
              <a:rPr lang="en-US" altLang="zh-CN" sz="2800" i="1">
                <a:latin typeface="Times New Roman" panose="02020603050405020304" pitchFamily="18" charset="0"/>
              </a:rPr>
              <a:t>X 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</a:rPr>
              <a:t>Y </a:t>
            </a:r>
            <a:r>
              <a:rPr lang="en-US" altLang="zh-CN" sz="2800" i="0" dirty="0">
                <a:latin typeface="Times New Roman" panose="02020603050405020304" pitchFamily="18" charset="0"/>
              </a:rPr>
              <a:t>) </a:t>
            </a:r>
            <a:r>
              <a:rPr lang="zh-CN" altLang="en-US" sz="2800" i="0" dirty="0">
                <a:latin typeface="Times New Roman" panose="02020603050405020304" pitchFamily="18" charset="0"/>
              </a:rPr>
              <a:t>的分布律为</a:t>
            </a:r>
            <a:endParaRPr lang="zh-CN" altLang="en-US" sz="2800" i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42" name="对象 266241"/>
          <p:cNvGraphicFramePr/>
          <p:nvPr/>
        </p:nvGraphicFramePr>
        <p:xfrm>
          <a:off x="914400" y="3276600"/>
          <a:ext cx="60991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6093460" imgH="431800" progId="Equation.3">
                  <p:embed/>
                </p:oleObj>
              </mc:Choice>
              <mc:Fallback>
                <p:oleObj name="" r:id="rId1" imgW="6093460" imgH="4318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3276600"/>
                        <a:ext cx="6099175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3" name="对象 266242"/>
          <p:cNvGraphicFramePr/>
          <p:nvPr/>
        </p:nvGraphicFramePr>
        <p:xfrm>
          <a:off x="2590800" y="5614988"/>
          <a:ext cx="4572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" imgW="456565" imgH="304800" progId="Equation.3">
                  <p:embed/>
                </p:oleObj>
              </mc:Choice>
              <mc:Fallback>
                <p:oleObj name="" r:id="rId3" imgW="456565" imgH="3048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5614988"/>
                        <a:ext cx="457200" cy="30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44" name="组合 266243"/>
          <p:cNvGrpSpPr/>
          <p:nvPr/>
        </p:nvGrpSpPr>
        <p:grpSpPr>
          <a:xfrm>
            <a:off x="3657600" y="5614988"/>
            <a:ext cx="4521200" cy="417512"/>
            <a:chOff x="2304" y="3537"/>
            <a:chExt cx="2848" cy="263"/>
          </a:xfrm>
        </p:grpSpPr>
        <p:graphicFrame>
          <p:nvGraphicFramePr>
            <p:cNvPr id="266245" name="对象 266244"/>
            <p:cNvGraphicFramePr/>
            <p:nvPr/>
          </p:nvGraphicFramePr>
          <p:xfrm>
            <a:off x="2304" y="3537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5" imgW="203200" imgH="317500" progId="Equation.3">
                    <p:embed/>
                  </p:oleObj>
                </mc:Choice>
                <mc:Fallback>
                  <p:oleObj name="" r:id="rId5" imgW="203200" imgH="3175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04" y="3537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46" name="对象 266245"/>
            <p:cNvGraphicFramePr/>
            <p:nvPr/>
          </p:nvGraphicFramePr>
          <p:xfrm>
            <a:off x="2832" y="3537"/>
            <a:ext cx="11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7" imgW="177800" imgH="304165" progId="Equation.3">
                    <p:embed/>
                  </p:oleObj>
                </mc:Choice>
                <mc:Fallback>
                  <p:oleObj name="" r:id="rId7" imgW="177800" imgH="304165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32" y="3537"/>
                          <a:ext cx="112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47" name="对象 266246"/>
            <p:cNvGraphicFramePr/>
            <p:nvPr/>
          </p:nvGraphicFramePr>
          <p:xfrm>
            <a:off x="3216" y="3537"/>
            <a:ext cx="43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9" imgW="761365" imgH="419100" progId="Equation.3">
                    <p:embed/>
                  </p:oleObj>
                </mc:Choice>
                <mc:Fallback>
                  <p:oleObj name="" r:id="rId9" imgW="761365" imgH="41910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16" y="3537"/>
                          <a:ext cx="434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48" name="对象 266247"/>
            <p:cNvGraphicFramePr/>
            <p:nvPr/>
          </p:nvGraphicFramePr>
          <p:xfrm>
            <a:off x="3840" y="3537"/>
            <a:ext cx="27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11" imgW="482600" imgH="419100" progId="Equation.3">
                    <p:embed/>
                  </p:oleObj>
                </mc:Choice>
                <mc:Fallback>
                  <p:oleObj name="" r:id="rId11" imgW="482600" imgH="41910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40" y="3537"/>
                          <a:ext cx="275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49" name="对象 266248"/>
            <p:cNvGraphicFramePr/>
            <p:nvPr/>
          </p:nvGraphicFramePr>
          <p:xfrm>
            <a:off x="4416" y="3537"/>
            <a:ext cx="12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13" imgW="203200" imgH="317500" progId="Equation.3">
                    <p:embed/>
                  </p:oleObj>
                </mc:Choice>
                <mc:Fallback>
                  <p:oleObj name="" r:id="rId13" imgW="203200" imgH="3175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16" y="3537"/>
                          <a:ext cx="127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50" name="对象 266249"/>
            <p:cNvGraphicFramePr/>
            <p:nvPr/>
          </p:nvGraphicFramePr>
          <p:xfrm>
            <a:off x="4848" y="3537"/>
            <a:ext cx="30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5" imgW="482600" imgH="419100" progId="Equation.3">
                    <p:embed/>
                  </p:oleObj>
                </mc:Choice>
                <mc:Fallback>
                  <p:oleObj name="" r:id="rId15" imgW="482600" imgH="4191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848" y="3537"/>
                          <a:ext cx="304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51" name="组合 266250"/>
          <p:cNvGrpSpPr/>
          <p:nvPr/>
        </p:nvGrpSpPr>
        <p:grpSpPr>
          <a:xfrm>
            <a:off x="914400" y="1447800"/>
            <a:ext cx="6858000" cy="1524000"/>
            <a:chOff x="576" y="912"/>
            <a:chExt cx="4320" cy="960"/>
          </a:xfrm>
        </p:grpSpPr>
        <p:grpSp>
          <p:nvGrpSpPr>
            <p:cNvPr id="266252" name="组合 266251"/>
            <p:cNvGrpSpPr/>
            <p:nvPr/>
          </p:nvGrpSpPr>
          <p:grpSpPr>
            <a:xfrm>
              <a:off x="768" y="1296"/>
              <a:ext cx="4128" cy="576"/>
              <a:chOff x="768" y="1296"/>
              <a:chExt cx="4128" cy="576"/>
            </a:xfrm>
          </p:grpSpPr>
          <p:grpSp>
            <p:nvGrpSpPr>
              <p:cNvPr id="266253" name="组合 266252"/>
              <p:cNvGrpSpPr/>
              <p:nvPr/>
            </p:nvGrpSpPr>
            <p:grpSpPr>
              <a:xfrm>
                <a:off x="768" y="1296"/>
                <a:ext cx="4128" cy="576"/>
                <a:chOff x="768" y="864"/>
                <a:chExt cx="4128" cy="576"/>
              </a:xfrm>
            </p:grpSpPr>
            <p:grpSp>
              <p:nvGrpSpPr>
                <p:cNvPr id="266254" name="组合 266253"/>
                <p:cNvGrpSpPr/>
                <p:nvPr/>
              </p:nvGrpSpPr>
              <p:grpSpPr>
                <a:xfrm>
                  <a:off x="768" y="864"/>
                  <a:ext cx="4128" cy="576"/>
                  <a:chOff x="624" y="3168"/>
                  <a:chExt cx="4128" cy="672"/>
                </a:xfrm>
              </p:grpSpPr>
              <p:sp>
                <p:nvSpPr>
                  <p:cNvPr id="266255" name="直接连接符 266254"/>
                  <p:cNvSpPr/>
                  <p:nvPr/>
                </p:nvSpPr>
                <p:spPr>
                  <a:xfrm>
                    <a:off x="624" y="3168"/>
                    <a:ext cx="4128" cy="0"/>
                  </a:xfrm>
                  <a:prstGeom prst="line">
                    <a:avLst/>
                  </a:prstGeom>
                  <a:ln w="28575" cap="flat" cmpd="sng">
                    <a:solidFill>
                      <a:srgbClr val="008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66256" name="直接连接符 266255"/>
                  <p:cNvSpPr/>
                  <p:nvPr/>
                </p:nvSpPr>
                <p:spPr>
                  <a:xfrm>
                    <a:off x="624" y="3504"/>
                    <a:ext cx="4128" cy="0"/>
                  </a:xfrm>
                  <a:prstGeom prst="line">
                    <a:avLst/>
                  </a:prstGeom>
                  <a:ln w="28575" cap="flat" cmpd="sng">
                    <a:solidFill>
                      <a:srgbClr val="008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66257" name="直接连接符 266256"/>
                  <p:cNvSpPr/>
                  <p:nvPr/>
                </p:nvSpPr>
                <p:spPr>
                  <a:xfrm>
                    <a:off x="624" y="3840"/>
                    <a:ext cx="4128" cy="0"/>
                  </a:xfrm>
                  <a:prstGeom prst="line">
                    <a:avLst/>
                  </a:prstGeom>
                  <a:ln w="28575" cap="flat" cmpd="sng">
                    <a:solidFill>
                      <a:srgbClr val="008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66258" name="直接连接符 266257"/>
                  <p:cNvSpPr/>
                  <p:nvPr/>
                </p:nvSpPr>
                <p:spPr>
                  <a:xfrm>
                    <a:off x="1440" y="3168"/>
                    <a:ext cx="0" cy="672"/>
                  </a:xfrm>
                  <a:prstGeom prst="line">
                    <a:avLst/>
                  </a:prstGeom>
                  <a:ln w="28575" cap="flat" cmpd="sng">
                    <a:solidFill>
                      <a:srgbClr val="008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66259" name="直接连接符 266258"/>
                  <p:cNvSpPr/>
                  <p:nvPr/>
                </p:nvSpPr>
                <p:spPr>
                  <a:xfrm>
                    <a:off x="2592" y="3168"/>
                    <a:ext cx="0" cy="672"/>
                  </a:xfrm>
                  <a:prstGeom prst="line">
                    <a:avLst/>
                  </a:prstGeom>
                  <a:ln w="28575" cap="flat" cmpd="sng">
                    <a:solidFill>
                      <a:srgbClr val="008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66260" name="直接连接符 266259"/>
                  <p:cNvSpPr/>
                  <p:nvPr/>
                </p:nvSpPr>
                <p:spPr>
                  <a:xfrm>
                    <a:off x="3552" y="3168"/>
                    <a:ext cx="0" cy="672"/>
                  </a:xfrm>
                  <a:prstGeom prst="line">
                    <a:avLst/>
                  </a:prstGeom>
                  <a:ln w="28575" cap="flat" cmpd="sng">
                    <a:solidFill>
                      <a:srgbClr val="008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aphicFrame>
              <p:nvGraphicFramePr>
                <p:cNvPr id="266261" name="对象 266260"/>
                <p:cNvGraphicFramePr/>
                <p:nvPr/>
              </p:nvGraphicFramePr>
              <p:xfrm>
                <a:off x="1056" y="912"/>
                <a:ext cx="183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9" name="" r:id="rId17" imgW="292100" imgH="317500" progId="Equation.3">
                        <p:embed/>
                      </p:oleObj>
                    </mc:Choice>
                    <mc:Fallback>
                      <p:oleObj name="" r:id="rId17" imgW="292100" imgH="317500" progId="Equation.3">
                        <p:embed/>
                        <p:pic>
                          <p:nvPicPr>
                            <p:cNvPr id="0" name="图片 3188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56" y="912"/>
                              <a:ext cx="183" cy="19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262" name="对象 266261"/>
                <p:cNvGraphicFramePr/>
                <p:nvPr/>
              </p:nvGraphicFramePr>
              <p:xfrm>
                <a:off x="1008" y="1200"/>
                <a:ext cx="176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1" name="" r:id="rId19" imgW="279400" imgH="330200" progId="Equation.3">
                        <p:embed/>
                      </p:oleObj>
                    </mc:Choice>
                    <mc:Fallback>
                      <p:oleObj name="" r:id="rId19" imgW="279400" imgH="330200" progId="Equation.3">
                        <p:embed/>
                        <p:pic>
                          <p:nvPicPr>
                            <p:cNvPr id="0" name="图片 3190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08" y="1200"/>
                              <a:ext cx="176" cy="20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66263" name="对象 266262"/>
              <p:cNvGraphicFramePr/>
              <p:nvPr/>
            </p:nvGraphicFramePr>
            <p:xfrm>
              <a:off x="2020" y="1344"/>
              <a:ext cx="296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6" name="" r:id="rId21" imgW="469265" imgH="317500" progId="Equation.3">
                      <p:embed/>
                    </p:oleObj>
                  </mc:Choice>
                  <mc:Fallback>
                    <p:oleObj name="" r:id="rId21" imgW="469265" imgH="317500" progId="Equation.3">
                      <p:embed/>
                      <p:pic>
                        <p:nvPicPr>
                          <p:cNvPr id="0" name="图片 3185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020" y="1344"/>
                            <a:ext cx="296" cy="1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264" name="对象 266263"/>
              <p:cNvGraphicFramePr/>
              <p:nvPr/>
            </p:nvGraphicFramePr>
            <p:xfrm>
              <a:off x="3172" y="1344"/>
              <a:ext cx="135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0" name="" r:id="rId23" imgW="215900" imgH="329565" progId="Equation.3">
                      <p:embed/>
                    </p:oleObj>
                  </mc:Choice>
                  <mc:Fallback>
                    <p:oleObj name="" r:id="rId23" imgW="215900" imgH="329565" progId="Equation.3">
                      <p:embed/>
                      <p:pic>
                        <p:nvPicPr>
                          <p:cNvPr id="0" name="图片 3189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172" y="1344"/>
                            <a:ext cx="135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265" name="对象 266264"/>
              <p:cNvGraphicFramePr/>
              <p:nvPr/>
            </p:nvGraphicFramePr>
            <p:xfrm>
              <a:off x="4276" y="1344"/>
              <a:ext cx="120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9" name="" r:id="rId25" imgW="190500" imgH="317500" progId="Equation.3">
                      <p:embed/>
                    </p:oleObj>
                  </mc:Choice>
                  <mc:Fallback>
                    <p:oleObj name="" r:id="rId25" imgW="190500" imgH="317500" progId="Equation.3">
                      <p:embed/>
                      <p:pic>
                        <p:nvPicPr>
                          <p:cNvPr id="0" name="图片 3178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4276" y="1344"/>
                            <a:ext cx="120" cy="1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266" name="对象 266265"/>
              <p:cNvGraphicFramePr/>
              <p:nvPr/>
            </p:nvGraphicFramePr>
            <p:xfrm>
              <a:off x="2032" y="1636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7" name="" r:id="rId27" imgW="469265" imgH="317500" progId="Equation.3">
                      <p:embed/>
                    </p:oleObj>
                  </mc:Choice>
                  <mc:Fallback>
                    <p:oleObj name="" r:id="rId27" imgW="469265" imgH="317500" progId="Equation.3">
                      <p:embed/>
                      <p:pic>
                        <p:nvPicPr>
                          <p:cNvPr id="0" name="图片 3186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2032" y="1636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267" name="对象 266266"/>
              <p:cNvGraphicFramePr/>
              <p:nvPr/>
            </p:nvGraphicFramePr>
            <p:xfrm>
              <a:off x="3088" y="1636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2" name="" r:id="rId29" imgW="469265" imgH="317500" progId="Equation.3">
                      <p:embed/>
                    </p:oleObj>
                  </mc:Choice>
                  <mc:Fallback>
                    <p:oleObj name="" r:id="rId29" imgW="469265" imgH="317500" progId="Equation.3">
                      <p:embed/>
                      <p:pic>
                        <p:nvPicPr>
                          <p:cNvPr id="0" name="图片 3191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3088" y="1636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268" name="对象 266267"/>
              <p:cNvGraphicFramePr/>
              <p:nvPr/>
            </p:nvGraphicFramePr>
            <p:xfrm>
              <a:off x="4192" y="1636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1" name="" r:id="rId31" imgW="469265" imgH="317500" progId="Equation.3">
                      <p:embed/>
                    </p:oleObj>
                  </mc:Choice>
                  <mc:Fallback>
                    <p:oleObj name="" r:id="rId31" imgW="469265" imgH="317500" progId="Equation.3">
                      <p:embed/>
                      <p:pic>
                        <p:nvPicPr>
                          <p:cNvPr id="0" name="图片 3170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4192" y="1636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6269" name="对象 266268"/>
            <p:cNvGraphicFramePr/>
            <p:nvPr/>
          </p:nvGraphicFramePr>
          <p:xfrm>
            <a:off x="576" y="912"/>
            <a:ext cx="13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33" imgW="2107565" imgH="431800" progId="Equation.3">
                    <p:embed/>
                  </p:oleObj>
                </mc:Choice>
                <mc:Fallback>
                  <p:oleObj name="" r:id="rId33" imgW="2107565" imgH="4318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576" y="912"/>
                          <a:ext cx="132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70" name="对象 266269"/>
          <p:cNvGraphicFramePr/>
          <p:nvPr/>
        </p:nvGraphicFramePr>
        <p:xfrm>
          <a:off x="914400" y="819150"/>
          <a:ext cx="6096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5" imgW="6093460" imgH="431800" progId="Equation.3">
                  <p:embed/>
                </p:oleObj>
              </mc:Choice>
              <mc:Fallback>
                <p:oleObj name="" r:id="rId35" imgW="6093460" imgH="4318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14400" y="819150"/>
                        <a:ext cx="60960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71" name="组合 266270"/>
          <p:cNvGrpSpPr/>
          <p:nvPr/>
        </p:nvGrpSpPr>
        <p:grpSpPr>
          <a:xfrm>
            <a:off x="822325" y="3678238"/>
            <a:ext cx="7559675" cy="2317750"/>
            <a:chOff x="518" y="2317"/>
            <a:chExt cx="4762" cy="1460"/>
          </a:xfrm>
        </p:grpSpPr>
        <p:grpSp>
          <p:nvGrpSpPr>
            <p:cNvPr id="266272" name="组合 266271"/>
            <p:cNvGrpSpPr/>
            <p:nvPr/>
          </p:nvGrpSpPr>
          <p:grpSpPr>
            <a:xfrm>
              <a:off x="576" y="2721"/>
              <a:ext cx="4704" cy="1056"/>
              <a:chOff x="576" y="2640"/>
              <a:chExt cx="4704" cy="1056"/>
            </a:xfrm>
          </p:grpSpPr>
          <p:sp>
            <p:nvSpPr>
              <p:cNvPr id="266273" name="直接连接符 266272"/>
              <p:cNvSpPr/>
              <p:nvPr/>
            </p:nvSpPr>
            <p:spPr>
              <a:xfrm>
                <a:off x="576" y="2640"/>
                <a:ext cx="4704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274" name="直接连接符 266273"/>
              <p:cNvSpPr/>
              <p:nvPr/>
            </p:nvSpPr>
            <p:spPr>
              <a:xfrm>
                <a:off x="576" y="3024"/>
                <a:ext cx="4704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275" name="直接连接符 266274"/>
              <p:cNvSpPr/>
              <p:nvPr/>
            </p:nvSpPr>
            <p:spPr>
              <a:xfrm>
                <a:off x="576" y="3415"/>
                <a:ext cx="4697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276" name="直接连接符 266275"/>
              <p:cNvSpPr/>
              <p:nvPr/>
            </p:nvSpPr>
            <p:spPr>
              <a:xfrm>
                <a:off x="1505" y="2640"/>
                <a:ext cx="0" cy="1056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277" name="直接连接符 266276"/>
              <p:cNvSpPr/>
              <p:nvPr/>
            </p:nvSpPr>
            <p:spPr>
              <a:xfrm>
                <a:off x="2105" y="2640"/>
                <a:ext cx="0" cy="1056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278" name="直接连接符 266277"/>
              <p:cNvSpPr/>
              <p:nvPr/>
            </p:nvSpPr>
            <p:spPr>
              <a:xfrm>
                <a:off x="3689" y="2640"/>
                <a:ext cx="0" cy="1056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279" name="直接连接符 266278"/>
              <p:cNvSpPr/>
              <p:nvPr/>
            </p:nvSpPr>
            <p:spPr>
              <a:xfrm>
                <a:off x="576" y="3696"/>
                <a:ext cx="4704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280" name="直接连接符 266279"/>
              <p:cNvSpPr/>
              <p:nvPr/>
            </p:nvSpPr>
            <p:spPr>
              <a:xfrm>
                <a:off x="2652" y="2640"/>
                <a:ext cx="0" cy="1056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281" name="直接连接符 266280"/>
              <p:cNvSpPr/>
              <p:nvPr/>
            </p:nvSpPr>
            <p:spPr>
              <a:xfrm>
                <a:off x="3143" y="2640"/>
                <a:ext cx="0" cy="1056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282" name="直接连接符 266281"/>
              <p:cNvSpPr/>
              <p:nvPr/>
            </p:nvSpPr>
            <p:spPr>
              <a:xfrm>
                <a:off x="4181" y="2640"/>
                <a:ext cx="0" cy="1056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283" name="直接连接符 266282"/>
              <p:cNvSpPr/>
              <p:nvPr/>
            </p:nvSpPr>
            <p:spPr>
              <a:xfrm>
                <a:off x="4673" y="2640"/>
                <a:ext cx="0" cy="1056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266284" name="对象 266283"/>
            <p:cNvGraphicFramePr/>
            <p:nvPr/>
          </p:nvGraphicFramePr>
          <p:xfrm>
            <a:off x="1008" y="2817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37" imgW="266065" imgH="316865" progId="Equation.3">
                    <p:embed/>
                  </p:oleObj>
                </mc:Choice>
                <mc:Fallback>
                  <p:oleObj name="" r:id="rId37" imgW="266065" imgH="316865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008" y="2817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85" name="对象 266284"/>
            <p:cNvGraphicFramePr/>
            <p:nvPr/>
          </p:nvGraphicFramePr>
          <p:xfrm>
            <a:off x="816" y="3201"/>
            <a:ext cx="60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39" imgW="964565" imgH="393700" progId="Equation.3">
                    <p:embed/>
                  </p:oleObj>
                </mc:Choice>
                <mc:Fallback>
                  <p:oleObj name="" r:id="rId39" imgW="964565" imgH="393700" progId="Equation.3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816" y="3201"/>
                          <a:ext cx="608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86" name="对象 266285"/>
            <p:cNvGraphicFramePr/>
            <p:nvPr/>
          </p:nvGraphicFramePr>
          <p:xfrm>
            <a:off x="880" y="3497"/>
            <a:ext cx="45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41" imgW="723900" imgH="419100" progId="Equation.3">
                    <p:embed/>
                  </p:oleObj>
                </mc:Choice>
                <mc:Fallback>
                  <p:oleObj name="" r:id="rId41" imgW="723900" imgH="419100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880" y="3497"/>
                          <a:ext cx="455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87" name="对象 266286"/>
            <p:cNvGraphicFramePr/>
            <p:nvPr/>
          </p:nvGraphicFramePr>
          <p:xfrm>
            <a:off x="1536" y="3228"/>
            <a:ext cx="4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43" imgW="888365" imgH="393700" progId="Equation.3">
                    <p:embed/>
                  </p:oleObj>
                </mc:Choice>
                <mc:Fallback>
                  <p:oleObj name="" r:id="rId43" imgW="888365" imgH="39370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1536" y="3228"/>
                          <a:ext cx="499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88" name="对象 266287"/>
            <p:cNvGraphicFramePr/>
            <p:nvPr/>
          </p:nvGraphicFramePr>
          <p:xfrm>
            <a:off x="1644" y="2817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45" imgW="469265" imgH="317500" progId="Equation.3">
                    <p:embed/>
                  </p:oleObj>
                </mc:Choice>
                <mc:Fallback>
                  <p:oleObj name="" r:id="rId45" imgW="469265" imgH="31750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1644" y="2817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89" name="对象 266288"/>
            <p:cNvGraphicFramePr/>
            <p:nvPr/>
          </p:nvGraphicFramePr>
          <p:xfrm>
            <a:off x="2160" y="3201"/>
            <a:ext cx="4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47" imgW="685800" imgH="393700" progId="Equation.3">
                    <p:embed/>
                  </p:oleObj>
                </mc:Choice>
                <mc:Fallback>
                  <p:oleObj name="" r:id="rId47" imgW="685800" imgH="3937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2160" y="3201"/>
                          <a:ext cx="432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0" name="对象 266289"/>
            <p:cNvGraphicFramePr/>
            <p:nvPr/>
          </p:nvGraphicFramePr>
          <p:xfrm>
            <a:off x="2220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49" imgW="456565" imgH="317500" progId="Equation.3">
                    <p:embed/>
                  </p:oleObj>
                </mc:Choice>
                <mc:Fallback>
                  <p:oleObj name="" r:id="rId49" imgW="456565" imgH="3175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2220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1" name="对象 266290"/>
            <p:cNvGraphicFramePr/>
            <p:nvPr/>
          </p:nvGraphicFramePr>
          <p:xfrm>
            <a:off x="2688" y="3227"/>
            <a:ext cx="37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51" imgW="660400" imgH="393700" progId="Equation.3">
                    <p:embed/>
                  </p:oleObj>
                </mc:Choice>
                <mc:Fallback>
                  <p:oleObj name="" r:id="rId51" imgW="660400" imgH="393700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2688" y="3227"/>
                          <a:ext cx="371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2" name="对象 266291"/>
            <p:cNvGraphicFramePr/>
            <p:nvPr/>
          </p:nvGraphicFramePr>
          <p:xfrm>
            <a:off x="2748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53" imgW="456565" imgH="317500" progId="Equation.3">
                    <p:embed/>
                  </p:oleObj>
                </mc:Choice>
                <mc:Fallback>
                  <p:oleObj name="" r:id="rId53" imgW="456565" imgH="31750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2748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3" name="对象 266292"/>
            <p:cNvGraphicFramePr/>
            <p:nvPr/>
          </p:nvGraphicFramePr>
          <p:xfrm>
            <a:off x="3216" y="3221"/>
            <a:ext cx="44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55" imgW="913765" imgH="393700" progId="Equation.3">
                    <p:embed/>
                  </p:oleObj>
                </mc:Choice>
                <mc:Fallback>
                  <p:oleObj name="" r:id="rId55" imgW="913765" imgH="39370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3216" y="3221"/>
                          <a:ext cx="449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4" name="对象 266293"/>
            <p:cNvGraphicFramePr/>
            <p:nvPr/>
          </p:nvGraphicFramePr>
          <p:xfrm>
            <a:off x="3276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57" imgW="456565" imgH="317500" progId="Equation.3">
                    <p:embed/>
                  </p:oleObj>
                </mc:Choice>
                <mc:Fallback>
                  <p:oleObj name="" r:id="rId57" imgW="456565" imgH="317500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3276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5" name="对象 266294"/>
            <p:cNvGraphicFramePr/>
            <p:nvPr/>
          </p:nvGraphicFramePr>
          <p:xfrm>
            <a:off x="3696" y="3201"/>
            <a:ext cx="44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59" imgW="698500" imgH="393700" progId="Equation.3">
                    <p:embed/>
                  </p:oleObj>
                </mc:Choice>
                <mc:Fallback>
                  <p:oleObj name="" r:id="rId59" imgW="698500" imgH="3937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3696" y="3201"/>
                          <a:ext cx="440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6" name="对象 266295"/>
            <p:cNvGraphicFramePr/>
            <p:nvPr/>
          </p:nvGraphicFramePr>
          <p:xfrm>
            <a:off x="3804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61" imgW="456565" imgH="317500" progId="Equation.3">
                    <p:embed/>
                  </p:oleObj>
                </mc:Choice>
                <mc:Fallback>
                  <p:oleObj name="" r:id="rId61" imgW="456565" imgH="31750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3804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7" name="对象 266296"/>
            <p:cNvGraphicFramePr/>
            <p:nvPr/>
          </p:nvGraphicFramePr>
          <p:xfrm>
            <a:off x="4176" y="3201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62" imgW="723900" imgH="393700" progId="Equation.3">
                    <p:embed/>
                  </p:oleObj>
                </mc:Choice>
                <mc:Fallback>
                  <p:oleObj name="" r:id="rId62" imgW="723900" imgH="3937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63"/>
                        <a:stretch>
                          <a:fillRect/>
                        </a:stretch>
                      </p:blipFill>
                      <p:spPr>
                        <a:xfrm>
                          <a:off x="4176" y="3201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8" name="对象 266297"/>
            <p:cNvGraphicFramePr/>
            <p:nvPr/>
          </p:nvGraphicFramePr>
          <p:xfrm>
            <a:off x="4284" y="2817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64" imgW="469265" imgH="317500" progId="Equation.3">
                    <p:embed/>
                  </p:oleObj>
                </mc:Choice>
                <mc:Fallback>
                  <p:oleObj name="" r:id="rId64" imgW="469265" imgH="317500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284" y="2817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9" name="对象 266298"/>
            <p:cNvGraphicFramePr/>
            <p:nvPr/>
          </p:nvGraphicFramePr>
          <p:xfrm>
            <a:off x="4752" y="3201"/>
            <a:ext cx="44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65" imgW="698500" imgH="393700" progId="Equation.3">
                    <p:embed/>
                  </p:oleObj>
                </mc:Choice>
                <mc:Fallback>
                  <p:oleObj name="" r:id="rId65" imgW="698500" imgH="393700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66"/>
                        <a:stretch>
                          <a:fillRect/>
                        </a:stretch>
                      </p:blipFill>
                      <p:spPr>
                        <a:xfrm>
                          <a:off x="4752" y="3201"/>
                          <a:ext cx="440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00" name="对象 266299"/>
            <p:cNvGraphicFramePr/>
            <p:nvPr/>
          </p:nvGraphicFramePr>
          <p:xfrm>
            <a:off x="4812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67" imgW="456565" imgH="317500" progId="Equation.3">
                    <p:embed/>
                  </p:oleObj>
                </mc:Choice>
                <mc:Fallback>
                  <p:oleObj name="" r:id="rId67" imgW="456565" imgH="317500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68"/>
                        <a:stretch>
                          <a:fillRect/>
                        </a:stretch>
                      </p:blipFill>
                      <p:spPr>
                        <a:xfrm>
                          <a:off x="4812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01" name="文本框 266300"/>
            <p:cNvSpPr txBox="1"/>
            <p:nvPr/>
          </p:nvSpPr>
          <p:spPr>
            <a:xfrm>
              <a:off x="518" y="2317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i="0" dirty="0">
                  <a:latin typeface="Times New Roman" panose="02020603050405020304" pitchFamily="18" charset="0"/>
                </a:rPr>
                <a:t>由于</a:t>
              </a:r>
              <a:endParaRPr lang="zh-CN" altLang="en-US" sz="2800" i="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8290" name="组合 268289"/>
          <p:cNvGrpSpPr/>
          <p:nvPr/>
        </p:nvGrpSpPr>
        <p:grpSpPr>
          <a:xfrm>
            <a:off x="914400" y="3048000"/>
            <a:ext cx="7689850" cy="1676400"/>
            <a:chOff x="576" y="1920"/>
            <a:chExt cx="4844" cy="1056"/>
          </a:xfrm>
        </p:grpSpPr>
        <p:sp>
          <p:nvSpPr>
            <p:cNvPr id="268291" name="直接连接符 268290"/>
            <p:cNvSpPr/>
            <p:nvPr/>
          </p:nvSpPr>
          <p:spPr>
            <a:xfrm>
              <a:off x="576" y="1920"/>
              <a:ext cx="4844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8292" name="直接连接符 268291"/>
            <p:cNvSpPr/>
            <p:nvPr/>
          </p:nvSpPr>
          <p:spPr>
            <a:xfrm>
              <a:off x="576" y="2256"/>
              <a:ext cx="4844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8293" name="直接连接符 268292"/>
            <p:cNvSpPr/>
            <p:nvPr/>
          </p:nvSpPr>
          <p:spPr>
            <a:xfrm>
              <a:off x="576" y="2592"/>
              <a:ext cx="4844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8294" name="直接连接符 268293"/>
            <p:cNvSpPr/>
            <p:nvPr/>
          </p:nvSpPr>
          <p:spPr>
            <a:xfrm>
              <a:off x="1542" y="1920"/>
              <a:ext cx="0" cy="1056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8295" name="直接连接符 268294"/>
            <p:cNvSpPr/>
            <p:nvPr/>
          </p:nvSpPr>
          <p:spPr>
            <a:xfrm>
              <a:off x="2167" y="1920"/>
              <a:ext cx="0" cy="1056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8296" name="直接连接符 268295"/>
            <p:cNvSpPr/>
            <p:nvPr/>
          </p:nvSpPr>
          <p:spPr>
            <a:xfrm>
              <a:off x="3815" y="1920"/>
              <a:ext cx="0" cy="1056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8297" name="直接连接符 268296"/>
            <p:cNvSpPr/>
            <p:nvPr/>
          </p:nvSpPr>
          <p:spPr>
            <a:xfrm>
              <a:off x="576" y="2976"/>
              <a:ext cx="4844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8298" name="直接连接符 268297"/>
            <p:cNvSpPr/>
            <p:nvPr/>
          </p:nvSpPr>
          <p:spPr>
            <a:xfrm>
              <a:off x="2735" y="1920"/>
              <a:ext cx="0" cy="1056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8299" name="直接连接符 268298"/>
            <p:cNvSpPr/>
            <p:nvPr/>
          </p:nvSpPr>
          <p:spPr>
            <a:xfrm>
              <a:off x="3247" y="1920"/>
              <a:ext cx="0" cy="1056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8300" name="直接连接符 268299"/>
            <p:cNvSpPr/>
            <p:nvPr/>
          </p:nvSpPr>
          <p:spPr>
            <a:xfrm>
              <a:off x="4327" y="1920"/>
              <a:ext cx="0" cy="1056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8301" name="直接连接符 268300"/>
            <p:cNvSpPr/>
            <p:nvPr/>
          </p:nvSpPr>
          <p:spPr>
            <a:xfrm>
              <a:off x="4838" y="1920"/>
              <a:ext cx="0" cy="1056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68302" name="对象 268301"/>
            <p:cNvGraphicFramePr/>
            <p:nvPr/>
          </p:nvGraphicFramePr>
          <p:xfrm>
            <a:off x="1008" y="2016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1" imgW="266065" imgH="316865" progId="Equation.3">
                    <p:embed/>
                  </p:oleObj>
                </mc:Choice>
                <mc:Fallback>
                  <p:oleObj name="" r:id="rId1" imgW="266065" imgH="316865" progId="Equation.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08" y="2016"/>
                          <a:ext cx="17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03" name="对象 268302"/>
            <p:cNvGraphicFramePr/>
            <p:nvPr/>
          </p:nvGraphicFramePr>
          <p:xfrm>
            <a:off x="768" y="2345"/>
            <a:ext cx="6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4" name="" r:id="rId3" imgW="964565" imgH="393700" progId="Equation.3">
                    <p:embed/>
                  </p:oleObj>
                </mc:Choice>
                <mc:Fallback>
                  <p:oleObj name="" r:id="rId3" imgW="964565" imgH="393700" progId="Equation.3">
                    <p:embed/>
                    <p:pic>
                      <p:nvPicPr>
                        <p:cNvPr id="0" name="图片 322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68" y="2345"/>
                          <a:ext cx="632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04" name="对象 268303"/>
            <p:cNvGraphicFramePr/>
            <p:nvPr/>
          </p:nvGraphicFramePr>
          <p:xfrm>
            <a:off x="1632" y="2371"/>
            <a:ext cx="52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5" imgW="888365" imgH="393700" progId="Equation.3">
                    <p:embed/>
                  </p:oleObj>
                </mc:Choice>
                <mc:Fallback>
                  <p:oleObj name="" r:id="rId5" imgW="888365" imgH="39370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32" y="2371"/>
                          <a:ext cx="520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05" name="对象 268304"/>
            <p:cNvGraphicFramePr/>
            <p:nvPr/>
          </p:nvGraphicFramePr>
          <p:xfrm>
            <a:off x="1735" y="2020"/>
            <a:ext cx="3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" r:id="rId7" imgW="469265" imgH="317500" progId="Equation.3">
                    <p:embed/>
                  </p:oleObj>
                </mc:Choice>
                <mc:Fallback>
                  <p:oleObj name="" r:id="rId7" imgW="469265" imgH="317500" progId="Equation.3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35" y="2020"/>
                          <a:ext cx="3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06" name="对象 268305"/>
            <p:cNvGraphicFramePr/>
            <p:nvPr/>
          </p:nvGraphicFramePr>
          <p:xfrm>
            <a:off x="2256" y="2352"/>
            <a:ext cx="45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9" imgW="685800" imgH="393700" progId="Equation.3">
                    <p:embed/>
                  </p:oleObj>
                </mc:Choice>
                <mc:Fallback>
                  <p:oleObj name="" r:id="rId9" imgW="685800" imgH="393700" progId="Equation.3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56" y="2352"/>
                          <a:ext cx="45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07" name="对象 268306"/>
            <p:cNvGraphicFramePr/>
            <p:nvPr/>
          </p:nvGraphicFramePr>
          <p:xfrm>
            <a:off x="2334" y="2020"/>
            <a:ext cx="29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11" imgW="456565" imgH="317500" progId="Equation.3">
                    <p:embed/>
                  </p:oleObj>
                </mc:Choice>
                <mc:Fallback>
                  <p:oleObj name="" r:id="rId11" imgW="456565" imgH="317500" progId="Equation.3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334" y="2020"/>
                          <a:ext cx="299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08" name="对象 268307"/>
            <p:cNvGraphicFramePr/>
            <p:nvPr/>
          </p:nvGraphicFramePr>
          <p:xfrm>
            <a:off x="2832" y="2352"/>
            <a:ext cx="3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" r:id="rId13" imgW="660400" imgH="393700" progId="Equation.3">
                    <p:embed/>
                  </p:oleObj>
                </mc:Choice>
                <mc:Fallback>
                  <p:oleObj name="" r:id="rId13" imgW="660400" imgH="393700" progId="Equation.3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32" y="2352"/>
                          <a:ext cx="38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09" name="对象 268308"/>
            <p:cNvGraphicFramePr/>
            <p:nvPr/>
          </p:nvGraphicFramePr>
          <p:xfrm>
            <a:off x="2883" y="2020"/>
            <a:ext cx="29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15" imgW="456565" imgH="317500" progId="Equation.3">
                    <p:embed/>
                  </p:oleObj>
                </mc:Choice>
                <mc:Fallback>
                  <p:oleObj name="" r:id="rId15" imgW="456565" imgH="317500" progId="Equation.3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83" y="2020"/>
                          <a:ext cx="299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10" name="对象 268309"/>
            <p:cNvGraphicFramePr/>
            <p:nvPr/>
          </p:nvGraphicFramePr>
          <p:xfrm>
            <a:off x="3312" y="2352"/>
            <a:ext cx="4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17" imgW="913765" imgH="393700" progId="Equation.3">
                    <p:embed/>
                  </p:oleObj>
                </mc:Choice>
                <mc:Fallback>
                  <p:oleObj name="" r:id="rId17" imgW="913765" imgH="393700" progId="Equation.3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312" y="2352"/>
                          <a:ext cx="4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11" name="对象 268310"/>
            <p:cNvGraphicFramePr/>
            <p:nvPr/>
          </p:nvGraphicFramePr>
          <p:xfrm>
            <a:off x="3433" y="2020"/>
            <a:ext cx="29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9" imgW="456565" imgH="317500" progId="Equation.3">
                    <p:embed/>
                  </p:oleObj>
                </mc:Choice>
                <mc:Fallback>
                  <p:oleObj name="" r:id="rId19" imgW="456565" imgH="317500" progId="Equation.3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433" y="2020"/>
                          <a:ext cx="29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12" name="对象 268311"/>
            <p:cNvGraphicFramePr/>
            <p:nvPr/>
          </p:nvGraphicFramePr>
          <p:xfrm>
            <a:off x="3888" y="2352"/>
            <a:ext cx="45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20" imgW="698500" imgH="393700" progId="Equation.3">
                    <p:embed/>
                  </p:oleObj>
                </mc:Choice>
                <mc:Fallback>
                  <p:oleObj name="" r:id="rId20" imgW="698500" imgH="393700" progId="Equation.3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888" y="2352"/>
                          <a:ext cx="45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13" name="对象 268312"/>
            <p:cNvGraphicFramePr/>
            <p:nvPr/>
          </p:nvGraphicFramePr>
          <p:xfrm>
            <a:off x="3982" y="2020"/>
            <a:ext cx="29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22" imgW="456565" imgH="317500" progId="Equation.3">
                    <p:embed/>
                  </p:oleObj>
                </mc:Choice>
                <mc:Fallback>
                  <p:oleObj name="" r:id="rId22" imgW="456565" imgH="317500" progId="Equation.3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982" y="2020"/>
                          <a:ext cx="299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14" name="对象 268313"/>
            <p:cNvGraphicFramePr/>
            <p:nvPr/>
          </p:nvGraphicFramePr>
          <p:xfrm>
            <a:off x="4368" y="2352"/>
            <a:ext cx="4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23" imgW="723900" imgH="393700" progId="Equation.3">
                    <p:embed/>
                  </p:oleObj>
                </mc:Choice>
                <mc:Fallback>
                  <p:oleObj name="" r:id="rId23" imgW="723900" imgH="39370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368" y="2352"/>
                          <a:ext cx="473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15" name="对象 268314"/>
            <p:cNvGraphicFramePr/>
            <p:nvPr/>
          </p:nvGraphicFramePr>
          <p:xfrm>
            <a:off x="4481" y="2020"/>
            <a:ext cx="3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25" imgW="469265" imgH="317500" progId="Equation.3">
                    <p:embed/>
                  </p:oleObj>
                </mc:Choice>
                <mc:Fallback>
                  <p:oleObj name="" r:id="rId25" imgW="469265" imgH="317500" progId="Equation.3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481" y="2020"/>
                          <a:ext cx="3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16" name="对象 268315"/>
            <p:cNvGraphicFramePr/>
            <p:nvPr/>
          </p:nvGraphicFramePr>
          <p:xfrm>
            <a:off x="4944" y="2352"/>
            <a:ext cx="45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27" imgW="698500" imgH="393700" progId="Equation.3">
                    <p:embed/>
                  </p:oleObj>
                </mc:Choice>
                <mc:Fallback>
                  <p:oleObj name="" r:id="rId27" imgW="698500" imgH="393700" progId="Equation.3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944" y="2352"/>
                          <a:ext cx="45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17" name="对象 268316"/>
            <p:cNvGraphicFramePr/>
            <p:nvPr/>
          </p:nvGraphicFramePr>
          <p:xfrm>
            <a:off x="5031" y="2020"/>
            <a:ext cx="29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29" imgW="456565" imgH="317500" progId="Equation.3">
                    <p:embed/>
                  </p:oleObj>
                </mc:Choice>
                <mc:Fallback>
                  <p:oleObj name="" r:id="rId29" imgW="456565" imgH="317500" progId="Equation.3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31" y="2020"/>
                          <a:ext cx="29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18" name="对象 268317"/>
            <p:cNvGraphicFramePr/>
            <p:nvPr/>
          </p:nvGraphicFramePr>
          <p:xfrm>
            <a:off x="688" y="2652"/>
            <a:ext cx="82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30" imgW="1308100" imgH="469900" progId="Equation.3">
                    <p:embed/>
                  </p:oleObj>
                </mc:Choice>
                <mc:Fallback>
                  <p:oleObj name="" r:id="rId30" imgW="1308100" imgH="4699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688" y="2652"/>
                          <a:ext cx="824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8319" name="对象 268318"/>
          <p:cNvGraphicFramePr/>
          <p:nvPr/>
        </p:nvGraphicFramePr>
        <p:xfrm>
          <a:off x="2895600" y="4267200"/>
          <a:ext cx="2016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32" imgW="203200" imgH="304800" progId="Equation.3">
                  <p:embed/>
                </p:oleObj>
              </mc:Choice>
              <mc:Fallback>
                <p:oleObj name="" r:id="rId32" imgW="203200" imgH="3048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895600" y="4267200"/>
                        <a:ext cx="201613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8320" name="组合 268319"/>
          <p:cNvGrpSpPr/>
          <p:nvPr/>
        </p:nvGrpSpPr>
        <p:grpSpPr>
          <a:xfrm>
            <a:off x="3886200" y="4267200"/>
            <a:ext cx="4468813" cy="317500"/>
            <a:chOff x="2448" y="2688"/>
            <a:chExt cx="2815" cy="200"/>
          </a:xfrm>
        </p:grpSpPr>
        <p:graphicFrame>
          <p:nvGraphicFramePr>
            <p:cNvPr id="268321" name="对象 268320"/>
            <p:cNvGraphicFramePr/>
            <p:nvPr/>
          </p:nvGraphicFramePr>
          <p:xfrm>
            <a:off x="2448" y="2688"/>
            <a:ext cx="11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34" imgW="177800" imgH="304165" progId="Equation.3">
                    <p:embed/>
                  </p:oleObj>
                </mc:Choice>
                <mc:Fallback>
                  <p:oleObj name="" r:id="rId34" imgW="177800" imgH="304165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2448" y="2688"/>
                          <a:ext cx="112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22" name="对象 268321"/>
            <p:cNvGraphicFramePr/>
            <p:nvPr/>
          </p:nvGraphicFramePr>
          <p:xfrm>
            <a:off x="2976" y="2688"/>
            <a:ext cx="12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36" imgW="203200" imgH="317500" progId="Equation.3">
                    <p:embed/>
                  </p:oleObj>
                </mc:Choice>
                <mc:Fallback>
                  <p:oleObj name="" r:id="rId36" imgW="203200" imgH="317500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2976" y="2688"/>
                          <a:ext cx="127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23" name="对象 268322"/>
            <p:cNvGraphicFramePr/>
            <p:nvPr/>
          </p:nvGraphicFramePr>
          <p:xfrm>
            <a:off x="3552" y="2688"/>
            <a:ext cx="12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38" imgW="203200" imgH="317500" progId="Equation.3">
                    <p:embed/>
                  </p:oleObj>
                </mc:Choice>
                <mc:Fallback>
                  <p:oleObj name="" r:id="rId38" imgW="203200" imgH="317500" progId="Equation.3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3552" y="2688"/>
                          <a:ext cx="127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24" name="对象 268323"/>
            <p:cNvGraphicFramePr/>
            <p:nvPr/>
          </p:nvGraphicFramePr>
          <p:xfrm>
            <a:off x="4080" y="2688"/>
            <a:ext cx="11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40" imgW="177800" imgH="304165" progId="Equation.3">
                    <p:embed/>
                  </p:oleObj>
                </mc:Choice>
                <mc:Fallback>
                  <p:oleObj name="" r:id="rId40" imgW="177800" imgH="304165" progId="Equation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4080" y="2688"/>
                          <a:ext cx="112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25" name="对象 268324"/>
            <p:cNvGraphicFramePr/>
            <p:nvPr/>
          </p:nvGraphicFramePr>
          <p:xfrm>
            <a:off x="4560" y="2688"/>
            <a:ext cx="12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42" imgW="203200" imgH="317500" progId="Equation.3">
                    <p:embed/>
                  </p:oleObj>
                </mc:Choice>
                <mc:Fallback>
                  <p:oleObj name="" r:id="rId42" imgW="203200" imgH="317500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4560" y="2688"/>
                          <a:ext cx="127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326" name="对象 268325"/>
            <p:cNvGraphicFramePr/>
            <p:nvPr/>
          </p:nvGraphicFramePr>
          <p:xfrm>
            <a:off x="5136" y="2688"/>
            <a:ext cx="12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43" imgW="203200" imgH="304800" progId="Equation.3">
                    <p:embed/>
                  </p:oleObj>
                </mc:Choice>
                <mc:Fallback>
                  <p:oleObj name="" r:id="rId43" imgW="203200" imgH="304800" progId="Equation.3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5136" y="2688"/>
                          <a:ext cx="127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8327" name="对象 268326"/>
          <p:cNvGraphicFramePr/>
          <p:nvPr/>
        </p:nvGraphicFramePr>
        <p:xfrm>
          <a:off x="914400" y="4953000"/>
          <a:ext cx="72659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44" imgW="7264400" imgH="469900" progId="Equation.3">
                  <p:embed/>
                </p:oleObj>
              </mc:Choice>
              <mc:Fallback>
                <p:oleObj name="" r:id="rId44" imgW="7264400" imgH="4699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914400" y="4953000"/>
                        <a:ext cx="7265988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28" name="对象 268327"/>
          <p:cNvGraphicFramePr/>
          <p:nvPr/>
        </p:nvGraphicFramePr>
        <p:xfrm>
          <a:off x="3200400" y="5638800"/>
          <a:ext cx="58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46" imgW="583565" imgH="304800" progId="Equation.3">
                  <p:embed/>
                </p:oleObj>
              </mc:Choice>
              <mc:Fallback>
                <p:oleObj name="" r:id="rId46" imgW="583565" imgH="3048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3200400" y="5638800"/>
                        <a:ext cx="584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29" name="对象 268328"/>
          <p:cNvGraphicFramePr/>
          <p:nvPr/>
        </p:nvGraphicFramePr>
        <p:xfrm>
          <a:off x="900113" y="790575"/>
          <a:ext cx="78486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48" imgW="10299700" imgH="1435100" progId="Equation.3">
                  <p:embed/>
                </p:oleObj>
              </mc:Choice>
              <mc:Fallback>
                <p:oleObj name="" r:id="rId48" imgW="10299700" imgH="14351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900113" y="790575"/>
                        <a:ext cx="7848600" cy="1362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30" name="对象 268329"/>
          <p:cNvGraphicFramePr/>
          <p:nvPr/>
        </p:nvGraphicFramePr>
        <p:xfrm>
          <a:off x="1606550" y="2066925"/>
          <a:ext cx="9413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50" imgW="1040765" imgH="837565" progId="Equation.3">
                  <p:embed/>
                </p:oleObj>
              </mc:Choice>
              <mc:Fallback>
                <p:oleObj name="" r:id="rId50" imgW="1040765" imgH="83756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606550" y="2066925"/>
                        <a:ext cx="941388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4145" y="1245870"/>
            <a:ext cx="6941185" cy="41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00" b="1" i="0" spc="-5" dirty="0">
                <a:solidFill>
                  <a:srgbClr val="FF0000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例</a:t>
            </a:r>
            <a:r>
              <a:rPr lang="en-US" sz="2600" b="1" i="0" spc="-5" dirty="0">
                <a:solidFill>
                  <a:srgbClr val="FF0000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13 </a:t>
            </a:r>
            <a:r>
              <a:rPr lang="zh-CN" altLang="en-US" sz="2600" b="1" i="0" spc="-5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2" charset="-122"/>
              </a:rPr>
              <a:t>二维随机变量</a:t>
            </a:r>
            <a:r>
              <a:rPr sz="2600" i="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i="1" dirty="0">
                <a:latin typeface="Times New Roman" panose="02020603050405020304"/>
                <a:cs typeface="Times New Roman" panose="02020603050405020304"/>
              </a:rPr>
              <a:t>X,Y</a:t>
            </a:r>
            <a:r>
              <a:rPr sz="2600" i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00" b="1" i="0" spc="1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2" charset="-122"/>
              </a:rPr>
              <a:t>的概</a:t>
            </a:r>
            <a:r>
              <a:rPr sz="2600" b="1" i="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2" charset="-122"/>
              </a:rPr>
              <a:t>率密</a:t>
            </a:r>
            <a:r>
              <a:rPr sz="2600" b="1" i="0" spc="-5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2" charset="-122"/>
              </a:rPr>
              <a:t>度函</a:t>
            </a:r>
            <a:r>
              <a:rPr sz="2600" b="1" i="0" spc="5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2" charset="-122"/>
              </a:rPr>
              <a:t>数</a:t>
            </a:r>
            <a:r>
              <a:rPr sz="2600" b="1" i="0" spc="-5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2" charset="-122"/>
              </a:rPr>
              <a:t>为</a:t>
            </a:r>
            <a:r>
              <a:rPr sz="2600" b="1" spc="-760" dirty="0">
                <a:latin typeface="黑体" panose="02010609060101010101" pitchFamily="2" charset="-122"/>
                <a:cs typeface="黑体" panose="02010609060101010101" pitchFamily="2" charset="-122"/>
              </a:rPr>
              <a:t> </a:t>
            </a:r>
            <a:endParaRPr sz="3450" baseline="-6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43878" y="4000224"/>
            <a:ext cx="2087880" cy="144145"/>
          </a:xfrm>
          <a:custGeom>
            <a:avLst/>
            <a:gdLst/>
            <a:ahLst/>
            <a:cxnLst/>
            <a:rect l="l" t="t" r="r" b="b"/>
            <a:pathLst>
              <a:path w="2087879" h="144145">
                <a:moveTo>
                  <a:pt x="1961989" y="0"/>
                </a:moveTo>
                <a:lnTo>
                  <a:pt x="1955879" y="386"/>
                </a:lnTo>
                <a:lnTo>
                  <a:pt x="1950364" y="3036"/>
                </a:lnTo>
                <a:lnTo>
                  <a:pt x="1946148" y="7768"/>
                </a:lnTo>
                <a:lnTo>
                  <a:pt x="1944040" y="13773"/>
                </a:lnTo>
                <a:lnTo>
                  <a:pt x="1944433" y="19897"/>
                </a:lnTo>
                <a:lnTo>
                  <a:pt x="1947112" y="25449"/>
                </a:lnTo>
                <a:lnTo>
                  <a:pt x="1951863" y="29739"/>
                </a:lnTo>
                <a:lnTo>
                  <a:pt x="1996577" y="55857"/>
                </a:lnTo>
                <a:lnTo>
                  <a:pt x="2055876" y="55901"/>
                </a:lnTo>
                <a:lnTo>
                  <a:pt x="2055876" y="87905"/>
                </a:lnTo>
                <a:lnTo>
                  <a:pt x="1996644" y="87905"/>
                </a:lnTo>
                <a:lnTo>
                  <a:pt x="1951736" y="114067"/>
                </a:lnTo>
                <a:lnTo>
                  <a:pt x="1947003" y="118284"/>
                </a:lnTo>
                <a:lnTo>
                  <a:pt x="1944354" y="123799"/>
                </a:lnTo>
                <a:lnTo>
                  <a:pt x="1943967" y="129909"/>
                </a:lnTo>
                <a:lnTo>
                  <a:pt x="1946021" y="135911"/>
                </a:lnTo>
                <a:lnTo>
                  <a:pt x="1950237" y="140664"/>
                </a:lnTo>
                <a:lnTo>
                  <a:pt x="1955752" y="143357"/>
                </a:lnTo>
                <a:lnTo>
                  <a:pt x="1961862" y="143787"/>
                </a:lnTo>
                <a:lnTo>
                  <a:pt x="1967865" y="141753"/>
                </a:lnTo>
                <a:lnTo>
                  <a:pt x="2060189" y="87905"/>
                </a:lnTo>
                <a:lnTo>
                  <a:pt x="2055876" y="87905"/>
                </a:lnTo>
                <a:lnTo>
                  <a:pt x="2060265" y="87861"/>
                </a:lnTo>
                <a:lnTo>
                  <a:pt x="2087626" y="71903"/>
                </a:lnTo>
                <a:lnTo>
                  <a:pt x="1967992" y="2053"/>
                </a:lnTo>
                <a:lnTo>
                  <a:pt x="1961989" y="0"/>
                </a:lnTo>
                <a:close/>
              </a:path>
              <a:path w="2087879" h="144145">
                <a:moveTo>
                  <a:pt x="2024080" y="71922"/>
                </a:moveTo>
                <a:lnTo>
                  <a:pt x="1996719" y="87861"/>
                </a:lnTo>
                <a:lnTo>
                  <a:pt x="2055876" y="87905"/>
                </a:lnTo>
                <a:lnTo>
                  <a:pt x="2055876" y="85746"/>
                </a:lnTo>
                <a:lnTo>
                  <a:pt x="2047748" y="85746"/>
                </a:lnTo>
                <a:lnTo>
                  <a:pt x="2024080" y="71922"/>
                </a:lnTo>
                <a:close/>
              </a:path>
              <a:path w="2087879" h="144145">
                <a:moveTo>
                  <a:pt x="0" y="54377"/>
                </a:moveTo>
                <a:lnTo>
                  <a:pt x="0" y="86381"/>
                </a:lnTo>
                <a:lnTo>
                  <a:pt x="1996719" y="87861"/>
                </a:lnTo>
                <a:lnTo>
                  <a:pt x="2024080" y="71922"/>
                </a:lnTo>
                <a:lnTo>
                  <a:pt x="1996577" y="55857"/>
                </a:lnTo>
                <a:lnTo>
                  <a:pt x="0" y="54377"/>
                </a:lnTo>
                <a:close/>
              </a:path>
              <a:path w="2087879" h="144145">
                <a:moveTo>
                  <a:pt x="2047875" y="58060"/>
                </a:moveTo>
                <a:lnTo>
                  <a:pt x="2024080" y="71922"/>
                </a:lnTo>
                <a:lnTo>
                  <a:pt x="2047748" y="85746"/>
                </a:lnTo>
                <a:lnTo>
                  <a:pt x="2047875" y="58060"/>
                </a:lnTo>
                <a:close/>
              </a:path>
              <a:path w="2087879" h="144145">
                <a:moveTo>
                  <a:pt x="2055876" y="58060"/>
                </a:moveTo>
                <a:lnTo>
                  <a:pt x="2047875" y="58060"/>
                </a:lnTo>
                <a:lnTo>
                  <a:pt x="2047748" y="85746"/>
                </a:lnTo>
                <a:lnTo>
                  <a:pt x="2055876" y="85746"/>
                </a:lnTo>
                <a:lnTo>
                  <a:pt x="2055876" y="58060"/>
                </a:lnTo>
                <a:close/>
              </a:path>
              <a:path w="2087879" h="144145">
                <a:moveTo>
                  <a:pt x="1996577" y="55857"/>
                </a:moveTo>
                <a:lnTo>
                  <a:pt x="2024080" y="71922"/>
                </a:lnTo>
                <a:lnTo>
                  <a:pt x="2047875" y="58060"/>
                </a:lnTo>
                <a:lnTo>
                  <a:pt x="2055876" y="58060"/>
                </a:lnTo>
                <a:lnTo>
                  <a:pt x="2055876" y="55901"/>
                </a:lnTo>
                <a:lnTo>
                  <a:pt x="1996577" y="55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88382" y="2232533"/>
            <a:ext cx="144145" cy="2124710"/>
          </a:xfrm>
          <a:custGeom>
            <a:avLst/>
            <a:gdLst/>
            <a:ahLst/>
            <a:cxnLst/>
            <a:rect l="l" t="t" r="r" b="b"/>
            <a:pathLst>
              <a:path w="144145" h="2124710">
                <a:moveTo>
                  <a:pt x="71903" y="63608"/>
                </a:moveTo>
                <a:lnTo>
                  <a:pt x="55944" y="90966"/>
                </a:lnTo>
                <a:lnTo>
                  <a:pt x="55820" y="143765"/>
                </a:lnTo>
                <a:lnTo>
                  <a:pt x="54377" y="2124202"/>
                </a:lnTo>
                <a:lnTo>
                  <a:pt x="86381" y="2124202"/>
                </a:lnTo>
                <a:lnTo>
                  <a:pt x="87862" y="90966"/>
                </a:lnTo>
                <a:lnTo>
                  <a:pt x="71903" y="63608"/>
                </a:lnTo>
                <a:close/>
              </a:path>
              <a:path w="144145" h="2124710">
                <a:moveTo>
                  <a:pt x="90421" y="31750"/>
                </a:moveTo>
                <a:lnTo>
                  <a:pt x="87905" y="31750"/>
                </a:lnTo>
                <a:lnTo>
                  <a:pt x="87949" y="91114"/>
                </a:lnTo>
                <a:lnTo>
                  <a:pt x="114067" y="135889"/>
                </a:lnTo>
                <a:lnTo>
                  <a:pt x="118284" y="140642"/>
                </a:lnTo>
                <a:lnTo>
                  <a:pt x="123799" y="143335"/>
                </a:lnTo>
                <a:lnTo>
                  <a:pt x="129909" y="143765"/>
                </a:lnTo>
                <a:lnTo>
                  <a:pt x="135911" y="141731"/>
                </a:lnTo>
                <a:lnTo>
                  <a:pt x="140664" y="137513"/>
                </a:lnTo>
                <a:lnTo>
                  <a:pt x="143357" y="131984"/>
                </a:lnTo>
                <a:lnTo>
                  <a:pt x="143787" y="125837"/>
                </a:lnTo>
                <a:lnTo>
                  <a:pt x="141753" y="119761"/>
                </a:lnTo>
                <a:lnTo>
                  <a:pt x="90421" y="31750"/>
                </a:lnTo>
                <a:close/>
              </a:path>
              <a:path w="144145" h="2124710">
                <a:moveTo>
                  <a:pt x="71903" y="0"/>
                </a:moveTo>
                <a:lnTo>
                  <a:pt x="2053" y="119761"/>
                </a:lnTo>
                <a:lnTo>
                  <a:pt x="0" y="125763"/>
                </a:lnTo>
                <a:lnTo>
                  <a:pt x="386" y="131873"/>
                </a:lnTo>
                <a:lnTo>
                  <a:pt x="3036" y="137388"/>
                </a:lnTo>
                <a:lnTo>
                  <a:pt x="7768" y="141604"/>
                </a:lnTo>
                <a:lnTo>
                  <a:pt x="13773" y="143658"/>
                </a:lnTo>
                <a:lnTo>
                  <a:pt x="19897" y="143271"/>
                </a:lnTo>
                <a:lnTo>
                  <a:pt x="25449" y="140622"/>
                </a:lnTo>
                <a:lnTo>
                  <a:pt x="29739" y="135889"/>
                </a:lnTo>
                <a:lnTo>
                  <a:pt x="55858" y="91114"/>
                </a:lnTo>
                <a:lnTo>
                  <a:pt x="55901" y="31750"/>
                </a:lnTo>
                <a:lnTo>
                  <a:pt x="90421" y="31750"/>
                </a:lnTo>
                <a:lnTo>
                  <a:pt x="71903" y="0"/>
                </a:lnTo>
                <a:close/>
              </a:path>
              <a:path w="144145" h="2124710">
                <a:moveTo>
                  <a:pt x="87905" y="31750"/>
                </a:moveTo>
                <a:lnTo>
                  <a:pt x="55901" y="31750"/>
                </a:lnTo>
                <a:lnTo>
                  <a:pt x="55858" y="91114"/>
                </a:lnTo>
                <a:lnTo>
                  <a:pt x="71903" y="63608"/>
                </a:lnTo>
                <a:lnTo>
                  <a:pt x="58060" y="39877"/>
                </a:lnTo>
                <a:lnTo>
                  <a:pt x="87899" y="39877"/>
                </a:lnTo>
                <a:lnTo>
                  <a:pt x="87905" y="31750"/>
                </a:lnTo>
                <a:close/>
              </a:path>
              <a:path w="144145" h="2124710">
                <a:moveTo>
                  <a:pt x="87899" y="39877"/>
                </a:moveTo>
                <a:lnTo>
                  <a:pt x="85746" y="39877"/>
                </a:lnTo>
                <a:lnTo>
                  <a:pt x="71903" y="63608"/>
                </a:lnTo>
                <a:lnTo>
                  <a:pt x="87862" y="90966"/>
                </a:lnTo>
                <a:lnTo>
                  <a:pt x="87899" y="39877"/>
                </a:lnTo>
                <a:close/>
              </a:path>
              <a:path w="144145" h="2124710">
                <a:moveTo>
                  <a:pt x="85746" y="39877"/>
                </a:moveTo>
                <a:lnTo>
                  <a:pt x="58060" y="39877"/>
                </a:lnTo>
                <a:lnTo>
                  <a:pt x="71903" y="63608"/>
                </a:lnTo>
                <a:lnTo>
                  <a:pt x="85746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732011" y="3954144"/>
            <a:ext cx="165100" cy="35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80378" y="4023867"/>
            <a:ext cx="227329" cy="35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O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0382" y="1858188"/>
            <a:ext cx="189230" cy="8763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52070">
              <a:lnSpc>
                <a:spcPct val="100000"/>
              </a:lnSpc>
              <a:spcBef>
                <a:spcPts val="830"/>
              </a:spcBef>
            </a:pP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1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33993" y="2557272"/>
            <a:ext cx="1905" cy="1513205"/>
          </a:xfrm>
          <a:custGeom>
            <a:avLst/>
            <a:gdLst/>
            <a:ahLst/>
            <a:cxnLst/>
            <a:rect l="l" t="t" r="r" b="b"/>
            <a:pathLst>
              <a:path w="1904" h="1513205">
                <a:moveTo>
                  <a:pt x="1524" y="0"/>
                </a:moveTo>
                <a:lnTo>
                  <a:pt x="0" y="1512823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387333" y="4023868"/>
            <a:ext cx="15303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28509" y="2882137"/>
            <a:ext cx="447040" cy="35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10" dirty="0">
                <a:latin typeface="Times New Roman" panose="02020603050405020304"/>
                <a:cs typeface="Times New Roman" panose="02020603050405020304"/>
              </a:rPr>
              <a:t>y=x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33489" y="2569845"/>
            <a:ext cx="1503680" cy="1501140"/>
          </a:xfrm>
          <a:custGeom>
            <a:avLst/>
            <a:gdLst/>
            <a:ahLst/>
            <a:cxnLst/>
            <a:rect l="l" t="t" r="r" b="b"/>
            <a:pathLst>
              <a:path w="1503679" h="1501139">
                <a:moveTo>
                  <a:pt x="0" y="1500885"/>
                </a:moveTo>
                <a:lnTo>
                  <a:pt x="1503171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54190" y="2572511"/>
            <a:ext cx="1476375" cy="1905"/>
          </a:xfrm>
          <a:custGeom>
            <a:avLst/>
            <a:gdLst/>
            <a:ahLst/>
            <a:cxnLst/>
            <a:rect l="l" t="t" r="r" b="b"/>
            <a:pathLst>
              <a:path w="1476375" h="1905">
                <a:moveTo>
                  <a:pt x="0" y="0"/>
                </a:moveTo>
                <a:lnTo>
                  <a:pt x="1476375" y="1650"/>
                </a:lnTo>
              </a:path>
            </a:pathLst>
          </a:custGeom>
          <a:ln w="3200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94576" y="2620517"/>
            <a:ext cx="1428115" cy="1430020"/>
          </a:xfrm>
          <a:custGeom>
            <a:avLst/>
            <a:gdLst/>
            <a:ahLst/>
            <a:cxnLst/>
            <a:rect l="l" t="t" r="r" b="b"/>
            <a:pathLst>
              <a:path w="1428115" h="1430020">
                <a:moveTo>
                  <a:pt x="1427988" y="0"/>
                </a:moveTo>
                <a:lnTo>
                  <a:pt x="0" y="1429512"/>
                </a:lnTo>
                <a:lnTo>
                  <a:pt x="1427988" y="1429512"/>
                </a:lnTo>
                <a:lnTo>
                  <a:pt x="142798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80845" y="1800860"/>
          <a:ext cx="393446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17065" imgH="482600" progId="Equation.KSEE3">
                  <p:embed/>
                </p:oleObj>
              </mc:Choice>
              <mc:Fallback>
                <p:oleObj name="" r:id="rId1" imgW="1917065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80845" y="1800860"/>
                        <a:ext cx="393446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46" name="Object 46"/>
          <p:cNvGraphicFramePr>
            <a:graphicFrameLocks noChangeAspect="1"/>
          </p:cNvGraphicFramePr>
          <p:nvPr/>
        </p:nvGraphicFramePr>
        <p:xfrm>
          <a:off x="212725" y="3029585"/>
          <a:ext cx="3543935" cy="41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" r:id="rId3" imgW="1725930" imgH="203200" progId="Equation.3">
                  <p:embed/>
                </p:oleObj>
              </mc:Choice>
              <mc:Fallback>
                <p:oleObj name="" r:id="rId3" imgW="1725930" imgH="203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725" y="3029585"/>
                        <a:ext cx="3543935" cy="417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2"/>
          <p:cNvSpPr txBox="1"/>
          <p:nvPr/>
        </p:nvSpPr>
        <p:spPr>
          <a:xfrm>
            <a:off x="395288" y="836613"/>
            <a:ext cx="568007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四、数学期望的性质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6371" name="Rectangle 3"/>
          <p:cNvSpPr/>
          <p:nvPr/>
        </p:nvSpPr>
        <p:spPr>
          <a:xfrm>
            <a:off x="250825" y="1677988"/>
            <a:ext cx="78486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是常数，则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E(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6372" name="Rectangle 4"/>
          <p:cNvSpPr/>
          <p:nvPr/>
        </p:nvSpPr>
        <p:spPr>
          <a:xfrm>
            <a:off x="90488" y="4854575"/>
            <a:ext cx="815340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相互独立，则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XY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6373" name="Rectangle 5"/>
          <p:cNvSpPr/>
          <p:nvPr/>
        </p:nvSpPr>
        <p:spPr>
          <a:xfrm>
            <a:off x="250825" y="2363788"/>
            <a:ext cx="78486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是常数，则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kX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6374" name="Rectangle 6"/>
          <p:cNvSpPr/>
          <p:nvPr/>
        </p:nvSpPr>
        <p:spPr>
          <a:xfrm>
            <a:off x="250825" y="3125788"/>
            <a:ext cx="78486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)+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800" b="1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539750" y="3789363"/>
          <a:ext cx="48895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" r:id="rId1" imgW="1853565" imgH="431800" progId="Equation.3">
                  <p:embed/>
                </p:oleObj>
              </mc:Choice>
              <mc:Fallback>
                <p:oleObj name="" r:id="rId1" imgW="1853565" imgH="4318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3789363"/>
                        <a:ext cx="4889500" cy="950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6" name="Object 8"/>
          <p:cNvGraphicFramePr>
            <a:graphicFrameLocks noChangeAspect="1"/>
          </p:cNvGraphicFramePr>
          <p:nvPr/>
        </p:nvGraphicFramePr>
        <p:xfrm>
          <a:off x="539750" y="5386388"/>
          <a:ext cx="50244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" r:id="rId3" imgW="1904365" imgH="431800" progId="Equation.3">
                  <p:embed/>
                </p:oleObj>
              </mc:Choice>
              <mc:Fallback>
                <p:oleObj name="" r:id="rId3" imgW="1904365" imgH="4318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5386388"/>
                        <a:ext cx="5024438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7" name="Rectangle 9"/>
          <p:cNvSpPr/>
          <p:nvPr/>
        </p:nvSpPr>
        <p:spPr>
          <a:xfrm>
            <a:off x="5364163" y="5646738"/>
            <a:ext cx="33448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（诸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相互独立时）</a:t>
            </a:r>
            <a:endParaRPr lang="zh-CN" altLang="en-US" sz="2800" b="1" i="0" baseline="-25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6378" name="AutoShape 10"/>
          <p:cNvSpPr/>
          <p:nvPr/>
        </p:nvSpPr>
        <p:spPr>
          <a:xfrm>
            <a:off x="5789613" y="1825625"/>
            <a:ext cx="3103562" cy="2252663"/>
          </a:xfrm>
          <a:prstGeom prst="wedgeRectCallout">
            <a:avLst>
              <a:gd name="adj1" fmla="val -36958"/>
              <a:gd name="adj2" fmla="val 85657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lnSpc>
                <a:spcPct val="115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请注意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XY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不一定能推出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独立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/>
      <p:bldP spid="186372" grpId="0"/>
      <p:bldP spid="186373" grpId="0"/>
      <p:bldP spid="186374" grpId="0"/>
      <p:bldP spid="186377" grpId="0"/>
      <p:bldP spid="18637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1602" name="对象 281601"/>
          <p:cNvGraphicFramePr/>
          <p:nvPr/>
        </p:nvGraphicFramePr>
        <p:xfrm>
          <a:off x="363538" y="946150"/>
          <a:ext cx="713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1" imgW="7134225" imgH="444500" progId="Equation.3">
                  <p:embed/>
                </p:oleObj>
              </mc:Choice>
              <mc:Fallback>
                <p:oleObj name="" r:id="rId1" imgW="7134225" imgH="4445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538" y="946150"/>
                        <a:ext cx="7137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3" name="对象 281602"/>
          <p:cNvGraphicFramePr/>
          <p:nvPr/>
        </p:nvGraphicFramePr>
        <p:xfrm>
          <a:off x="428625" y="1871663"/>
          <a:ext cx="821531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3" imgW="8733790" imgH="989965" progId="Equation.3">
                  <p:embed/>
                </p:oleObj>
              </mc:Choice>
              <mc:Fallback>
                <p:oleObj name="" r:id="rId3" imgW="8733790" imgH="989965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25" y="1871663"/>
                        <a:ext cx="8215313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4" name="对象 281603"/>
          <p:cNvGraphicFramePr/>
          <p:nvPr/>
        </p:nvGraphicFramePr>
        <p:xfrm>
          <a:off x="1328738" y="3035300"/>
          <a:ext cx="64516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5" imgW="6451600" imgH="2730500" progId="Equation.3">
                  <p:embed/>
                </p:oleObj>
              </mc:Choice>
              <mc:Fallback>
                <p:oleObj name="" r:id="rId5" imgW="6451600" imgH="27305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8738" y="3035300"/>
                        <a:ext cx="6451600" cy="273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2626" name="对象 282625"/>
          <p:cNvGraphicFramePr/>
          <p:nvPr/>
        </p:nvGraphicFramePr>
        <p:xfrm>
          <a:off x="1003300" y="786130"/>
          <a:ext cx="288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1" imgW="2880360" imgH="405765" progId="Equation.3">
                  <p:embed/>
                </p:oleObj>
              </mc:Choice>
              <mc:Fallback>
                <p:oleObj name="" r:id="rId1" imgW="2880360" imgH="405765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3300" y="786130"/>
                        <a:ext cx="2882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7" name="对象 282626"/>
          <p:cNvGraphicFramePr/>
          <p:nvPr/>
        </p:nvGraphicFramePr>
        <p:xfrm>
          <a:off x="427038" y="1254443"/>
          <a:ext cx="8434387" cy="408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3" imgW="3492500" imgH="1651000" progId="Equation.DSMT4">
                  <p:embed/>
                </p:oleObj>
              </mc:Choice>
              <mc:Fallback>
                <p:oleObj name="" r:id="rId3" imgW="3492500" imgH="1651000" progId="Equation.DSMT4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038" y="1254443"/>
                        <a:ext cx="8434387" cy="4084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6" name="矩形 86025"/>
          <p:cNvSpPr/>
          <p:nvPr/>
        </p:nvSpPr>
        <p:spPr>
          <a:xfrm>
            <a:off x="470535" y="846297"/>
            <a:ext cx="42024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800" i="0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i="0" dirty="0">
                <a:latin typeface="Times New Roman" panose="02020603050405020304" pitchFamily="18" charset="0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求二项分布的数学期望</a:t>
            </a:r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6027" name="矩形 86026"/>
          <p:cNvSpPr/>
          <p:nvPr/>
        </p:nvSpPr>
        <p:spPr>
          <a:xfrm>
            <a:off x="876618" y="1595597"/>
            <a:ext cx="24720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 </a:t>
            </a:r>
            <a:r>
              <a:rPr lang="zh-CN" altLang="en-US" sz="2800" i="0" dirty="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en-US" altLang="zh-CN" sz="2800" i="0">
                <a:latin typeface="Times New Roman" panose="02020603050405020304" pitchFamily="18" charset="0"/>
              </a:rPr>
              <a:t>~</a:t>
            </a:r>
            <a:r>
              <a:rPr lang="en-US" altLang="zh-CN" sz="2800">
                <a:latin typeface="Times New Roman" panose="02020603050405020304" pitchFamily="18" charset="0"/>
              </a:rPr>
              <a:t>B</a:t>
            </a:r>
            <a:r>
              <a:rPr lang="en-US" altLang="zh-CN" sz="2800" i="0"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en-US" altLang="zh-CN" sz="2800" i="0">
                <a:latin typeface="Times New Roman" panose="02020603050405020304" pitchFamily="18" charset="0"/>
              </a:rPr>
              <a:t>,</a:t>
            </a:r>
            <a:r>
              <a:rPr lang="en-US" altLang="zh-CN" sz="2800">
                <a:latin typeface="Times New Roman" panose="02020603050405020304" pitchFamily="18" charset="0"/>
              </a:rPr>
              <a:t>p</a:t>
            </a:r>
            <a:r>
              <a:rPr lang="en-US" altLang="zh-CN" sz="2800" i="0">
                <a:latin typeface="Times New Roman" panose="02020603050405020304" pitchFamily="18" charset="0"/>
              </a:rPr>
              <a:t>)</a:t>
            </a:r>
            <a:r>
              <a:rPr lang="zh-CN" altLang="en-US" sz="2800" i="0">
                <a:latin typeface="Times New Roman" panose="02020603050405020304" pitchFamily="18" charset="0"/>
              </a:rPr>
              <a:t>，</a:t>
            </a:r>
            <a:endParaRPr lang="zh-CN" altLang="en-US" sz="2800" i="0">
              <a:latin typeface="Times New Roman" panose="02020603050405020304" pitchFamily="18" charset="0"/>
            </a:endParaRPr>
          </a:p>
        </p:txBody>
      </p:sp>
      <p:sp>
        <p:nvSpPr>
          <p:cNvPr id="86028" name="矩形 86027"/>
          <p:cNvSpPr/>
          <p:nvPr/>
        </p:nvSpPr>
        <p:spPr>
          <a:xfrm>
            <a:off x="707708" y="2404587"/>
            <a:ext cx="683514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800" b="1" i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重伯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努里试验中的“成功”次数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6029" name="矩形 86028"/>
          <p:cNvSpPr/>
          <p:nvPr/>
        </p:nvSpPr>
        <p:spPr>
          <a:xfrm>
            <a:off x="738505" y="3206592"/>
            <a:ext cx="46920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现在我们来求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的数学期望 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6" grpId="0"/>
      <p:bldP spid="86027" grpId="0"/>
      <p:bldP spid="86028" grpId="0"/>
      <p:bldP spid="860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xfrm>
            <a:off x="1955165" y="527685"/>
            <a:ext cx="7772400" cy="1143000"/>
          </a:xfrm>
        </p:spPr>
        <p:txBody>
          <a:bodyPr wrap="square" lIns="91440" tIns="45720" rIns="91440" bIns="45720" anchor="ctr"/>
          <a:lstStyle/>
          <a:p>
            <a:r>
              <a:rPr lang="zh-CN" altLang="en-US" sz="3600" b="0" dirty="0">
                <a:solidFill>
                  <a:srgbClr val="FF0000"/>
                </a:solidFill>
              </a:rPr>
              <a:t>第一节    数学期望</a:t>
            </a:r>
            <a:endParaRPr lang="zh-CN" altLang="en-US" sz="3600" b="0" dirty="0">
              <a:solidFill>
                <a:srgbClr val="FF0000"/>
              </a:solidFill>
            </a:endParaRPr>
          </a:p>
        </p:txBody>
      </p:sp>
      <p:sp>
        <p:nvSpPr>
          <p:cNvPr id="8194" name="Text Box 3"/>
          <p:cNvSpPr txBox="1"/>
          <p:nvPr/>
        </p:nvSpPr>
        <p:spPr>
          <a:xfrm>
            <a:off x="2339975" y="1916113"/>
            <a:ext cx="5256213" cy="3506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离散型随机变量的数学期望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连续型随机变量的数学期望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随机变量函数的数学期望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数学期望的性质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195" name="Picture 4" descr="f012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1989138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Picture 5" descr="f012">
            <a:hlinkClick r:id="rId3" action="ppaction://hlinksldjump">
              <a:snd r:embed="rId4" name="chimes.wav"/>
            </a:hlinkClick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2709863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 descr="f01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3427413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8" name="Picture 7" descr="f01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4146550"/>
            <a:ext cx="523875" cy="42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矩形 88067"/>
          <p:cNvSpPr/>
          <p:nvPr/>
        </p:nvSpPr>
        <p:spPr>
          <a:xfrm>
            <a:off x="472758" y="5238909"/>
            <a:ext cx="8218487" cy="112458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i="0" dirty="0">
                <a:latin typeface="Times New Roman" panose="02020603050405020304" pitchFamily="18" charset="0"/>
              </a:rPr>
              <a:t>      </a:t>
            </a:r>
            <a:r>
              <a:rPr lang="zh-CN" altLang="en-US" sz="2800" i="0" dirty="0">
                <a:latin typeface="Times New Roman" panose="02020603050405020304" pitchFamily="18" charset="0"/>
              </a:rPr>
              <a:t>可见，服从参数为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zh-CN" altLang="en-US" sz="2800" i="0">
                <a:latin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</a:rPr>
              <a:t>p</a:t>
            </a:r>
            <a:r>
              <a:rPr lang="zh-CN" altLang="en-US" sz="2800" i="0" dirty="0">
                <a:latin typeface="Times New Roman" panose="02020603050405020304" pitchFamily="18" charset="0"/>
              </a:rPr>
              <a:t>的二项分布的随机变量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zh-CN" altLang="en-US" sz="2800" i="0" dirty="0">
                <a:latin typeface="Times New Roman" panose="02020603050405020304" pitchFamily="18" charset="0"/>
              </a:rPr>
              <a:t>的数学期望是 </a:t>
            </a:r>
            <a:r>
              <a:rPr lang="en-US" altLang="zh-CN" sz="2800">
                <a:latin typeface="Times New Roman" panose="02020603050405020304" pitchFamily="18" charset="0"/>
              </a:rPr>
              <a:t>np</a:t>
            </a:r>
            <a:r>
              <a:rPr lang="en-US" altLang="zh-CN" sz="2800" i="0">
                <a:latin typeface="Times New Roman" panose="02020603050405020304" pitchFamily="18" charset="0"/>
              </a:rPr>
              <a:t>.</a:t>
            </a:r>
            <a:endParaRPr lang="en-US" altLang="zh-CN" sz="2800" i="0">
              <a:latin typeface="Times New Roman" panose="02020603050405020304" pitchFamily="18" charset="0"/>
            </a:endParaRPr>
          </a:p>
        </p:txBody>
      </p:sp>
      <p:sp>
        <p:nvSpPr>
          <p:cNvPr id="88069" name="矩形 88068"/>
          <p:cNvSpPr/>
          <p:nvPr/>
        </p:nvSpPr>
        <p:spPr>
          <a:xfrm>
            <a:off x="255270" y="547529"/>
            <a:ext cx="181673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800" i="0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i="0">
                <a:solidFill>
                  <a:schemeClr val="accent2"/>
                </a:solidFill>
                <a:latin typeface="Times New Roman" panose="02020603050405020304" pitchFamily="18" charset="0"/>
              </a:rPr>
              <a:t>~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i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i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i="0">
                <a:solidFill>
                  <a:schemeClr val="accent2"/>
                </a:solidFill>
                <a:latin typeface="Times New Roman" panose="02020603050405020304" pitchFamily="18" charset="0"/>
              </a:rPr>
              <a:t>), </a:t>
            </a:r>
            <a:endParaRPr lang="en-US" altLang="zh-CN" sz="2800" i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70" name="矩形 88069"/>
          <p:cNvSpPr/>
          <p:nvPr/>
        </p:nvSpPr>
        <p:spPr>
          <a:xfrm>
            <a:off x="472758" y="1465104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800" i="0" dirty="0">
                <a:latin typeface="Times New Roman" panose="02020603050405020304" pitchFamily="18" charset="0"/>
              </a:rPr>
              <a:t>若设</a:t>
            </a:r>
            <a:endParaRPr lang="zh-CN" altLang="en-US" sz="2800" i="0" dirty="0">
              <a:latin typeface="Times New Roman" panose="02020603050405020304" pitchFamily="18" charset="0"/>
            </a:endParaRPr>
          </a:p>
        </p:txBody>
      </p:sp>
      <p:sp>
        <p:nvSpPr>
          <p:cNvPr id="88071" name="矩形 88070"/>
          <p:cNvSpPr/>
          <p:nvPr/>
        </p:nvSpPr>
        <p:spPr>
          <a:xfrm>
            <a:off x="472758" y="2444592"/>
            <a:ext cx="36029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800" i="0" dirty="0">
                <a:latin typeface="Times New Roman" panose="02020603050405020304" pitchFamily="18" charset="0"/>
              </a:rPr>
              <a:t>则     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en-US" altLang="zh-CN" sz="2800" i="0">
                <a:latin typeface="Times New Roman" panose="02020603050405020304" pitchFamily="18" charset="0"/>
              </a:rPr>
              <a:t>= 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i="0">
                <a:latin typeface="Times New Roman" panose="02020603050405020304" pitchFamily="18" charset="0"/>
              </a:rPr>
              <a:t>+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i="0">
                <a:latin typeface="Times New Roman" panose="02020603050405020304" pitchFamily="18" charset="0"/>
              </a:rPr>
              <a:t>+…+</a:t>
            </a:r>
            <a:r>
              <a:rPr lang="en-US" altLang="zh-CN" sz="2800" err="1">
                <a:latin typeface="Times New Roman" panose="02020603050405020304" pitchFamily="18" charset="0"/>
              </a:rPr>
              <a:t>X</a:t>
            </a:r>
            <a:r>
              <a:rPr lang="en-US" altLang="zh-CN" sz="2800" i="0" baseline="-25000" err="1">
                <a:latin typeface="Times New Roman" panose="02020603050405020304" pitchFamily="18" charset="0"/>
              </a:rPr>
              <a:t>n</a:t>
            </a:r>
            <a:endParaRPr lang="en-US" altLang="zh-CN" sz="2800" i="0" baseline="-25000">
              <a:latin typeface="Times New Roman" panose="02020603050405020304" pitchFamily="18" charset="0"/>
            </a:endParaRPr>
          </a:p>
        </p:txBody>
      </p:sp>
      <p:sp>
        <p:nvSpPr>
          <p:cNvPr id="88072" name="矩形 88071"/>
          <p:cNvSpPr/>
          <p:nvPr/>
        </p:nvSpPr>
        <p:spPr>
          <a:xfrm>
            <a:off x="3946208" y="4560729"/>
            <a:ext cx="82804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800" i="0">
                <a:latin typeface="Times New Roman" panose="02020603050405020304" pitchFamily="18" charset="0"/>
              </a:rPr>
              <a:t>=</a:t>
            </a:r>
            <a:r>
              <a:rPr lang="en-US" altLang="zh-CN" sz="2800" i="0" err="1">
                <a:latin typeface="Times New Roman" panose="02020603050405020304" pitchFamily="18" charset="0"/>
              </a:rPr>
              <a:t> </a:t>
            </a:r>
            <a:r>
              <a:rPr lang="en-US" altLang="zh-CN" sz="2800" err="1">
                <a:latin typeface="Times New Roman" panose="02020603050405020304" pitchFamily="18" charset="0"/>
              </a:rPr>
              <a:t>np</a:t>
            </a:r>
            <a:endParaRPr lang="en-US" altLang="zh-CN" sz="2800" err="1">
              <a:latin typeface="Times New Roman" panose="02020603050405020304" pitchFamily="18" charset="0"/>
            </a:endParaRPr>
          </a:p>
        </p:txBody>
      </p:sp>
      <p:graphicFrame>
        <p:nvGraphicFramePr>
          <p:cNvPr id="88073" name="对象 88072"/>
          <p:cNvGraphicFramePr/>
          <p:nvPr/>
        </p:nvGraphicFramePr>
        <p:xfrm>
          <a:off x="1623695" y="1207770"/>
          <a:ext cx="429736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" r:id="rId1" imgW="1790065" imgH="482600" progId="Equation.3">
                  <p:embed/>
                </p:oleObj>
              </mc:Choice>
              <mc:Fallback>
                <p:oleObj name="" r:id="rId1" imgW="1790065" imgH="4826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3695" y="1207770"/>
                        <a:ext cx="4297363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4" name="矩形 88073"/>
          <p:cNvSpPr/>
          <p:nvPr/>
        </p:nvSpPr>
        <p:spPr>
          <a:xfrm>
            <a:off x="6159183" y="1388904"/>
            <a:ext cx="21717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i</a:t>
            </a:r>
            <a:r>
              <a:rPr lang="en-US" altLang="zh-CN" sz="2800" i="0">
                <a:latin typeface="Times New Roman" panose="02020603050405020304" pitchFamily="18" charset="0"/>
              </a:rPr>
              <a:t>=1,2</a:t>
            </a:r>
            <a:r>
              <a:rPr lang="zh-CN" altLang="en-US" sz="2800" i="0">
                <a:latin typeface="Times New Roman" panose="02020603050405020304" pitchFamily="18" charset="0"/>
              </a:rPr>
              <a:t>，</a:t>
            </a:r>
            <a:r>
              <a:rPr lang="en-US" altLang="zh-CN" sz="2800" i="0">
                <a:latin typeface="Times New Roman" panose="02020603050405020304" pitchFamily="18" charset="0"/>
              </a:rPr>
              <a:t>…</a:t>
            </a:r>
            <a:r>
              <a:rPr lang="zh-CN" altLang="en-US" sz="2800" i="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88075" name="矩形 88074"/>
          <p:cNvSpPr/>
          <p:nvPr/>
        </p:nvSpPr>
        <p:spPr>
          <a:xfrm>
            <a:off x="472758" y="3084354"/>
            <a:ext cx="2849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800" i="0" dirty="0">
                <a:latin typeface="Times New Roman" panose="02020603050405020304" pitchFamily="18" charset="0"/>
              </a:rPr>
              <a:t>因为  </a:t>
            </a:r>
            <a:r>
              <a:rPr lang="en-US" altLang="zh-CN" sz="2800" err="1">
                <a:latin typeface="Times New Roman" panose="02020603050405020304" pitchFamily="18" charset="0"/>
              </a:rPr>
              <a:t>P</a:t>
            </a:r>
            <a:r>
              <a:rPr lang="en-US" altLang="zh-CN" sz="2800" i="0" err="1">
                <a:latin typeface="Times New Roman" panose="02020603050405020304" pitchFamily="18" charset="0"/>
              </a:rPr>
              <a:t>(</a:t>
            </a:r>
            <a:r>
              <a:rPr lang="en-US" altLang="zh-CN" sz="2800" err="1">
                <a:latin typeface="Times New Roman" panose="02020603050405020304" pitchFamily="18" charset="0"/>
              </a:rPr>
              <a:t>X</a:t>
            </a:r>
            <a:r>
              <a:rPr lang="en-US" altLang="zh-CN" sz="2800" i="0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i="0">
                <a:latin typeface="Times New Roman" panose="02020603050405020304" pitchFamily="18" charset="0"/>
              </a:rPr>
              <a:t> =1)= </a:t>
            </a:r>
            <a:r>
              <a:rPr lang="en-US" altLang="zh-CN" sz="2800">
                <a:latin typeface="Times New Roman" panose="02020603050405020304" pitchFamily="18" charset="0"/>
              </a:rPr>
              <a:t>p</a:t>
            </a:r>
            <a:r>
              <a:rPr lang="en-US" altLang="zh-CN" sz="2800" i="0">
                <a:latin typeface="Times New Roman" panose="02020603050405020304" pitchFamily="18" charset="0"/>
              </a:rPr>
              <a:t>,</a:t>
            </a:r>
            <a:endParaRPr lang="en-US" altLang="zh-CN" sz="2800" i="0">
              <a:latin typeface="Times New Roman" panose="02020603050405020304" pitchFamily="18" charset="0"/>
            </a:endParaRPr>
          </a:p>
        </p:txBody>
      </p:sp>
      <p:sp>
        <p:nvSpPr>
          <p:cNvPr id="88076" name="矩形 88075"/>
          <p:cNvSpPr/>
          <p:nvPr/>
        </p:nvSpPr>
        <p:spPr>
          <a:xfrm>
            <a:off x="3879533" y="3084354"/>
            <a:ext cx="216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800" err="1">
                <a:latin typeface="Times New Roman" panose="02020603050405020304" pitchFamily="18" charset="0"/>
              </a:rPr>
              <a:t>P</a:t>
            </a:r>
            <a:r>
              <a:rPr lang="en-US" altLang="zh-CN" sz="2800" i="0" err="1">
                <a:latin typeface="Times New Roman" panose="02020603050405020304" pitchFamily="18" charset="0"/>
              </a:rPr>
              <a:t>(</a:t>
            </a:r>
            <a:r>
              <a:rPr lang="en-US" altLang="zh-CN" sz="2800" err="1">
                <a:latin typeface="Times New Roman" panose="02020603050405020304" pitchFamily="18" charset="0"/>
              </a:rPr>
              <a:t>X</a:t>
            </a:r>
            <a:r>
              <a:rPr lang="en-US" altLang="zh-CN" sz="2800" i="0" baseline="-25000" err="1">
                <a:latin typeface="Times New Roman" panose="02020603050405020304" pitchFamily="18" charset="0"/>
              </a:rPr>
              <a:t>i</a:t>
            </a:r>
            <a:r>
              <a:rPr lang="en-US" altLang="zh-CN" sz="2800" i="0">
                <a:latin typeface="Times New Roman" panose="02020603050405020304" pitchFamily="18" charset="0"/>
              </a:rPr>
              <a:t> =0)= 1-</a:t>
            </a:r>
            <a:r>
              <a:rPr lang="en-US" altLang="zh-CN" sz="2800">
                <a:latin typeface="Times New Roman" panose="02020603050405020304" pitchFamily="18" charset="0"/>
              </a:rPr>
              <a:t>p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88077" name="组合 88076"/>
          <p:cNvGrpSpPr/>
          <p:nvPr/>
        </p:nvGrpSpPr>
        <p:grpSpPr>
          <a:xfrm>
            <a:off x="472758" y="4379595"/>
            <a:ext cx="3525837" cy="968375"/>
            <a:chOff x="667" y="2462"/>
            <a:chExt cx="2221" cy="610"/>
          </a:xfrm>
        </p:grpSpPr>
        <p:graphicFrame>
          <p:nvGraphicFramePr>
            <p:cNvPr id="88078" name="对象 88077"/>
            <p:cNvGraphicFramePr/>
            <p:nvPr/>
          </p:nvGraphicFramePr>
          <p:xfrm>
            <a:off x="2008" y="2462"/>
            <a:ext cx="880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8" name="" r:id="rId3" imgW="622300" imgH="431800" progId="Equation.3">
                    <p:embed/>
                  </p:oleObj>
                </mc:Choice>
                <mc:Fallback>
                  <p:oleObj name="" r:id="rId3" imgW="622300" imgH="4318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08" y="2462"/>
                          <a:ext cx="880" cy="6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79" name="矩形 88078"/>
            <p:cNvSpPr/>
            <p:nvPr/>
          </p:nvSpPr>
          <p:spPr>
            <a:xfrm>
              <a:off x="667" y="2595"/>
              <a:ext cx="130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en-US" sz="2800" i="0" dirty="0">
                  <a:latin typeface="Times New Roman" panose="02020603050405020304" pitchFamily="18" charset="0"/>
                </a:rPr>
                <a:t>所以   </a:t>
              </a:r>
              <a:r>
                <a:rPr lang="en-US" altLang="zh-CN" sz="2800">
                  <a:latin typeface="Times New Roman" panose="02020603050405020304" pitchFamily="18" charset="0"/>
                </a:rPr>
                <a:t>E</a:t>
              </a:r>
              <a:r>
                <a:rPr lang="en-US" altLang="zh-CN" sz="2800" i="0">
                  <a:latin typeface="Times New Roman" panose="02020603050405020304" pitchFamily="18" charset="0"/>
                </a:rPr>
                <a:t>(</a:t>
              </a: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r>
                <a:rPr lang="en-US" altLang="zh-CN" sz="2800" i="0">
                  <a:latin typeface="Times New Roman" panose="02020603050405020304" pitchFamily="18" charset="0"/>
                </a:rPr>
                <a:t>)=</a:t>
              </a:r>
              <a:endParaRPr lang="en-US" altLang="zh-CN" sz="2800" i="0">
                <a:latin typeface="Times New Roman" panose="02020603050405020304" pitchFamily="18" charset="0"/>
              </a:endParaRPr>
            </a:p>
          </p:txBody>
        </p:sp>
      </p:grpSp>
      <p:sp>
        <p:nvSpPr>
          <p:cNvPr id="88080" name="矩形 88079"/>
          <p:cNvSpPr/>
          <p:nvPr/>
        </p:nvSpPr>
        <p:spPr>
          <a:xfrm>
            <a:off x="2236470" y="577691"/>
            <a:ext cx="68402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800" i="0">
                <a:solidFill>
                  <a:schemeClr val="accent2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i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i="0" dirty="0">
                <a:solidFill>
                  <a:schemeClr val="accent2"/>
                </a:solidFill>
                <a:latin typeface="Times New Roman" panose="02020603050405020304" pitchFamily="18" charset="0"/>
              </a:rPr>
              <a:t>表示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i="0" dirty="0">
                <a:solidFill>
                  <a:schemeClr val="accent2"/>
                </a:solidFill>
                <a:latin typeface="Times New Roman" panose="02020603050405020304" pitchFamily="18" charset="0"/>
              </a:rPr>
              <a:t>重贝努里试验中的“成功” 次数</a:t>
            </a:r>
            <a:r>
              <a:rPr lang="en-US" altLang="zh-CN" sz="2800" i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i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8081" name="组合 88080"/>
          <p:cNvGrpSpPr/>
          <p:nvPr/>
        </p:nvGrpSpPr>
        <p:grpSpPr>
          <a:xfrm>
            <a:off x="1761808" y="3823970"/>
            <a:ext cx="4400550" cy="555625"/>
            <a:chOff x="921" y="2163"/>
            <a:chExt cx="2772" cy="350"/>
          </a:xfrm>
        </p:grpSpPr>
        <p:sp>
          <p:nvSpPr>
            <p:cNvPr id="88082" name="矩形 88081"/>
            <p:cNvSpPr/>
            <p:nvPr/>
          </p:nvSpPr>
          <p:spPr>
            <a:xfrm>
              <a:off x="921" y="2163"/>
              <a:ext cx="72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800" err="1">
                  <a:latin typeface="Times New Roman" panose="02020603050405020304" pitchFamily="18" charset="0"/>
                </a:rPr>
                <a:t>E</a:t>
              </a:r>
              <a:r>
                <a:rPr lang="en-US" altLang="zh-CN" sz="2800" i="0" err="1">
                  <a:latin typeface="Times New Roman" panose="02020603050405020304" pitchFamily="18" charset="0"/>
                </a:rPr>
                <a:t>(</a:t>
              </a:r>
              <a:r>
                <a:rPr lang="en-US" altLang="zh-CN" sz="2800" err="1">
                  <a:latin typeface="Times New Roman" panose="02020603050405020304" pitchFamily="18" charset="0"/>
                </a:rPr>
                <a:t>X</a:t>
              </a:r>
              <a:r>
                <a:rPr lang="en-US" altLang="zh-CN" sz="2800" i="0" baseline="-25000" err="1">
                  <a:latin typeface="Times New Roman" panose="02020603050405020304" pitchFamily="18" charset="0"/>
                </a:rPr>
                <a:t>i</a:t>
              </a:r>
              <a:r>
                <a:rPr lang="en-US" altLang="zh-CN" sz="2800" i="0">
                  <a:latin typeface="Times New Roman" panose="02020603050405020304" pitchFamily="18" charset="0"/>
                </a:rPr>
                <a:t>)= </a:t>
              </a:r>
              <a:endParaRPr lang="en-US" altLang="zh-CN" sz="2800" i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8083" name="对象 88082"/>
            <p:cNvGraphicFramePr/>
            <p:nvPr/>
          </p:nvGraphicFramePr>
          <p:xfrm>
            <a:off x="1719" y="2174"/>
            <a:ext cx="1624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9" name="" r:id="rId5" imgW="964565" imgH="203200" progId="Equation.3">
                    <p:embed/>
                  </p:oleObj>
                </mc:Choice>
                <mc:Fallback>
                  <p:oleObj name="" r:id="rId5" imgW="964565" imgH="2032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19" y="2174"/>
                          <a:ext cx="1624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4" name="矩形 88083"/>
            <p:cNvSpPr/>
            <p:nvPr/>
          </p:nvSpPr>
          <p:spPr>
            <a:xfrm>
              <a:off x="3283" y="2163"/>
              <a:ext cx="41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800" i="0">
                  <a:latin typeface="Times New Roman" panose="02020603050405020304" pitchFamily="18" charset="0"/>
                </a:rPr>
                <a:t>= </a:t>
              </a:r>
              <a:r>
                <a:rPr lang="en-US" altLang="zh-CN" sz="2800">
                  <a:latin typeface="Times New Roman" panose="02020603050405020304" pitchFamily="18" charset="0"/>
                </a:rPr>
                <a:t>p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  <p:bldP spid="88070" grpId="0"/>
      <p:bldP spid="88071" grpId="0"/>
      <p:bldP spid="88072" grpId="0"/>
      <p:bldP spid="88074" grpId="0"/>
      <p:bldP spid="88075" grpId="0"/>
      <p:bldP spid="8807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矩形 90115"/>
          <p:cNvSpPr/>
          <p:nvPr/>
        </p:nvSpPr>
        <p:spPr>
          <a:xfrm>
            <a:off x="430213" y="964883"/>
            <a:ext cx="8174037" cy="306133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l" eaLnBrk="1" hangingPunct="1">
              <a:lnSpc>
                <a:spcPct val="115000"/>
              </a:lnSpc>
            </a:pPr>
            <a:r>
              <a:rPr lang="zh-CN" altLang="en-US" sz="2800" b="1" i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en-US" altLang="zh-CN" sz="2800" b="1" i="0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一民航送客车载有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位旅客自机场开出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旅客有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个车站可以下车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如到达一个车站没有旅客下车就不停车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表示停车的次数，求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).(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设每位旅客在各个车站下车是等可能的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并设各旅客是否下车相互独立</a:t>
            </a:r>
            <a:r>
              <a:rPr lang="en-US" altLang="zh-CN" sz="280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sz="2800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eaLnBrk="1" hangingPunct="1">
              <a:lnSpc>
                <a:spcPct val="115000"/>
              </a:lnSpc>
            </a:pPr>
            <a:endParaRPr lang="en-US" altLang="zh-CN" sz="2800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90117" name="对象 90116"/>
          <p:cNvGraphicFramePr/>
          <p:nvPr/>
        </p:nvGraphicFramePr>
        <p:xfrm>
          <a:off x="547688" y="3822700"/>
          <a:ext cx="7696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" r:id="rId1" imgW="7696200" imgH="1562100" progId="Equation.3">
                  <p:embed/>
                </p:oleObj>
              </mc:Choice>
              <mc:Fallback>
                <p:oleObj name="" r:id="rId1" imgW="7696200" imgH="15621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7688" y="3822700"/>
                        <a:ext cx="76962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对象 90117"/>
          <p:cNvGraphicFramePr/>
          <p:nvPr/>
        </p:nvGraphicFramePr>
        <p:xfrm>
          <a:off x="1230313" y="5674995"/>
          <a:ext cx="477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" r:id="rId3" imgW="4773295" imgH="444500" progId="Equation.3">
                  <p:embed/>
                </p:oleObj>
              </mc:Choice>
              <mc:Fallback>
                <p:oleObj name="" r:id="rId3" imgW="4773295" imgH="4445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0313" y="5674995"/>
                        <a:ext cx="4775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文本框 91139"/>
          <p:cNvSpPr txBox="1"/>
          <p:nvPr/>
        </p:nvSpPr>
        <p:spPr>
          <a:xfrm>
            <a:off x="336550" y="89535"/>
            <a:ext cx="12496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i="0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按题意</a:t>
            </a:r>
            <a:endParaRPr lang="zh-CN" altLang="en-US" sz="2800" i="0" dirty="0"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1141" name="对象 91140"/>
          <p:cNvGraphicFramePr/>
          <p:nvPr/>
        </p:nvGraphicFramePr>
        <p:xfrm>
          <a:off x="415925" y="481648"/>
          <a:ext cx="8051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" r:id="rId1" imgW="8051800" imgH="977900" progId="Equation.3">
                  <p:embed/>
                </p:oleObj>
              </mc:Choice>
              <mc:Fallback>
                <p:oleObj name="" r:id="rId1" imgW="8051800" imgH="9779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5925" y="481648"/>
                        <a:ext cx="8051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对象 91141"/>
          <p:cNvGraphicFramePr/>
          <p:nvPr/>
        </p:nvGraphicFramePr>
        <p:xfrm>
          <a:off x="330200" y="1472248"/>
          <a:ext cx="59705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" r:id="rId3" imgW="5969000" imgH="977900" progId="Equation.3">
                  <p:embed/>
                </p:oleObj>
              </mc:Choice>
              <mc:Fallback>
                <p:oleObj name="" r:id="rId3" imgW="5969000" imgH="9779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200" y="1472248"/>
                        <a:ext cx="5970588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对象 91142"/>
          <p:cNvGraphicFramePr/>
          <p:nvPr/>
        </p:nvGraphicFramePr>
        <p:xfrm>
          <a:off x="306388" y="2594610"/>
          <a:ext cx="6858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" r:id="rId5" imgW="6858000" imgH="2082800" progId="Equation.3">
                  <p:embed/>
                </p:oleObj>
              </mc:Choice>
              <mc:Fallback>
                <p:oleObj name="" r:id="rId5" imgW="6858000" imgH="20828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388" y="2594610"/>
                        <a:ext cx="6858000" cy="20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文本框 91143"/>
          <p:cNvSpPr txBox="1"/>
          <p:nvPr/>
        </p:nvSpPr>
        <p:spPr>
          <a:xfrm>
            <a:off x="319088" y="4685348"/>
            <a:ext cx="8285162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i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zh-CN" altLang="en-US" sz="2800" b="1" i="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本题是将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i="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分解成数个随机变量之和</a:t>
            </a:r>
            <a:r>
              <a:rPr lang="en-US" altLang="zh-CN" sz="2800" b="1" i="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i="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然后利用随</a:t>
            </a:r>
            <a:endParaRPr lang="zh-CN" altLang="en-US" sz="2800" b="1" i="0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1145" name="文本框 91144"/>
          <p:cNvSpPr txBox="1"/>
          <p:nvPr/>
        </p:nvSpPr>
        <p:spPr>
          <a:xfrm>
            <a:off x="179388" y="5271135"/>
            <a:ext cx="85693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i="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机变量和的数学期望等于随机变量数学期望的和来求</a:t>
            </a:r>
            <a:endParaRPr lang="zh-CN" altLang="en-US" sz="2800" b="1" i="0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1146" name="文本框 91145"/>
          <p:cNvSpPr txBox="1"/>
          <p:nvPr/>
        </p:nvSpPr>
        <p:spPr>
          <a:xfrm>
            <a:off x="207963" y="5752148"/>
            <a:ext cx="590486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数学期望的</a:t>
            </a:r>
            <a:r>
              <a:rPr lang="en-US" altLang="zh-CN" sz="2800" b="1" i="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i="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此方法具有一定的意义</a:t>
            </a:r>
            <a:r>
              <a:rPr lang="en-US" altLang="zh-CN" sz="2800" b="1" i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800" b="1" i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/>
      <p:bldP spid="91145" grpId="0"/>
      <p:bldP spid="911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4000" b="0" dirty="0">
                <a:solidFill>
                  <a:srgbClr val="FF0000"/>
                </a:solidFill>
              </a:rPr>
              <a:t>第二节   方   差</a:t>
            </a:r>
            <a:endParaRPr lang="zh-CN" altLang="en-US" sz="4000" b="0" dirty="0">
              <a:solidFill>
                <a:srgbClr val="FF0000"/>
              </a:solidFill>
            </a:endParaRPr>
          </a:p>
        </p:txBody>
      </p:sp>
      <p:sp>
        <p:nvSpPr>
          <p:cNvPr id="30722" name="Text Box 3"/>
          <p:cNvSpPr txBox="1"/>
          <p:nvPr/>
        </p:nvSpPr>
        <p:spPr>
          <a:xfrm>
            <a:off x="2254250" y="1982788"/>
            <a:ext cx="5257800" cy="3506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方差的定义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方差的计算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方差的性质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切比雪夫不等式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23" name="Picture 4" descr="f012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57400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4" name="Picture 5" descr="f012">
            <a:hlinkClick r:id="rId3" action="ppaction://hlinksldjump">
              <a:snd r:embed="rId4" name="chimes.wav"/>
            </a:hlinkClick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78125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5" name="Picture 6" descr="f01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497263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6" name="Picture 7" descr="f01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216400"/>
            <a:ext cx="523875" cy="42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2"/>
          <p:cNvSpPr txBox="1"/>
          <p:nvPr/>
        </p:nvSpPr>
        <p:spPr>
          <a:xfrm>
            <a:off x="687388" y="2790825"/>
            <a:ext cx="7162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Text Box 3"/>
          <p:cNvSpPr txBox="1"/>
          <p:nvPr/>
        </p:nvSpPr>
        <p:spPr>
          <a:xfrm>
            <a:off x="611188" y="1624013"/>
            <a:ext cx="7620000" cy="163036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上一节我们介绍了随机变量的数学期望，它体现了随机变量取值的平均水平，是随机变量的一个重要的数字特征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64" name="Rectangle 4"/>
          <p:cNvSpPr/>
          <p:nvPr/>
        </p:nvSpPr>
        <p:spPr>
          <a:xfrm>
            <a:off x="34925" y="3935413"/>
            <a:ext cx="7696200" cy="60483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但是在一些场合，仅仅知道平均值是不够的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/>
          <p:nvPr/>
        </p:nvSpPr>
        <p:spPr>
          <a:xfrm>
            <a:off x="260350" y="485775"/>
            <a:ext cx="8077200" cy="15541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例如，某零件的真实长度为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，现用甲、乙两台仪器各测量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次，将测量结果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用坐标上的点表示如图：</a:t>
            </a:r>
            <a:endParaRPr lang="zh-CN" altLang="en-US" sz="24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587" name="Rectangle 3"/>
          <p:cNvSpPr/>
          <p:nvPr/>
        </p:nvSpPr>
        <p:spPr>
          <a:xfrm>
            <a:off x="107950" y="4676775"/>
            <a:ext cx="8501063" cy="10668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若让你就上述结果评价一下两台仪器的优劣，你认为哪台仪器好一些呢？</a:t>
            </a:r>
            <a:endParaRPr lang="zh-CN" altLang="en-US" sz="32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174750" y="3381375"/>
            <a:ext cx="6172200" cy="1219200"/>
            <a:chOff x="0" y="0"/>
            <a:chExt cx="3888" cy="768"/>
          </a:xfrm>
        </p:grpSpPr>
        <p:graphicFrame>
          <p:nvGraphicFramePr>
            <p:cNvPr id="32772" name="Object 5"/>
            <p:cNvGraphicFramePr>
              <a:graphicFrameLocks noChangeAspect="1"/>
            </p:cNvGraphicFramePr>
            <p:nvPr/>
          </p:nvGraphicFramePr>
          <p:xfrm>
            <a:off x="1678" y="100"/>
            <a:ext cx="25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7" name="" r:id="rId1" imgW="127000" imgH="139700" progId="Equation.3">
                    <p:embed/>
                  </p:oleObj>
                </mc:Choice>
                <mc:Fallback>
                  <p:oleObj name="" r:id="rId1" imgW="127000" imgH="1397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78" y="100"/>
                          <a:ext cx="255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3" name="Object 6"/>
            <p:cNvGraphicFramePr>
              <a:graphicFrameLocks noChangeAspect="1"/>
            </p:cNvGraphicFramePr>
            <p:nvPr/>
          </p:nvGraphicFramePr>
          <p:xfrm>
            <a:off x="1465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8" name="" r:id="rId3" imgW="114935" imgH="114935" progId="Equation.3">
                    <p:embed/>
                  </p:oleObj>
                </mc:Choice>
                <mc:Fallback>
                  <p:oleObj name="" r:id="rId3" imgW="114935" imgH="114935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5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4" name="Object 7"/>
            <p:cNvGraphicFramePr>
              <a:graphicFrameLocks noChangeAspect="1"/>
            </p:cNvGraphicFramePr>
            <p:nvPr/>
          </p:nvGraphicFramePr>
          <p:xfrm>
            <a:off x="1273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9" name="" r:id="rId5" imgW="114935" imgH="114935" progId="Equation.3">
                    <p:embed/>
                  </p:oleObj>
                </mc:Choice>
                <mc:Fallback>
                  <p:oleObj name="" r:id="rId5" imgW="114935" imgH="114935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73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8"/>
            <p:cNvGraphicFramePr>
              <a:graphicFrameLocks noChangeAspect="1"/>
            </p:cNvGraphicFramePr>
            <p:nvPr/>
          </p:nvGraphicFramePr>
          <p:xfrm>
            <a:off x="1872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0" name="" r:id="rId6" imgW="114935" imgH="114935" progId="Equation.3">
                    <p:embed/>
                  </p:oleObj>
                </mc:Choice>
                <mc:Fallback>
                  <p:oleObj name="" r:id="rId6" imgW="114935" imgH="114935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72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Object 9"/>
            <p:cNvGraphicFramePr>
              <a:graphicFrameLocks noChangeAspect="1"/>
            </p:cNvGraphicFramePr>
            <p:nvPr/>
          </p:nvGraphicFramePr>
          <p:xfrm>
            <a:off x="1968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1" name="" r:id="rId7" imgW="114935" imgH="114935" progId="Equation.3">
                    <p:embed/>
                  </p:oleObj>
                </mc:Choice>
                <mc:Fallback>
                  <p:oleObj name="" r:id="rId7" imgW="114935" imgH="114935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68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7" name="Object 10"/>
            <p:cNvGraphicFramePr>
              <a:graphicFrameLocks noChangeAspect="1"/>
            </p:cNvGraphicFramePr>
            <p:nvPr/>
          </p:nvGraphicFramePr>
          <p:xfrm>
            <a:off x="2377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2" name="" r:id="rId8" imgW="114935" imgH="114935" progId="Equation.3">
                    <p:embed/>
                  </p:oleObj>
                </mc:Choice>
                <mc:Fallback>
                  <p:oleObj name="" r:id="rId8" imgW="114935" imgH="114935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77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Object 11"/>
            <p:cNvGraphicFramePr>
              <a:graphicFrameLocks noChangeAspect="1"/>
            </p:cNvGraphicFramePr>
            <p:nvPr/>
          </p:nvGraphicFramePr>
          <p:xfrm>
            <a:off x="1657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3" name="" r:id="rId9" imgW="114935" imgH="114935" progId="Equation.3">
                    <p:embed/>
                  </p:oleObj>
                </mc:Choice>
                <mc:Fallback>
                  <p:oleObj name="" r:id="rId9" imgW="114935" imgH="114935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57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Object 12"/>
            <p:cNvGraphicFramePr>
              <a:graphicFrameLocks noChangeAspect="1"/>
            </p:cNvGraphicFramePr>
            <p:nvPr/>
          </p:nvGraphicFramePr>
          <p:xfrm>
            <a:off x="2304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4" name="" r:id="rId10" imgW="114935" imgH="114935" progId="Equation.3">
                    <p:embed/>
                  </p:oleObj>
                </mc:Choice>
                <mc:Fallback>
                  <p:oleObj name="" r:id="rId10" imgW="114935" imgH="114935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04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0" name="Object 13"/>
            <p:cNvGraphicFramePr>
              <a:graphicFrameLocks noChangeAspect="1"/>
            </p:cNvGraphicFramePr>
            <p:nvPr/>
          </p:nvGraphicFramePr>
          <p:xfrm>
            <a:off x="2185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5" name="" r:id="rId11" imgW="114935" imgH="114935" progId="Equation.3">
                    <p:embed/>
                  </p:oleObj>
                </mc:Choice>
                <mc:Fallback>
                  <p:oleObj name="" r:id="rId11" imgW="114935" imgH="11493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85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1" name="Object 14"/>
            <p:cNvGraphicFramePr>
              <a:graphicFrameLocks noChangeAspect="1"/>
            </p:cNvGraphicFramePr>
            <p:nvPr/>
          </p:nvGraphicFramePr>
          <p:xfrm>
            <a:off x="1152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6" name="" r:id="rId12" imgW="114935" imgH="114935" progId="Equation.3">
                    <p:embed/>
                  </p:oleObj>
                </mc:Choice>
                <mc:Fallback>
                  <p:oleObj name="" r:id="rId12" imgW="114935" imgH="114935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52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2" name="Object 15"/>
            <p:cNvGraphicFramePr>
              <a:graphicFrameLocks noChangeAspect="1"/>
            </p:cNvGraphicFramePr>
            <p:nvPr/>
          </p:nvGraphicFramePr>
          <p:xfrm>
            <a:off x="1344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7" name="" r:id="rId13" imgW="114935" imgH="114935" progId="Equation.3">
                    <p:embed/>
                  </p:oleObj>
                </mc:Choice>
                <mc:Fallback>
                  <p:oleObj name="" r:id="rId13" imgW="114935" imgH="114935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44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3" name="Rectangle 16"/>
            <p:cNvSpPr/>
            <p:nvPr/>
          </p:nvSpPr>
          <p:spPr>
            <a:xfrm>
              <a:off x="956" y="441"/>
              <a:ext cx="1684" cy="327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乙仪器测量结果</a:t>
              </a:r>
              <a:endPara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4" name="Line 17"/>
            <p:cNvSpPr/>
            <p:nvPr/>
          </p:nvSpPr>
          <p:spPr>
            <a:xfrm>
              <a:off x="0" y="96"/>
              <a:ext cx="38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32785" name="Line 18"/>
            <p:cNvSpPr/>
            <p:nvPr/>
          </p:nvSpPr>
          <p:spPr>
            <a:xfrm>
              <a:off x="1776" y="4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565150" y="1781175"/>
            <a:ext cx="7162800" cy="1295400"/>
            <a:chOff x="0" y="0"/>
            <a:chExt cx="4512" cy="816"/>
          </a:xfrm>
        </p:grpSpPr>
        <p:sp>
          <p:nvSpPr>
            <p:cNvPr id="32787" name="Text Box 20"/>
            <p:cNvSpPr txBox="1"/>
            <p:nvPr/>
          </p:nvSpPr>
          <p:spPr>
            <a:xfrm>
              <a:off x="0" y="0"/>
              <a:ext cx="4512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 i="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3200" b="1" i="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8" name="Line 21"/>
            <p:cNvSpPr/>
            <p:nvPr/>
          </p:nvSpPr>
          <p:spPr>
            <a:xfrm>
              <a:off x="432" y="240"/>
              <a:ext cx="38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32789" name="Line 22"/>
            <p:cNvSpPr/>
            <p:nvPr/>
          </p:nvSpPr>
          <p:spPr>
            <a:xfrm>
              <a:off x="2208" y="192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graphicFrame>
          <p:nvGraphicFramePr>
            <p:cNvPr id="32790" name="Object 23"/>
            <p:cNvGraphicFramePr>
              <a:graphicFrameLocks noChangeAspect="1"/>
            </p:cNvGraphicFramePr>
            <p:nvPr/>
          </p:nvGraphicFramePr>
          <p:xfrm>
            <a:off x="2110" y="244"/>
            <a:ext cx="25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8" name="" r:id="rId14" imgW="127000" imgH="139700" progId="Equation.3">
                    <p:embed/>
                  </p:oleObj>
                </mc:Choice>
                <mc:Fallback>
                  <p:oleObj name="" r:id="rId14" imgW="127000" imgH="1397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10" y="244"/>
                          <a:ext cx="255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1" name="Object 24"/>
            <p:cNvGraphicFramePr>
              <a:graphicFrameLocks noChangeAspect="1"/>
            </p:cNvGraphicFramePr>
            <p:nvPr/>
          </p:nvGraphicFramePr>
          <p:xfrm>
            <a:off x="1897" y="14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9" name="" r:id="rId15" imgW="114935" imgH="114935" progId="Equation.3">
                    <p:embed/>
                  </p:oleObj>
                </mc:Choice>
                <mc:Fallback>
                  <p:oleObj name="" r:id="rId15" imgW="114935" imgH="114935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97" y="14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2" name="Object 25"/>
            <p:cNvGraphicFramePr>
              <a:graphicFrameLocks noChangeAspect="1"/>
            </p:cNvGraphicFramePr>
            <p:nvPr/>
          </p:nvGraphicFramePr>
          <p:xfrm>
            <a:off x="2304" y="14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0" name="" r:id="rId16" imgW="114935" imgH="114935" progId="Equation.3">
                    <p:embed/>
                  </p:oleObj>
                </mc:Choice>
                <mc:Fallback>
                  <p:oleObj name="" r:id="rId16" imgW="114935" imgH="114935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04" y="14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3" name="Object 26"/>
            <p:cNvGraphicFramePr>
              <a:graphicFrameLocks noChangeAspect="1"/>
            </p:cNvGraphicFramePr>
            <p:nvPr/>
          </p:nvGraphicFramePr>
          <p:xfrm>
            <a:off x="2400" y="14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1" name="" r:id="rId17" imgW="114935" imgH="114935" progId="Equation.3">
                    <p:embed/>
                  </p:oleObj>
                </mc:Choice>
                <mc:Fallback>
                  <p:oleObj name="" r:id="rId17" imgW="114935" imgH="114935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00" y="14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4" name="Object 27"/>
            <p:cNvGraphicFramePr>
              <a:graphicFrameLocks noChangeAspect="1"/>
            </p:cNvGraphicFramePr>
            <p:nvPr/>
          </p:nvGraphicFramePr>
          <p:xfrm>
            <a:off x="2809" y="14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2" name="" r:id="rId18" imgW="114935" imgH="114935" progId="Equation.3">
                    <p:embed/>
                  </p:oleObj>
                </mc:Choice>
                <mc:Fallback>
                  <p:oleObj name="" r:id="rId18" imgW="114935" imgH="114935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09" y="14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5" name="Object 28"/>
            <p:cNvGraphicFramePr>
              <a:graphicFrameLocks noChangeAspect="1"/>
            </p:cNvGraphicFramePr>
            <p:nvPr/>
          </p:nvGraphicFramePr>
          <p:xfrm>
            <a:off x="1104" y="14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3" name="" r:id="rId19" imgW="114935" imgH="114935" progId="Equation.3">
                    <p:embed/>
                  </p:oleObj>
                </mc:Choice>
                <mc:Fallback>
                  <p:oleObj name="" r:id="rId19" imgW="114935" imgH="114935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04" y="14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6" name="Object 29"/>
            <p:cNvGraphicFramePr>
              <a:graphicFrameLocks noChangeAspect="1"/>
            </p:cNvGraphicFramePr>
            <p:nvPr/>
          </p:nvGraphicFramePr>
          <p:xfrm>
            <a:off x="1440" y="14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4" name="" r:id="rId20" imgW="114935" imgH="114935" progId="Equation.3">
                    <p:embed/>
                  </p:oleObj>
                </mc:Choice>
                <mc:Fallback>
                  <p:oleObj name="" r:id="rId20" imgW="114935" imgH="11493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40" y="14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7" name="Object 30"/>
            <p:cNvGraphicFramePr>
              <a:graphicFrameLocks noChangeAspect="1"/>
            </p:cNvGraphicFramePr>
            <p:nvPr/>
          </p:nvGraphicFramePr>
          <p:xfrm>
            <a:off x="3241" y="14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5" name="" r:id="rId21" imgW="114935" imgH="114935" progId="Equation.3">
                    <p:embed/>
                  </p:oleObj>
                </mc:Choice>
                <mc:Fallback>
                  <p:oleObj name="" r:id="rId21" imgW="114935" imgH="114935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41" y="14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8" name="Object 31"/>
            <p:cNvGraphicFramePr>
              <a:graphicFrameLocks noChangeAspect="1"/>
            </p:cNvGraphicFramePr>
            <p:nvPr/>
          </p:nvGraphicFramePr>
          <p:xfrm>
            <a:off x="768" y="14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6" name="" r:id="rId22" imgW="114935" imgH="114935" progId="Equation.3">
                    <p:embed/>
                  </p:oleObj>
                </mc:Choice>
                <mc:Fallback>
                  <p:oleObj name="" r:id="rId22" imgW="114935" imgH="114935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68" y="14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9" name="Object 32"/>
            <p:cNvGraphicFramePr>
              <a:graphicFrameLocks noChangeAspect="1"/>
            </p:cNvGraphicFramePr>
            <p:nvPr/>
          </p:nvGraphicFramePr>
          <p:xfrm>
            <a:off x="3552" y="14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7" name="" r:id="rId23" imgW="114935" imgH="114935" progId="Equation.3">
                    <p:embed/>
                  </p:oleObj>
                </mc:Choice>
                <mc:Fallback>
                  <p:oleObj name="" r:id="rId23" imgW="114935" imgH="114935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52" y="14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0" name="Object 33"/>
            <p:cNvGraphicFramePr>
              <a:graphicFrameLocks noChangeAspect="1"/>
            </p:cNvGraphicFramePr>
            <p:nvPr/>
          </p:nvGraphicFramePr>
          <p:xfrm>
            <a:off x="2089" y="14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8" name="" r:id="rId24" imgW="114935" imgH="114935" progId="Equation.3">
                    <p:embed/>
                  </p:oleObj>
                </mc:Choice>
                <mc:Fallback>
                  <p:oleObj name="" r:id="rId24" imgW="114935" imgH="114935" progId="Equation.3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89" y="14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1" name="Rectangle 34"/>
            <p:cNvSpPr/>
            <p:nvPr/>
          </p:nvSpPr>
          <p:spPr>
            <a:xfrm>
              <a:off x="1294" y="489"/>
              <a:ext cx="1684" cy="327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甲仪器测量结果</a:t>
              </a:r>
              <a:endPara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35"/>
          <p:cNvGrpSpPr/>
          <p:nvPr/>
        </p:nvGrpSpPr>
        <p:grpSpPr>
          <a:xfrm>
            <a:off x="5594350" y="3762375"/>
            <a:ext cx="2470150" cy="762000"/>
            <a:chOff x="0" y="0"/>
            <a:chExt cx="1418" cy="480"/>
          </a:xfrm>
        </p:grpSpPr>
        <p:sp>
          <p:nvSpPr>
            <p:cNvPr id="32803" name="AutoShape 36"/>
            <p:cNvSpPr/>
            <p:nvPr/>
          </p:nvSpPr>
          <p:spPr>
            <a:xfrm>
              <a:off x="0" y="336"/>
              <a:ext cx="1008" cy="144"/>
            </a:xfrm>
            <a:prstGeom prst="leftArrow">
              <a:avLst>
                <a:gd name="adj1" fmla="val 50000"/>
                <a:gd name="adj2" fmla="val 175000"/>
              </a:avLst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32804" name="Rectangle 37"/>
            <p:cNvSpPr/>
            <p:nvPr/>
          </p:nvSpPr>
          <p:spPr>
            <a:xfrm>
              <a:off x="842" y="0"/>
              <a:ext cx="57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32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较好</a:t>
              </a:r>
              <a:endPara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5622" name="Rectangle 38"/>
          <p:cNvSpPr/>
          <p:nvPr/>
        </p:nvSpPr>
        <p:spPr>
          <a:xfrm>
            <a:off x="222250" y="2443163"/>
            <a:ext cx="2290763" cy="10064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测量结果的均值都是 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32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623" name="Rectangle 39"/>
          <p:cNvSpPr/>
          <p:nvPr/>
        </p:nvSpPr>
        <p:spPr>
          <a:xfrm>
            <a:off x="946150" y="5789613"/>
            <a:ext cx="6629400" cy="519112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因为乙仪器的测量结果集中在均值附近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5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  <p:bldP spid="195587" grpId="0"/>
      <p:bldP spid="195622" grpId="0"/>
      <p:bldP spid="1956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/>
          <p:nvPr/>
        </p:nvSpPr>
        <p:spPr>
          <a:xfrm>
            <a:off x="153988" y="782638"/>
            <a:ext cx="8763000" cy="163036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由此可见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研究随机变量与其均值的偏离程度是十分必要的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那么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用怎样的量去度量这个偏离程度呢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容易看到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6611" name="Text Box 3"/>
          <p:cNvSpPr txBox="1"/>
          <p:nvPr/>
        </p:nvSpPr>
        <p:spPr>
          <a:xfrm>
            <a:off x="179388" y="5478463"/>
            <a:ext cx="73152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这个数字特征就是我们这一讲要介绍的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6612" name="Rectangle 4"/>
          <p:cNvSpPr/>
          <p:nvPr/>
        </p:nvSpPr>
        <p:spPr>
          <a:xfrm>
            <a:off x="6533198" y="5420043"/>
            <a:ext cx="1003300" cy="519112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方差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2776538" y="2492375"/>
          <a:ext cx="2146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" r:id="rId1" imgW="2146300" imgH="444500" progId="Equation.3">
                  <p:embed/>
                </p:oleObj>
              </mc:Choice>
              <mc:Fallback>
                <p:oleObj name="" r:id="rId1" imgW="2146300" imgH="4445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6538" y="2492375"/>
                        <a:ext cx="21463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4" name="Text Box 6"/>
          <p:cNvSpPr txBox="1"/>
          <p:nvPr/>
        </p:nvSpPr>
        <p:spPr>
          <a:xfrm>
            <a:off x="185738" y="3035300"/>
            <a:ext cx="8707437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能度量随机变量与其均值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E(X)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的偏离程度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但由于上式带有绝对值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运算不方便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通常用量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2928938" y="4157663"/>
          <a:ext cx="2451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" r:id="rId3" imgW="2451100" imgH="469900" progId="Equation.3">
                  <p:embed/>
                </p:oleObj>
              </mc:Choice>
              <mc:Fallback>
                <p:oleObj name="" r:id="rId3" imgW="2451100" imgH="4699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8938" y="4157663"/>
                        <a:ext cx="2451100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6" name="Text Box 8"/>
          <p:cNvSpPr txBox="1"/>
          <p:nvPr/>
        </p:nvSpPr>
        <p:spPr>
          <a:xfrm>
            <a:off x="611188" y="4773613"/>
            <a:ext cx="74041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来度量随机变量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与其均值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E(X)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的偏离程度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  <p:bldP spid="196611" grpId="0"/>
      <p:bldP spid="196612" grpId="0" bldLvl="0" animBg="1"/>
      <p:bldP spid="196614" grpId="0"/>
      <p:bldP spid="1966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2"/>
          <p:cNvSpPr txBox="1"/>
          <p:nvPr/>
        </p:nvSpPr>
        <p:spPr>
          <a:xfrm>
            <a:off x="323850" y="892175"/>
            <a:ext cx="7162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一、方差的定义 </a:t>
            </a:r>
            <a:endParaRPr lang="zh-CN" altLang="en-US" sz="3200" b="1" i="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18" name="Rectangle 3"/>
          <p:cNvSpPr/>
          <p:nvPr/>
        </p:nvSpPr>
        <p:spPr>
          <a:xfrm>
            <a:off x="1560513" y="3241675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50825" y="1974850"/>
            <a:ext cx="8305800" cy="1246188"/>
            <a:chOff x="0" y="0"/>
            <a:chExt cx="5232" cy="785"/>
          </a:xfrm>
        </p:grpSpPr>
        <p:sp>
          <p:nvSpPr>
            <p:cNvPr id="34820" name="Text Box 5"/>
            <p:cNvSpPr txBox="1"/>
            <p:nvPr/>
          </p:nvSpPr>
          <p:spPr>
            <a:xfrm>
              <a:off x="192" y="0"/>
              <a:ext cx="5040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设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是一个随机变量，若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[(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)]</a:t>
              </a:r>
              <a:r>
                <a:rPr lang="en-US" altLang="zh-CN" sz="2800" b="1" i="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存在 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称</a:t>
              </a:r>
              <a:endPara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20000"/>
                </a:lnSpc>
              </a:pPr>
              <a:endPara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1" name="Text Box 6"/>
            <p:cNvSpPr txBox="1"/>
            <p:nvPr/>
          </p:nvSpPr>
          <p:spPr>
            <a:xfrm>
              <a:off x="0" y="435"/>
              <a:ext cx="13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[(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)]</a:t>
              </a:r>
              <a:r>
                <a:rPr lang="en-US" altLang="zh-CN" sz="2800" b="1" i="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="1" i="0" baseline="3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2" name="Text Box 7"/>
            <p:cNvSpPr txBox="1"/>
            <p:nvPr/>
          </p:nvSpPr>
          <p:spPr>
            <a:xfrm>
              <a:off x="1266" y="458"/>
              <a:ext cx="150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 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</a:t>
              </a:r>
              <a:r>
                <a:rPr lang="zh-CN" altLang="en-US" sz="2800" b="1" i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的方差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  </a:t>
              </a:r>
              <a:endPara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7640" name="Text Box 8"/>
          <p:cNvSpPr txBox="1"/>
          <p:nvPr/>
        </p:nvSpPr>
        <p:spPr>
          <a:xfrm>
            <a:off x="3708400" y="2701925"/>
            <a:ext cx="4953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记为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D(X)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Var(X)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7641" name="Object 9"/>
          <p:cNvGraphicFramePr>
            <a:graphicFrameLocks noChangeAspect="1"/>
          </p:cNvGraphicFramePr>
          <p:nvPr/>
        </p:nvGraphicFramePr>
        <p:xfrm>
          <a:off x="468313" y="4437063"/>
          <a:ext cx="78867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" r:id="rId1" imgW="3403600" imgH="254000" progId="Equations">
                  <p:embed/>
                </p:oleObj>
              </mc:Choice>
              <mc:Fallback>
                <p:oleObj name="" r:id="rId1" imgW="3403600" imgH="254000" progId="Equations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4437063"/>
                        <a:ext cx="788670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2" name="Rectangle 10"/>
          <p:cNvSpPr/>
          <p:nvPr/>
        </p:nvSpPr>
        <p:spPr>
          <a:xfrm>
            <a:off x="1939925" y="3508375"/>
            <a:ext cx="40719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)=Var(X)=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)]</a:t>
            </a:r>
            <a:r>
              <a:rPr lang="en-US" altLang="zh-CN" sz="2800" b="1" i="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 i="0" baseline="30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0" grpId="0"/>
      <p:bldP spid="19764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/>
          <p:nvPr/>
        </p:nvSpPr>
        <p:spPr>
          <a:xfrm>
            <a:off x="849313" y="795338"/>
            <a:ext cx="30480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方差的意义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8659" name="Text Box 3"/>
          <p:cNvSpPr txBox="1"/>
          <p:nvPr/>
        </p:nvSpPr>
        <p:spPr>
          <a:xfrm>
            <a:off x="1527175" y="1412875"/>
            <a:ext cx="13446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按定义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endParaRPr lang="en-US" altLang="zh-CN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2852738" y="1484313"/>
          <a:ext cx="5673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name="" r:id="rId1" imgW="5674360" imgH="444500" progId="Equation.3">
                  <p:embed/>
                </p:oleObj>
              </mc:Choice>
              <mc:Fallback>
                <p:oleObj name="" r:id="rId1" imgW="5674360" imgH="4445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2738" y="1484313"/>
                        <a:ext cx="56737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4756150" y="2100263"/>
          <a:ext cx="378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" r:id="rId3" imgW="3782695" imgH="444500" progId="Equation.3">
                  <p:embed/>
                </p:oleObj>
              </mc:Choice>
              <mc:Fallback>
                <p:oleObj name="" r:id="rId3" imgW="3782695" imgH="4445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6150" y="2100263"/>
                        <a:ext cx="3784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Object 6"/>
          <p:cNvGraphicFramePr>
            <a:graphicFrameLocks noChangeAspect="1"/>
          </p:cNvGraphicFramePr>
          <p:nvPr/>
        </p:nvGraphicFramePr>
        <p:xfrm>
          <a:off x="931863" y="3290888"/>
          <a:ext cx="421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name="" r:id="rId5" imgW="4214495" imgH="444500" progId="Equation.3">
                  <p:embed/>
                </p:oleObj>
              </mc:Choice>
              <mc:Fallback>
                <p:oleObj name="" r:id="rId5" imgW="4214495" imgH="4445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1863" y="3290888"/>
                        <a:ext cx="4216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4908550" y="3317875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" r:id="rId7" imgW="800735" imgH="393700" progId="Equation.3">
                  <p:embed/>
                </p:oleObj>
              </mc:Choice>
              <mc:Fallback>
                <p:oleObj name="" r:id="rId7" imgW="800735" imgH="3937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08550" y="3317875"/>
                        <a:ext cx="800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4" name="Object 8"/>
          <p:cNvGraphicFramePr>
            <a:graphicFrameLocks noChangeAspect="1"/>
          </p:cNvGraphicFramePr>
          <p:nvPr/>
        </p:nvGraphicFramePr>
        <p:xfrm>
          <a:off x="5859463" y="3298825"/>
          <a:ext cx="2728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name="" r:id="rId9" imgW="2729230" imgH="431800" progId="Equation.3">
                  <p:embed/>
                </p:oleObj>
              </mc:Choice>
              <mc:Fallback>
                <p:oleObj name="" r:id="rId9" imgW="2729230" imgH="4318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59463" y="3298825"/>
                        <a:ext cx="272891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884238" y="2084388"/>
          <a:ext cx="411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4" name="" r:id="rId11" imgW="4112895" imgH="444500" progId="Equation.3">
                  <p:embed/>
                </p:oleObj>
              </mc:Choice>
              <mc:Fallback>
                <p:oleObj name="" r:id="rId11" imgW="4112895" imgH="4445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4238" y="2084388"/>
                        <a:ext cx="4114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6" name="Object 10"/>
          <p:cNvGraphicFramePr>
            <a:graphicFrameLocks noChangeAspect="1"/>
          </p:cNvGraphicFramePr>
          <p:nvPr/>
        </p:nvGraphicFramePr>
        <p:xfrm>
          <a:off x="922338" y="2668588"/>
          <a:ext cx="499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" r:id="rId13" imgW="4989195" imgH="444500" progId="Equation.3">
                  <p:embed/>
                </p:oleObj>
              </mc:Choice>
              <mc:Fallback>
                <p:oleObj name="" r:id="rId13" imgW="4989195" imgH="4445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2338" y="2668588"/>
                        <a:ext cx="4991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7" name="Object 11"/>
          <p:cNvGraphicFramePr>
            <a:graphicFrameLocks noChangeAspect="1"/>
          </p:cNvGraphicFramePr>
          <p:nvPr/>
        </p:nvGraphicFramePr>
        <p:xfrm>
          <a:off x="5578475" y="2693988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" r:id="rId15" imgW="864235" imgH="393700" progId="Equation.3">
                  <p:embed/>
                </p:oleObj>
              </mc:Choice>
              <mc:Fallback>
                <p:oleObj name="" r:id="rId15" imgW="864235" imgH="3937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78475" y="2693988"/>
                        <a:ext cx="863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8" name="Object 12"/>
          <p:cNvGraphicFramePr>
            <a:graphicFrameLocks noChangeAspect="1"/>
          </p:cNvGraphicFramePr>
          <p:nvPr/>
        </p:nvGraphicFramePr>
        <p:xfrm>
          <a:off x="6480175" y="2674938"/>
          <a:ext cx="203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7" name="" r:id="rId17" imgW="2032000" imgH="431800" progId="Equation.3">
                  <p:embed/>
                </p:oleObj>
              </mc:Choice>
              <mc:Fallback>
                <p:oleObj name="" r:id="rId17" imgW="2032000" imgH="431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80175" y="2674938"/>
                        <a:ext cx="2032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9" name="Object 13"/>
          <p:cNvGraphicFramePr>
            <a:graphicFrameLocks noChangeAspect="1"/>
          </p:cNvGraphicFramePr>
          <p:nvPr/>
        </p:nvGraphicFramePr>
        <p:xfrm>
          <a:off x="4292600" y="3933825"/>
          <a:ext cx="4011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8" name="" r:id="rId19" imgW="4011295" imgH="431800" progId="Equation.3">
                  <p:embed/>
                </p:oleObj>
              </mc:Choice>
              <mc:Fallback>
                <p:oleObj name="" r:id="rId19" imgW="4011295" imgH="4318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92600" y="3933825"/>
                        <a:ext cx="40116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0" name="Object 14"/>
          <p:cNvGraphicFramePr>
            <a:graphicFrameLocks noChangeAspect="1"/>
          </p:cNvGraphicFramePr>
          <p:nvPr/>
        </p:nvGraphicFramePr>
        <p:xfrm>
          <a:off x="898525" y="3946525"/>
          <a:ext cx="336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9" name="" r:id="rId21" imgW="3362325" imgH="405765" progId="Equation.3">
                  <p:embed/>
                </p:oleObj>
              </mc:Choice>
              <mc:Fallback>
                <p:oleObj name="" r:id="rId21" imgW="3362325" imgH="405765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98525" y="3946525"/>
                        <a:ext cx="3365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1" name="Object 15"/>
          <p:cNvGraphicFramePr>
            <a:graphicFrameLocks noChangeAspect="1"/>
          </p:cNvGraphicFramePr>
          <p:nvPr/>
        </p:nvGraphicFramePr>
        <p:xfrm>
          <a:off x="903288" y="4525963"/>
          <a:ext cx="190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name="" r:id="rId23" imgW="1905000" imgH="381000" progId="Equation.3">
                  <p:embed/>
                </p:oleObj>
              </mc:Choice>
              <mc:Fallback>
                <p:oleObj name="" r:id="rId23" imgW="1905000" imgH="3810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03288" y="4525963"/>
                        <a:ext cx="1905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5" name="Object 2"/>
          <p:cNvGraphicFramePr>
            <a:graphicFrameLocks noChangeAspect="1"/>
          </p:cNvGraphicFramePr>
          <p:nvPr/>
        </p:nvGraphicFramePr>
        <p:xfrm>
          <a:off x="4552950" y="33909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0" y="339090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4552950" y="33909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" r:id="rId3" imgW="114300" imgH="215265" progId="Equation.3">
                  <p:embed/>
                </p:oleObj>
              </mc:Choice>
              <mc:Fallback>
                <p:oleObj name="" r:id="rId3" imgW="114300" imgH="215265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0" y="339090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AutoShape 4"/>
          <p:cNvSpPr/>
          <p:nvPr/>
        </p:nvSpPr>
        <p:spPr>
          <a:xfrm>
            <a:off x="6804025" y="2924175"/>
            <a:ext cx="2016125" cy="2376488"/>
          </a:xfrm>
          <a:prstGeom prst="wedgeRectCallout">
            <a:avLst>
              <a:gd name="adj1" fmla="val -112361"/>
              <a:gd name="adj2" fmla="val 5847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为离散型，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分布率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}=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sz="2800" b="1" i="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9685" name="Rectangle 5"/>
          <p:cNvSpPr/>
          <p:nvPr/>
        </p:nvSpPr>
        <p:spPr>
          <a:xfrm>
            <a:off x="323850" y="1256824"/>
            <a:ext cx="8305800" cy="215836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b="1" i="0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方法</a:t>
            </a:r>
            <a:r>
              <a:rPr lang="en-US" altLang="zh-CN" sz="2800" b="1" i="0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1  </a:t>
            </a:r>
            <a:r>
              <a:rPr lang="zh-CN" altLang="en-US" sz="2800" b="1" i="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利用定义计算</a:t>
            </a:r>
            <a:r>
              <a:rPr lang="en-US" altLang="zh-CN" sz="2800" b="1" i="0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 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由定义知，方差是随机变量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的函数  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)]</a:t>
            </a:r>
            <a:r>
              <a:rPr lang="en-US" altLang="zh-CN" sz="2800" b="1" i="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endParaRPr lang="en-US" altLang="zh-CN" sz="2800" b="1" i="0" baseline="30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的数学期望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1042988" y="3500438"/>
          <a:ext cx="5113337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" r:id="rId4" imgW="4991100" imgH="1663700" progId="Equation.3">
                  <p:embed/>
                </p:oleObj>
              </mc:Choice>
              <mc:Fallback>
                <p:oleObj name="" r:id="rId4" imgW="4991100" imgH="16637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988" y="3500438"/>
                        <a:ext cx="5113337" cy="182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7"/>
          <p:cNvSpPr txBox="1"/>
          <p:nvPr/>
        </p:nvSpPr>
        <p:spPr>
          <a:xfrm>
            <a:off x="323850" y="617538"/>
            <a:ext cx="371475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二、方差的计算</a:t>
            </a:r>
            <a:endParaRPr lang="zh-CN" altLang="en-US" sz="3200" b="1" i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9688" name="AutoShape 8"/>
          <p:cNvSpPr/>
          <p:nvPr/>
        </p:nvSpPr>
        <p:spPr>
          <a:xfrm flipH="1">
            <a:off x="699770" y="5722303"/>
            <a:ext cx="4535488" cy="609600"/>
          </a:xfrm>
          <a:prstGeom prst="borderCallout1">
            <a:avLst>
              <a:gd name="adj1" fmla="val 18750"/>
              <a:gd name="adj2" fmla="val -1681"/>
              <a:gd name="adj3" fmla="val -104167"/>
              <a:gd name="adj4" fmla="val -392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为连续型，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概率密度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f(x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nimBg="1"/>
      <p:bldP spid="199685" grpId="0"/>
      <p:bldP spid="19968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88" name="文本框 43087"/>
          <p:cNvSpPr txBox="1"/>
          <p:nvPr/>
        </p:nvSpPr>
        <p:spPr>
          <a:xfrm>
            <a:off x="67628" y="966470"/>
            <a:ext cx="7162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一、离散型随机变量的数学期望 </a:t>
            </a:r>
            <a:endParaRPr lang="zh-CN" altLang="en-US" sz="2800" b="1" i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090" name="矩形 43089"/>
          <p:cNvSpPr/>
          <p:nvPr/>
        </p:nvSpPr>
        <p:spPr>
          <a:xfrm>
            <a:off x="637223" y="1940084"/>
            <a:ext cx="31318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我们来看一个引例</a:t>
            </a:r>
            <a:r>
              <a:rPr lang="en-US" altLang="zh-CN" sz="2800" b="1" i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800" b="1" i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091" name="文本框 43090"/>
          <p:cNvSpPr txBox="1"/>
          <p:nvPr/>
        </p:nvSpPr>
        <p:spPr>
          <a:xfrm>
            <a:off x="507683" y="2806700"/>
            <a:ext cx="8128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i="0" dirty="0">
                <a:solidFill>
                  <a:srgbClr val="CC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 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某车间对工人的生产情况进行考察</a:t>
            </a:r>
            <a:r>
              <a:rPr lang="en-US" altLang="zh-CN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车工小张每天生产的废品数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是一个随机变量</a:t>
            </a:r>
            <a:r>
              <a:rPr lang="en-US" altLang="zh-CN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  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如何定义</a:t>
            </a:r>
            <a:r>
              <a:rPr lang="en-US" altLang="zh-CN" sz="2800" b="1" i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的平均值呢？</a:t>
            </a:r>
            <a:endParaRPr lang="zh-CN" altLang="en-US" sz="2800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092" name="文本框 43091"/>
          <p:cNvSpPr txBox="1"/>
          <p:nvPr/>
        </p:nvSpPr>
        <p:spPr>
          <a:xfrm>
            <a:off x="862330" y="4355783"/>
            <a:ext cx="6172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我们先观察小张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天的生产情况</a:t>
            </a:r>
            <a:endParaRPr lang="zh-CN" altLang="en-US" sz="2800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0" grpId="0"/>
      <p:bldP spid="43091" grpId="0"/>
      <p:bldP spid="4309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5235" name="对象 95234"/>
          <p:cNvGraphicFramePr/>
          <p:nvPr/>
        </p:nvGraphicFramePr>
        <p:xfrm>
          <a:off x="2032000" y="1676400"/>
          <a:ext cx="388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3886200" imgH="469900" progId="Equation.3">
                  <p:embed/>
                </p:oleObj>
              </mc:Choice>
              <mc:Fallback>
                <p:oleObj name="" r:id="rId1" imgW="3886200" imgH="4699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2000" y="1676400"/>
                        <a:ext cx="3886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6" name="文本框 95235"/>
          <p:cNvSpPr txBox="1"/>
          <p:nvPr/>
        </p:nvSpPr>
        <p:spPr>
          <a:xfrm>
            <a:off x="842963" y="23622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endParaRPr lang="zh-CN" altLang="en-US" sz="2800" b="1" i="0">
              <a:latin typeface="Times New Roman" panose="02020603050405020304" pitchFamily="18" charset="0"/>
            </a:endParaRPr>
          </a:p>
        </p:txBody>
      </p:sp>
      <p:graphicFrame>
        <p:nvGraphicFramePr>
          <p:cNvPr id="95237" name="对象 95236"/>
          <p:cNvGraphicFramePr/>
          <p:nvPr/>
        </p:nvGraphicFramePr>
        <p:xfrm>
          <a:off x="2133600" y="2438400"/>
          <a:ext cx="368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683000" imgH="469900" progId="Equation.3">
                  <p:embed/>
                </p:oleObj>
              </mc:Choice>
              <mc:Fallback>
                <p:oleObj name="" r:id="rId3" imgW="3683000" imgH="4699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438400"/>
                        <a:ext cx="3683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对象 95237"/>
          <p:cNvGraphicFramePr/>
          <p:nvPr/>
        </p:nvGraphicFramePr>
        <p:xfrm>
          <a:off x="3076575" y="3124200"/>
          <a:ext cx="45085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4508500" imgH="469900" progId="Equation.3">
                  <p:embed/>
                </p:oleObj>
              </mc:Choice>
              <mc:Fallback>
                <p:oleObj name="" r:id="rId5" imgW="4508500" imgH="469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6575" y="3124200"/>
                        <a:ext cx="45085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对象 95238"/>
          <p:cNvGraphicFramePr/>
          <p:nvPr/>
        </p:nvGraphicFramePr>
        <p:xfrm>
          <a:off x="3076575" y="3810000"/>
          <a:ext cx="5080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5080000" imgH="469900" progId="Equation.3">
                  <p:embed/>
                </p:oleObj>
              </mc:Choice>
              <mc:Fallback>
                <p:oleObj name="" r:id="rId7" imgW="5080000" imgH="4699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6575" y="3810000"/>
                        <a:ext cx="50800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对象 95239"/>
          <p:cNvGraphicFramePr/>
          <p:nvPr/>
        </p:nvGraphicFramePr>
        <p:xfrm>
          <a:off x="3076575" y="4572000"/>
          <a:ext cx="2844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9" imgW="2844800" imgH="469900" progId="Equation.3">
                  <p:embed/>
                </p:oleObj>
              </mc:Choice>
              <mc:Fallback>
                <p:oleObj name="" r:id="rId9" imgW="2844800" imgH="4699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6575" y="4572000"/>
                        <a:ext cx="28448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5" name="矩形 95244"/>
          <p:cNvSpPr/>
          <p:nvPr/>
        </p:nvSpPr>
        <p:spPr>
          <a:xfrm>
            <a:off x="842963" y="976313"/>
            <a:ext cx="33096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方法</a:t>
            </a: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 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利用公式计算</a:t>
            </a:r>
            <a:endParaRPr lang="zh-CN" altLang="en-US" sz="2800" b="1" i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95246" name="对象 95245"/>
          <p:cNvGraphicFramePr/>
          <p:nvPr/>
        </p:nvGraphicFramePr>
        <p:xfrm>
          <a:off x="3076575" y="5334000"/>
          <a:ext cx="27559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1" imgW="2755900" imgH="469900" progId="Equation.3">
                  <p:embed/>
                </p:oleObj>
              </mc:Choice>
              <mc:Fallback>
                <p:oleObj name="" r:id="rId11" imgW="2755900" imgH="4699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6575" y="5334000"/>
                        <a:ext cx="27559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/>
          <p:nvPr/>
        </p:nvSpPr>
        <p:spPr>
          <a:xfrm>
            <a:off x="847725" y="24209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1817688" y="2557463"/>
          <a:ext cx="58816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" r:id="rId1" imgW="2413000" imgH="203200" progId="Equation.3">
                  <p:embed/>
                </p:oleObj>
              </mc:Choice>
              <mc:Fallback>
                <p:oleObj name="" r:id="rId1" imgW="2413000" imgH="2032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17688" y="2557463"/>
                        <a:ext cx="5881687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1820863" y="3525838"/>
          <a:ext cx="65913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" r:id="rId3" imgW="2794000" imgH="228600" progId="Equation.3">
                  <p:embed/>
                </p:oleObj>
              </mc:Choice>
              <mc:Fallback>
                <p:oleObj name="" r:id="rId3" imgW="2794000" imgH="2286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0863" y="3525838"/>
                        <a:ext cx="65913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1495425" y="4560888"/>
          <a:ext cx="682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" r:id="rId5" imgW="2730500" imgH="228600" progId="Equation.3">
                  <p:embed/>
                </p:oleObj>
              </mc:Choice>
              <mc:Fallback>
                <p:oleObj name="" r:id="rId5" imgW="2730500" imgH="2286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5425" y="4560888"/>
                        <a:ext cx="68262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4" name="Object 6"/>
          <p:cNvGraphicFramePr>
            <a:graphicFrameLocks noChangeAspect="1"/>
          </p:cNvGraphicFramePr>
          <p:nvPr/>
        </p:nvGraphicFramePr>
        <p:xfrm>
          <a:off x="1660208" y="668020"/>
          <a:ext cx="3725862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" r:id="rId7" imgW="1803400" imgH="469900" progId="Equation.3">
                  <p:embed/>
                </p:oleObj>
              </mc:Choice>
              <mc:Fallback>
                <p:oleObj name="" r:id="rId7" imgW="1803400" imgH="4699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0208" y="668020"/>
                        <a:ext cx="3725862" cy="969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5" name="Object 7"/>
          <p:cNvGraphicFramePr>
            <a:graphicFrameLocks noChangeAspect="1"/>
          </p:cNvGraphicFramePr>
          <p:nvPr/>
        </p:nvGraphicFramePr>
        <p:xfrm>
          <a:off x="5386070" y="899795"/>
          <a:ext cx="14890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" r:id="rId9" imgW="635000" imgH="215900" progId="Equation.3">
                  <p:embed/>
                </p:oleObj>
              </mc:Choice>
              <mc:Fallback>
                <p:oleObj name="" r:id="rId9" imgW="635000" imgH="2159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86070" y="899795"/>
                        <a:ext cx="1489075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8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/>
          <p:nvPr/>
        </p:nvSpPr>
        <p:spPr>
          <a:xfrm>
            <a:off x="539750" y="592138"/>
            <a:ext cx="7240588" cy="57943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2</a:t>
            </a:r>
            <a:r>
              <a:rPr lang="en-US" altLang="zh-CN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</a:t>
            </a:r>
            <a:r>
              <a:rPr lang="zh-CN" alt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设随机变量</a:t>
            </a:r>
            <a:r>
              <a:rPr lang="en-US" altLang="zh-CN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zh-CN" alt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的概率密度为</a:t>
            </a:r>
            <a:endParaRPr lang="zh-CN" altLang="en-US" sz="3200" b="1" i="0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1331913" y="1301750"/>
          <a:ext cx="3671887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" r:id="rId1" imgW="1727835" imgH="698500" progId="Equation.DSMT4">
                  <p:embed/>
                </p:oleObj>
              </mc:Choice>
              <mc:Fallback>
                <p:oleObj name="" r:id="rId1" imgW="1727835" imgH="698500" progId="Equation.DSMT4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1301750"/>
                        <a:ext cx="3671887" cy="148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6" name="Text Box 4"/>
          <p:cNvSpPr txBox="1"/>
          <p:nvPr/>
        </p:nvSpPr>
        <p:spPr>
          <a:xfrm>
            <a:off x="5464175" y="1479550"/>
            <a:ext cx="2390775" cy="116998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1) </a:t>
            </a:r>
            <a:r>
              <a:rPr lang="zh-CN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求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 ,    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2) </a:t>
            </a:r>
            <a:r>
              <a:rPr lang="zh-CN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求</a:t>
            </a:r>
            <a:endParaRPr lang="zh-CN" altLang="en-US" sz="2800" b="1" i="0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6372225" y="2127250"/>
          <a:ext cx="1143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" r:id="rId3" imgW="483235" imgH="228600" progId="Equation.DSMT4">
                  <p:embed/>
                </p:oleObj>
              </mc:Choice>
              <mc:Fallback>
                <p:oleObj name="" r:id="rId3" imgW="483235" imgH="2286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2225" y="2127250"/>
                        <a:ext cx="11430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633413" y="3100388"/>
          <a:ext cx="72405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" r:id="rId5" imgW="3060700" imgH="469900" progId="Equation.DSMT4">
                  <p:embed/>
                </p:oleObj>
              </mc:Choice>
              <mc:Fallback>
                <p:oleObj name="" r:id="rId5" imgW="3060700" imgH="469900" progId="Equation.DSMT4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3413" y="3100388"/>
                        <a:ext cx="7240587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9" name="Object 7"/>
          <p:cNvGraphicFramePr>
            <a:graphicFrameLocks noChangeAspect="1"/>
          </p:cNvGraphicFramePr>
          <p:nvPr/>
        </p:nvGraphicFramePr>
        <p:xfrm>
          <a:off x="1825625" y="4167188"/>
          <a:ext cx="625316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" r:id="rId7" imgW="2679700" imgH="469900" progId="Equation.DSMT4">
                  <p:embed/>
                </p:oleObj>
              </mc:Choice>
              <mc:Fallback>
                <p:oleObj name="" r:id="rId7" imgW="2679700" imgH="4699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5625" y="4167188"/>
                        <a:ext cx="6253163" cy="1096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0" name="Object 8"/>
          <p:cNvGraphicFramePr>
            <a:graphicFrameLocks noChangeAspect="1"/>
          </p:cNvGraphicFramePr>
          <p:nvPr/>
        </p:nvGraphicFramePr>
        <p:xfrm>
          <a:off x="1968500" y="5300663"/>
          <a:ext cx="239871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" r:id="rId9" imgW="1092200" imgH="406400" progId="Equation.DSMT4">
                  <p:embed/>
                </p:oleObj>
              </mc:Choice>
              <mc:Fallback>
                <p:oleObj name="" r:id="rId9" imgW="1092200" imgH="406400" progId="Equation.DSMT4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68500" y="5300663"/>
                        <a:ext cx="2398713" cy="950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5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/>
      <p:bldP spid="20275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778" name="Object 2"/>
          <p:cNvGraphicFramePr>
            <a:graphicFrameLocks noChangeAspect="1"/>
          </p:cNvGraphicFramePr>
          <p:nvPr/>
        </p:nvGraphicFramePr>
        <p:xfrm>
          <a:off x="539750" y="1628775"/>
          <a:ext cx="58658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" r:id="rId1" imgW="2261870" imgH="228600" progId="Equation.DSMT4">
                  <p:embed/>
                </p:oleObj>
              </mc:Choice>
              <mc:Fallback>
                <p:oleObj name="" r:id="rId1" imgW="2261870" imgH="2286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628775"/>
                        <a:ext cx="5865813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/>
          <p:cNvGraphicFramePr>
            <a:graphicFrameLocks noChangeAspect="1"/>
          </p:cNvGraphicFramePr>
          <p:nvPr/>
        </p:nvGraphicFramePr>
        <p:xfrm>
          <a:off x="827088" y="2343150"/>
          <a:ext cx="6408737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" r:id="rId3" imgW="2426970" imgH="469900" progId="Equation.DSMT4">
                  <p:embed/>
                </p:oleObj>
              </mc:Choice>
              <mc:Fallback>
                <p:oleObj name="" r:id="rId3" imgW="2426970" imgH="4699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343150"/>
                        <a:ext cx="6408737" cy="1239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7297738" y="2420938"/>
          <a:ext cx="8747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" r:id="rId5" imgW="342900" imgH="407035" progId="Equation.DSMT4">
                  <p:embed/>
                </p:oleObj>
              </mc:Choice>
              <mc:Fallback>
                <p:oleObj name="" r:id="rId5" imgW="342900" imgH="407035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97738" y="2420938"/>
                        <a:ext cx="874712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936625" y="3644900"/>
          <a:ext cx="36925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" r:id="rId7" imgW="1460500" imgH="469900" progId="Equation.DSMT4">
                  <p:embed/>
                </p:oleObj>
              </mc:Choice>
              <mc:Fallback>
                <p:oleObj name="" r:id="rId7" imgW="1460500" imgH="469900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6625" y="3644900"/>
                        <a:ext cx="3692525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2" name="Object 6"/>
          <p:cNvGraphicFramePr>
            <a:graphicFrameLocks noChangeAspect="1"/>
          </p:cNvGraphicFramePr>
          <p:nvPr/>
        </p:nvGraphicFramePr>
        <p:xfrm>
          <a:off x="4505325" y="3754438"/>
          <a:ext cx="10747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" r:id="rId9" imgW="419735" imgH="407035" progId="Equation.DSMT4">
                  <p:embed/>
                </p:oleObj>
              </mc:Choice>
              <mc:Fallback>
                <p:oleObj name="" r:id="rId9" imgW="419735" imgH="407035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5325" y="3754438"/>
                        <a:ext cx="1074738" cy="1042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2"/>
          <p:cNvSpPr txBox="1"/>
          <p:nvPr/>
        </p:nvSpPr>
        <p:spPr>
          <a:xfrm>
            <a:off x="217488" y="836613"/>
            <a:ext cx="7191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03" name="Text Box 3"/>
          <p:cNvSpPr txBox="1"/>
          <p:nvPr/>
        </p:nvSpPr>
        <p:spPr>
          <a:xfrm>
            <a:off x="1433513" y="836613"/>
            <a:ext cx="69865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设随机变量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具有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(0—1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）分布，其分布率为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1404938" y="1557338"/>
          <a:ext cx="486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" r:id="rId1" imgW="4862195" imgH="393700" progId="Equation.3">
                  <p:embed/>
                </p:oleObj>
              </mc:Choice>
              <mc:Fallback>
                <p:oleObj name="" r:id="rId1" imgW="4862195" imgH="3937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4938" y="1557338"/>
                        <a:ext cx="4864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5" name="Text Box 5"/>
          <p:cNvSpPr txBox="1"/>
          <p:nvPr/>
        </p:nvSpPr>
        <p:spPr>
          <a:xfrm>
            <a:off x="258763" y="2139950"/>
            <a:ext cx="16494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D(X) .  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06" name="Text Box 6"/>
          <p:cNvSpPr txBox="1"/>
          <p:nvPr/>
        </p:nvSpPr>
        <p:spPr>
          <a:xfrm>
            <a:off x="357188" y="283051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1493838" y="2930525"/>
          <a:ext cx="426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" r:id="rId3" imgW="4265295" imgH="393700" progId="Equation.3">
                  <p:embed/>
                </p:oleObj>
              </mc:Choice>
              <mc:Fallback>
                <p:oleObj name="" r:id="rId3" imgW="4265295" imgH="3937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3838" y="2930525"/>
                        <a:ext cx="4267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8" name="Object 8"/>
          <p:cNvGraphicFramePr>
            <a:graphicFrameLocks noChangeAspect="1"/>
          </p:cNvGraphicFramePr>
          <p:nvPr/>
        </p:nvGraphicFramePr>
        <p:xfrm>
          <a:off x="4748213" y="3940175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" r:id="rId5" imgW="190500" imgH="419735" progId="Equation.3">
                  <p:embed/>
                </p:oleObj>
              </mc:Choice>
              <mc:Fallback>
                <p:oleObj name="" r:id="rId5" imgW="190500" imgH="419735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8213" y="3940175"/>
                        <a:ext cx="190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9" name="Object 9"/>
          <p:cNvGraphicFramePr>
            <a:graphicFrameLocks noChangeAspect="1"/>
          </p:cNvGraphicFramePr>
          <p:nvPr/>
        </p:nvGraphicFramePr>
        <p:xfrm>
          <a:off x="1544638" y="3505200"/>
          <a:ext cx="47244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" r:id="rId7" imgW="4724400" imgH="469900" progId="Equation.3">
                  <p:embed/>
                </p:oleObj>
              </mc:Choice>
              <mc:Fallback>
                <p:oleObj name="" r:id="rId7" imgW="4724400" imgH="4699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4638" y="3505200"/>
                        <a:ext cx="47244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0" name="Text Box 10"/>
          <p:cNvSpPr txBox="1"/>
          <p:nvPr/>
        </p:nvSpPr>
        <p:spPr>
          <a:xfrm>
            <a:off x="323850" y="4125913"/>
            <a:ext cx="12557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由公式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11" name="Object 11"/>
          <p:cNvGraphicFramePr>
            <a:graphicFrameLocks noChangeAspect="1"/>
          </p:cNvGraphicFramePr>
          <p:nvPr/>
        </p:nvGraphicFramePr>
        <p:xfrm>
          <a:off x="1700213" y="4822825"/>
          <a:ext cx="6654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" r:id="rId9" imgW="6654800" imgH="469900" progId="Equation.3">
                  <p:embed/>
                </p:oleObj>
              </mc:Choice>
              <mc:Fallback>
                <p:oleObj name="" r:id="rId9" imgW="6654800" imgH="4699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0213" y="4822825"/>
                        <a:ext cx="66548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2" name="Text Box 12"/>
          <p:cNvSpPr txBox="1"/>
          <p:nvPr/>
        </p:nvSpPr>
        <p:spPr>
          <a:xfrm>
            <a:off x="323850" y="5416550"/>
            <a:ext cx="2176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</a:t>
            </a:r>
            <a:r>
              <a:rPr lang="en-US" altLang="zh-CN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,0-1</a:t>
            </a:r>
            <a:r>
              <a:rPr lang="zh-CN" altLang="en-US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</a:t>
            </a:r>
            <a:endParaRPr lang="zh-CN" altLang="en-US" sz="2800" b="1" i="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13" name="Object 13"/>
          <p:cNvGraphicFramePr>
            <a:graphicFrameLocks noChangeAspect="1"/>
          </p:cNvGraphicFramePr>
          <p:nvPr/>
        </p:nvGraphicFramePr>
        <p:xfrm>
          <a:off x="2843213" y="5661025"/>
          <a:ext cx="401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" r:id="rId11" imgW="4011295" imgH="393700" progId="Equation.3">
                  <p:embed/>
                </p:oleObj>
              </mc:Choice>
              <mc:Fallback>
                <p:oleObj name="" r:id="rId11" imgW="4011295" imgH="3937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43213" y="5661025"/>
                        <a:ext cx="4013200" cy="393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Text Box 14"/>
          <p:cNvSpPr txBox="1"/>
          <p:nvPr/>
        </p:nvSpPr>
        <p:spPr>
          <a:xfrm>
            <a:off x="247650" y="185738"/>
            <a:ext cx="41132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几种常见随机变量的方差</a:t>
            </a:r>
            <a:endParaRPr lang="zh-CN" altLang="en-US" sz="2800" b="1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20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/>
      <p:bldP spid="204805" grpId="0"/>
      <p:bldP spid="204806" grpId="0"/>
      <p:bldP spid="204810" grpId="0"/>
      <p:bldP spid="2048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2"/>
          <p:cNvSpPr txBox="1"/>
          <p:nvPr/>
        </p:nvSpPr>
        <p:spPr>
          <a:xfrm>
            <a:off x="933450" y="981075"/>
            <a:ext cx="8534400" cy="1160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ct val="50000"/>
              </a:spcBef>
            </a:pP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0" name="Text Box 3"/>
          <p:cNvSpPr txBox="1"/>
          <p:nvPr/>
        </p:nvSpPr>
        <p:spPr>
          <a:xfrm>
            <a:off x="722313" y="657225"/>
            <a:ext cx="7191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1660525" y="742950"/>
          <a:ext cx="337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" r:id="rId1" imgW="3376930" imgH="431800" progId="Equation.3">
                  <p:embed/>
                </p:oleObj>
              </mc:Choice>
              <mc:Fallback>
                <p:oleObj name="" r:id="rId1" imgW="3376930" imgH="4318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60525" y="742950"/>
                        <a:ext cx="3378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9" name="Text Box 5"/>
          <p:cNvSpPr txBox="1"/>
          <p:nvPr/>
        </p:nvSpPr>
        <p:spPr>
          <a:xfrm>
            <a:off x="727075" y="13017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30" name="Text Box 6"/>
          <p:cNvSpPr txBox="1"/>
          <p:nvPr/>
        </p:nvSpPr>
        <p:spPr>
          <a:xfrm>
            <a:off x="1463675" y="1325563"/>
            <a:ext cx="252571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的分布率为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2105025" y="1835150"/>
          <a:ext cx="53990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" r:id="rId3" imgW="5397500" imgH="889000" progId="Equation.3">
                  <p:embed/>
                </p:oleObj>
              </mc:Choice>
              <mc:Fallback>
                <p:oleObj name="" r:id="rId3" imgW="5397500" imgH="8890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5025" y="1835150"/>
                        <a:ext cx="5399088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Text Box 8"/>
          <p:cNvSpPr txBox="1"/>
          <p:nvPr/>
        </p:nvSpPr>
        <p:spPr>
          <a:xfrm>
            <a:off x="984250" y="2882900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上节已算得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833" name="Object 9"/>
          <p:cNvGraphicFramePr>
            <a:graphicFrameLocks noChangeAspect="1"/>
          </p:cNvGraphicFramePr>
          <p:nvPr/>
        </p:nvGraphicFramePr>
        <p:xfrm>
          <a:off x="3144838" y="2982913"/>
          <a:ext cx="16462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" r:id="rId5" imgW="2058035" imgH="419100" progId="Equation.3">
                  <p:embed/>
                </p:oleObj>
              </mc:Choice>
              <mc:Fallback>
                <p:oleObj name="" r:id="rId5" imgW="2058035" imgH="4191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4838" y="2982913"/>
                        <a:ext cx="1646237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4" name="Object 10"/>
          <p:cNvGraphicFramePr>
            <a:graphicFrameLocks noChangeAspect="1"/>
          </p:cNvGraphicFramePr>
          <p:nvPr/>
        </p:nvGraphicFramePr>
        <p:xfrm>
          <a:off x="930275" y="3778250"/>
          <a:ext cx="389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" r:id="rId7" imgW="3898900" imgH="469900" progId="Equation.3">
                  <p:embed/>
                </p:oleObj>
              </mc:Choice>
              <mc:Fallback>
                <p:oleObj name="" r:id="rId7" imgW="3898900" imgH="4699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0275" y="3778250"/>
                        <a:ext cx="3898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5" name="Object 11"/>
          <p:cNvGraphicFramePr>
            <a:graphicFrameLocks noChangeAspect="1"/>
          </p:cNvGraphicFramePr>
          <p:nvPr/>
        </p:nvGraphicFramePr>
        <p:xfrm>
          <a:off x="4915535" y="3816985"/>
          <a:ext cx="3390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" r:id="rId9" imgW="3389630" imgH="393700" progId="Equation.3">
                  <p:embed/>
                </p:oleObj>
              </mc:Choice>
              <mc:Fallback>
                <p:oleObj name="" r:id="rId9" imgW="3389630" imgH="3937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15535" y="3816985"/>
                        <a:ext cx="33909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6" name="Object 12"/>
          <p:cNvGraphicFramePr>
            <a:graphicFrameLocks noChangeAspect="1"/>
          </p:cNvGraphicFramePr>
          <p:nvPr/>
        </p:nvGraphicFramePr>
        <p:xfrm>
          <a:off x="1920875" y="4654550"/>
          <a:ext cx="3416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" r:id="rId11" imgW="3416300" imgH="965200" progId="Equation.3">
                  <p:embed/>
                </p:oleObj>
              </mc:Choice>
              <mc:Fallback>
                <p:oleObj name="" r:id="rId11" imgW="3416300" imgH="9652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20875" y="4654550"/>
                        <a:ext cx="34163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7" name="Object 13"/>
          <p:cNvGraphicFramePr>
            <a:graphicFrameLocks noChangeAspect="1"/>
          </p:cNvGraphicFramePr>
          <p:nvPr/>
        </p:nvGraphicFramePr>
        <p:xfrm>
          <a:off x="5514975" y="4578350"/>
          <a:ext cx="3187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" r:id="rId13" imgW="3187700" imgH="965200" progId="Equation.3">
                  <p:embed/>
                </p:oleObj>
              </mc:Choice>
              <mc:Fallback>
                <p:oleObj name="" r:id="rId13" imgW="3187700" imgH="9652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14975" y="4578350"/>
                        <a:ext cx="3187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8" name="Object 14"/>
          <p:cNvGraphicFramePr>
            <a:graphicFrameLocks noChangeAspect="1"/>
          </p:cNvGraphicFramePr>
          <p:nvPr/>
        </p:nvGraphicFramePr>
        <p:xfrm>
          <a:off x="1997075" y="5768658"/>
          <a:ext cx="3276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" r:id="rId15" imgW="3275330" imgH="393700" progId="Equation.3">
                  <p:embed/>
                </p:oleObj>
              </mc:Choice>
              <mc:Fallback>
                <p:oleObj name="" r:id="rId15" imgW="3275330" imgH="3937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97075" y="5768658"/>
                        <a:ext cx="32766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" fill="hold"/>
                                        <p:tgtEl>
                                          <p:spTgt spid="20583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" fill="hold"/>
                                        <p:tgtEl>
                                          <p:spTgt spid="20583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" fill="hold"/>
                                        <p:tgtEl>
                                          <p:spTgt spid="20583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" fill="hold"/>
                                        <p:tgtEl>
                                          <p:spTgt spid="20583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" fill="hold"/>
                                        <p:tgtEl>
                                          <p:spTgt spid="20583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9" grpId="0"/>
      <p:bldP spid="205830" grpId="0"/>
      <p:bldP spid="2058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3" name="Object 3"/>
          <p:cNvGraphicFramePr>
            <a:graphicFrameLocks noChangeAspect="1"/>
          </p:cNvGraphicFramePr>
          <p:nvPr/>
        </p:nvGraphicFramePr>
        <p:xfrm>
          <a:off x="1570038" y="1411288"/>
          <a:ext cx="43815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" r:id="rId1" imgW="4381500" imgH="469900" progId="Equation.3">
                  <p:embed/>
                </p:oleObj>
              </mc:Choice>
              <mc:Fallback>
                <p:oleObj name="" r:id="rId1" imgW="4381500" imgH="4699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0038" y="1411288"/>
                        <a:ext cx="438150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2" name="Text Box 4"/>
          <p:cNvSpPr txBox="1"/>
          <p:nvPr/>
        </p:nvSpPr>
        <p:spPr>
          <a:xfrm>
            <a:off x="512763" y="2159000"/>
            <a:ext cx="24177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</a:t>
            </a:r>
            <a:r>
              <a:rPr lang="en-US" altLang="zh-CN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泊松分布</a:t>
            </a:r>
            <a:endParaRPr lang="zh-CN" altLang="en-US" sz="2800" b="1" i="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6853" name="Object 5"/>
          <p:cNvGraphicFramePr>
            <a:graphicFrameLocks noChangeAspect="1"/>
          </p:cNvGraphicFramePr>
          <p:nvPr/>
        </p:nvGraphicFramePr>
        <p:xfrm>
          <a:off x="2819400" y="3101975"/>
          <a:ext cx="304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" r:id="rId3" imgW="3046730" imgH="393700" progId="Equation.3">
                  <p:embed/>
                </p:oleObj>
              </mc:Choice>
              <mc:Fallback>
                <p:oleObj name="" r:id="rId3" imgW="3046730" imgH="3937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3101975"/>
                        <a:ext cx="3048000" cy="393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0685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0685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74" name="Object 2"/>
          <p:cNvGraphicFramePr>
            <a:graphicFrameLocks noChangeAspect="1"/>
          </p:cNvGraphicFramePr>
          <p:nvPr/>
        </p:nvGraphicFramePr>
        <p:xfrm>
          <a:off x="250825" y="620713"/>
          <a:ext cx="44386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" r:id="rId1" imgW="2122170" imgH="259715" progId="Equations">
                  <p:embed/>
                </p:oleObj>
              </mc:Choice>
              <mc:Fallback>
                <p:oleObj name="" r:id="rId1" imgW="2122170" imgH="259715" progId="Equations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50825" y="620713"/>
                        <a:ext cx="4438650" cy="60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5" name="Object 3"/>
          <p:cNvGraphicFramePr>
            <a:graphicFrameLocks noChangeAspect="1"/>
          </p:cNvGraphicFramePr>
          <p:nvPr/>
        </p:nvGraphicFramePr>
        <p:xfrm>
          <a:off x="395288" y="1557338"/>
          <a:ext cx="71945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" r:id="rId3" imgW="2946400" imgH="228600" progId="Equations">
                  <p:embed/>
                </p:oleObj>
              </mc:Choice>
              <mc:Fallback>
                <p:oleObj name="" r:id="rId3" imgW="2946400" imgH="228600" progId="Equations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1557338"/>
                        <a:ext cx="719455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1042988" y="2276475"/>
          <a:ext cx="18161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" r:id="rId5" imgW="660400" imgH="203200" progId="Equations">
                  <p:embed/>
                </p:oleObj>
              </mc:Choice>
              <mc:Fallback>
                <p:oleObj name="" r:id="rId5" imgW="660400" imgH="203200" progId="Equations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988" y="2276475"/>
                        <a:ext cx="1816100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1116013" y="2997200"/>
          <a:ext cx="119538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" r:id="rId7" imgW="431800" imgH="228600" progId="Equations">
                  <p:embed/>
                </p:oleObj>
              </mc:Choice>
              <mc:Fallback>
                <p:oleObj name="" r:id="rId7" imgW="431800" imgH="228600" progId="Equations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2997200"/>
                        <a:ext cx="1195387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9" name="Object 7"/>
          <p:cNvGraphicFramePr>
            <a:graphicFrameLocks noChangeAspect="1"/>
          </p:cNvGraphicFramePr>
          <p:nvPr/>
        </p:nvGraphicFramePr>
        <p:xfrm>
          <a:off x="2339975" y="2852738"/>
          <a:ext cx="25844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" r:id="rId9" imgW="1016635" imgH="431800" progId="Equations">
                  <p:embed/>
                </p:oleObj>
              </mc:Choice>
              <mc:Fallback>
                <p:oleObj name="" r:id="rId9" imgW="1016635" imgH="431800" progId="Equations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9975" y="2852738"/>
                        <a:ext cx="2584450" cy="1033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0" name="Object 8"/>
          <p:cNvGraphicFramePr>
            <a:graphicFrameLocks noChangeAspect="1"/>
          </p:cNvGraphicFramePr>
          <p:nvPr/>
        </p:nvGraphicFramePr>
        <p:xfrm>
          <a:off x="2339975" y="3860800"/>
          <a:ext cx="4576763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" r:id="rId11" imgW="1637665" imgH="431800" progId="Equations">
                  <p:embed/>
                </p:oleObj>
              </mc:Choice>
              <mc:Fallback>
                <p:oleObj name="" r:id="rId11" imgW="1637665" imgH="431800" progId="Equations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9975" y="3860800"/>
                        <a:ext cx="4576763" cy="1201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1" name="Object 9"/>
          <p:cNvGraphicFramePr>
            <a:graphicFrameLocks noChangeAspect="1"/>
          </p:cNvGraphicFramePr>
          <p:nvPr/>
        </p:nvGraphicFramePr>
        <p:xfrm>
          <a:off x="2339975" y="4941888"/>
          <a:ext cx="645001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" r:id="rId13" imgW="2260600" imgH="431800" progId="Equations">
                  <p:embed/>
                </p:oleObj>
              </mc:Choice>
              <mc:Fallback>
                <p:oleObj name="" r:id="rId13" imgW="2260600" imgH="431800" progId="Equations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39975" y="4941888"/>
                        <a:ext cx="6450013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898" name="Object 2"/>
          <p:cNvGraphicFramePr>
            <a:graphicFrameLocks noChangeAspect="1"/>
          </p:cNvGraphicFramePr>
          <p:nvPr/>
        </p:nvGraphicFramePr>
        <p:xfrm>
          <a:off x="611188" y="908050"/>
          <a:ext cx="74247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" r:id="rId1" imgW="3086100" imgH="431800" progId="Equations">
                  <p:embed/>
                </p:oleObj>
              </mc:Choice>
              <mc:Fallback>
                <p:oleObj name="" r:id="rId1" imgW="3086100" imgH="431800" progId="Equations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908050"/>
                        <a:ext cx="7424737" cy="103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684213" y="2060575"/>
          <a:ext cx="72453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" r:id="rId3" imgW="2768600" imgH="431800" progId="Equations">
                  <p:embed/>
                </p:oleObj>
              </mc:Choice>
              <mc:Fallback>
                <p:oleObj name="" r:id="rId3" imgW="2768600" imgH="431800" progId="Equations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2060575"/>
                        <a:ext cx="7245350" cy="1125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684213" y="3357563"/>
          <a:ext cx="635158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" r:id="rId5" imgW="2273300" imgH="228600" progId="Equations">
                  <p:embed/>
                </p:oleObj>
              </mc:Choice>
              <mc:Fallback>
                <p:oleObj name="" r:id="rId5" imgW="2273300" imgH="228600" progId="Equations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3357563"/>
                        <a:ext cx="6351587" cy="639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395288" y="4365625"/>
          <a:ext cx="66230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" r:id="rId7" imgW="2730500" imgH="228600" progId="Equations">
                  <p:embed/>
                </p:oleObj>
              </mc:Choice>
              <mc:Fallback>
                <p:oleObj name="" r:id="rId7" imgW="2730500" imgH="228600" progId="Equations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288" y="4365625"/>
                        <a:ext cx="662305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2" name="Object 6"/>
          <p:cNvGraphicFramePr>
            <a:graphicFrameLocks noChangeAspect="1"/>
          </p:cNvGraphicFramePr>
          <p:nvPr/>
        </p:nvGraphicFramePr>
        <p:xfrm>
          <a:off x="3054668" y="5135563"/>
          <a:ext cx="533876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" r:id="rId9" imgW="1219200" imgH="152400" progId="Equation.3">
                  <p:embed/>
                </p:oleObj>
              </mc:Choice>
              <mc:Fallback>
                <p:oleObj name="" r:id="rId9" imgW="1219200" imgH="1524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54668" y="5135563"/>
                        <a:ext cx="5338762" cy="6683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/>
          <p:nvPr/>
        </p:nvSpPr>
        <p:spPr>
          <a:xfrm>
            <a:off x="542925" y="5135563"/>
            <a:ext cx="2439988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</a:t>
            </a:r>
            <a:r>
              <a:rPr lang="en-US" altLang="zh-CN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二项分布</a:t>
            </a:r>
            <a:endParaRPr lang="zh-CN" altLang="en-US" sz="2800" b="1" i="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" fill="hold"/>
                                        <p:tgtEl>
                                          <p:spTgt spid="20890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2"/>
          <p:cNvSpPr txBox="1"/>
          <p:nvPr/>
        </p:nvSpPr>
        <p:spPr>
          <a:xfrm>
            <a:off x="506413" y="563563"/>
            <a:ext cx="7191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9923" name="Object 3"/>
          <p:cNvGraphicFramePr>
            <a:graphicFrameLocks noChangeAspect="1"/>
          </p:cNvGraphicFramePr>
          <p:nvPr/>
        </p:nvGraphicFramePr>
        <p:xfrm>
          <a:off x="1503363" y="592138"/>
          <a:ext cx="369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" r:id="rId1" imgW="3693795" imgH="431800" progId="Equation.3">
                  <p:embed/>
                </p:oleObj>
              </mc:Choice>
              <mc:Fallback>
                <p:oleObj name="" r:id="rId1" imgW="3693795" imgH="4318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3363" y="592138"/>
                        <a:ext cx="3695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4" name="Text Box 4"/>
          <p:cNvSpPr txBox="1"/>
          <p:nvPr/>
        </p:nvSpPr>
        <p:spPr>
          <a:xfrm>
            <a:off x="576263" y="1541463"/>
            <a:ext cx="6302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解 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1382713" y="1570038"/>
          <a:ext cx="254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" r:id="rId3" imgW="2538730" imgH="431800" progId="Equation.3">
                  <p:embed/>
                </p:oleObj>
              </mc:Choice>
              <mc:Fallback>
                <p:oleObj name="" r:id="rId3" imgW="2538730" imgH="4318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2713" y="1570038"/>
                        <a:ext cx="2540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6" name="Object 6"/>
          <p:cNvGraphicFramePr>
            <a:graphicFrameLocks noChangeAspect="1"/>
          </p:cNvGraphicFramePr>
          <p:nvPr/>
        </p:nvGraphicFramePr>
        <p:xfrm>
          <a:off x="4379913" y="1119188"/>
          <a:ext cx="3708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" r:id="rId5" imgW="3708400" imgH="1409700" progId="Equation.3">
                  <p:embed/>
                </p:oleObj>
              </mc:Choice>
              <mc:Fallback>
                <p:oleObj name="" r:id="rId5" imgW="3708400" imgH="14097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9913" y="1119188"/>
                        <a:ext cx="3708400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7" name="Object 7"/>
          <p:cNvGraphicFramePr>
            <a:graphicFrameLocks noChangeAspect="1"/>
          </p:cNvGraphicFramePr>
          <p:nvPr/>
        </p:nvGraphicFramePr>
        <p:xfrm>
          <a:off x="1116013" y="2420938"/>
          <a:ext cx="36004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" r:id="rId7" imgW="1612900" imgH="393700" progId="Equations">
                  <p:embed/>
                </p:oleObj>
              </mc:Choice>
              <mc:Fallback>
                <p:oleObj name="" r:id="rId7" imgW="1612900" imgH="393700" progId="Equations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2420938"/>
                        <a:ext cx="360045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8" name="Object 8"/>
          <p:cNvGraphicFramePr>
            <a:graphicFrameLocks noChangeAspect="1"/>
          </p:cNvGraphicFramePr>
          <p:nvPr/>
        </p:nvGraphicFramePr>
        <p:xfrm>
          <a:off x="611188" y="3519488"/>
          <a:ext cx="5980112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" r:id="rId9" imgW="5981700" imgH="1638300" progId="Equation.3">
                  <p:embed/>
                </p:oleObj>
              </mc:Choice>
              <mc:Fallback>
                <p:oleObj name="" r:id="rId9" imgW="5981700" imgH="16383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3519488"/>
                        <a:ext cx="5980112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9" name="Text Box 9"/>
          <p:cNvSpPr txBox="1"/>
          <p:nvPr/>
        </p:nvSpPr>
        <p:spPr>
          <a:xfrm>
            <a:off x="554038" y="5135563"/>
            <a:ext cx="24177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</a:t>
            </a:r>
            <a:r>
              <a:rPr lang="en-US" altLang="zh-CN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均匀分布</a:t>
            </a:r>
            <a:endParaRPr lang="zh-CN" altLang="en-US" sz="2800" b="1" i="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9930" name="Object 10"/>
          <p:cNvGraphicFramePr>
            <a:graphicFrameLocks noChangeAspect="1"/>
          </p:cNvGraphicFramePr>
          <p:nvPr/>
        </p:nvGraphicFramePr>
        <p:xfrm>
          <a:off x="3132138" y="5300663"/>
          <a:ext cx="4457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" r:id="rId11" imgW="4455795" imgH="901065" progId="Equation.3">
                  <p:embed/>
                </p:oleObj>
              </mc:Choice>
              <mc:Fallback>
                <p:oleObj name="" r:id="rId11" imgW="4455795" imgH="901065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32138" y="5300663"/>
                        <a:ext cx="4457700" cy="901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0992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0992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" fill="hold"/>
                                        <p:tgtEl>
                                          <p:spTgt spid="20992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" fill="hold"/>
                                        <p:tgtEl>
                                          <p:spTgt spid="20992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" fill="hold"/>
                                        <p:tgtEl>
                                          <p:spTgt spid="20992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" fill="hold"/>
                                        <p:tgtEl>
                                          <p:spTgt spid="20992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" fill="hold"/>
                                        <p:tgtEl>
                                          <p:spTgt spid="20992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" fill="hold"/>
                                        <p:tgtEl>
                                          <p:spTgt spid="20993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/>
      <p:bldP spid="2099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06" name="文本框 58405"/>
          <p:cNvSpPr txBox="1"/>
          <p:nvPr/>
        </p:nvSpPr>
        <p:spPr>
          <a:xfrm>
            <a:off x="914400" y="1268413"/>
            <a:ext cx="533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若统计</a:t>
            </a:r>
            <a:r>
              <a:rPr lang="en-US" altLang="zh-CN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</a:t>
            </a:r>
            <a:r>
              <a:rPr lang="en-US" altLang="zh-CN" sz="2800" b="1" i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                 </a:t>
            </a:r>
            <a:endParaRPr lang="en-US" altLang="zh-CN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8407" name="矩形标注 58406"/>
          <p:cNvSpPr/>
          <p:nvPr/>
        </p:nvSpPr>
        <p:spPr>
          <a:xfrm>
            <a:off x="5292725" y="995363"/>
            <a:ext cx="3600450" cy="2133600"/>
          </a:xfrm>
          <a:prstGeom prst="wedgeRectCallout">
            <a:avLst>
              <a:gd name="adj1" fmla="val -100264"/>
              <a:gd name="adj2" fmla="val -1994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天没有出废品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zh-CN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天每天出一件废品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zh-CN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天每天出两件废品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zh-CN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天每天出三件废品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zh-CN" sz="2800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8408" name="对象 58407"/>
          <p:cNvGraphicFramePr/>
          <p:nvPr/>
        </p:nvGraphicFramePr>
        <p:xfrm>
          <a:off x="468630" y="4873943"/>
          <a:ext cx="64008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2424430" imgH="393700" progId="Equation.3">
                  <p:embed/>
                </p:oleObj>
              </mc:Choice>
              <mc:Fallback>
                <p:oleObj name="" r:id="rId1" imgW="2424430" imgH="3937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630" y="4873943"/>
                        <a:ext cx="6400800" cy="1033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9" name="矩形 58408"/>
          <p:cNvSpPr/>
          <p:nvPr/>
        </p:nvSpPr>
        <p:spPr>
          <a:xfrm>
            <a:off x="563563" y="3785871"/>
            <a:ext cx="3578225" cy="10388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可以得到这</a:t>
            </a:r>
            <a:r>
              <a:rPr lang="en-US" altLang="zh-CN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天中</a:t>
            </a:r>
            <a:endParaRPr lang="zh-CN" altLang="en-US" sz="2800" b="1" i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每天的平均废品数为</a:t>
            </a:r>
            <a:endParaRPr lang="zh-CN" altLang="en-US" sz="2800" b="1" i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8410" name="矩形标注 58409"/>
          <p:cNvSpPr/>
          <p:nvPr/>
        </p:nvSpPr>
        <p:spPr>
          <a:xfrm>
            <a:off x="6348730" y="3363595"/>
            <a:ext cx="2709545" cy="1080770"/>
          </a:xfrm>
          <a:prstGeom prst="wedgeRectCallout">
            <a:avLst>
              <a:gd name="adj1" fmla="val -50810"/>
              <a:gd name="adj2" fmla="val 12313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这个数能否作为</a:t>
            </a:r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的平均值呢？</a:t>
            </a:r>
            <a:endParaRPr lang="zh-CN" altLang="en-US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8411" name="文本框 58410"/>
          <p:cNvSpPr txBox="1"/>
          <p:nvPr/>
        </p:nvSpPr>
        <p:spPr>
          <a:xfrm>
            <a:off x="468313" y="2443163"/>
            <a:ext cx="40386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（假定小张每天至多出现三件废品 ）</a:t>
            </a:r>
            <a:endParaRPr lang="zh-CN" altLang="en-US" sz="2800" b="1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6" grpId="0"/>
      <p:bldP spid="58407" grpId="0" bldLvl="0" animBg="1"/>
      <p:bldP spid="58409" grpId="0"/>
      <p:bldP spid="58410" grpId="0" bldLvl="0" animBg="1"/>
      <p:bldP spid="584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2"/>
          <p:cNvSpPr txBox="1"/>
          <p:nvPr/>
        </p:nvSpPr>
        <p:spPr>
          <a:xfrm>
            <a:off x="323850" y="765175"/>
            <a:ext cx="7191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0947" name="Text Box 3"/>
          <p:cNvSpPr txBox="1"/>
          <p:nvPr/>
        </p:nvSpPr>
        <p:spPr>
          <a:xfrm>
            <a:off x="1187450" y="765175"/>
            <a:ext cx="66024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设随机变量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服从指数分布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其概率密度为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2339975" y="1208088"/>
          <a:ext cx="31877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" r:id="rId1" imgW="3187700" imgH="1473200" progId="Equation.3">
                  <p:embed/>
                </p:oleObj>
              </mc:Choice>
              <mc:Fallback>
                <p:oleObj name="" r:id="rId1" imgW="3187700" imgH="14732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9975" y="1208088"/>
                        <a:ext cx="3187700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9" name="Object 5"/>
          <p:cNvGraphicFramePr>
            <a:graphicFrameLocks noChangeAspect="1"/>
          </p:cNvGraphicFramePr>
          <p:nvPr/>
        </p:nvGraphicFramePr>
        <p:xfrm>
          <a:off x="611188" y="2852738"/>
          <a:ext cx="421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" r:id="rId3" imgW="4214495" imgH="431800" progId="Equation.3">
                  <p:embed/>
                </p:oleObj>
              </mc:Choice>
              <mc:Fallback>
                <p:oleObj name="" r:id="rId3" imgW="4214495" imgH="4318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2852738"/>
                        <a:ext cx="4216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0" name="Text Box 6"/>
          <p:cNvSpPr txBox="1"/>
          <p:nvPr/>
        </p:nvSpPr>
        <p:spPr>
          <a:xfrm>
            <a:off x="549275" y="335597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2800" b="1" i="0" dirty="0">
              <a:solidFill>
                <a:srgbClr val="CC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1331913" y="3213100"/>
          <a:ext cx="5372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" r:id="rId5" imgW="5372100" imgH="1028700" progId="Equation.3">
                  <p:embed/>
                </p:oleObj>
              </mc:Choice>
              <mc:Fallback>
                <p:oleObj name="" r:id="rId5" imgW="5372100" imgH="10287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3213100"/>
                        <a:ext cx="53721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1258888" y="4221163"/>
          <a:ext cx="6210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" r:id="rId7" imgW="6210300" imgH="1028700" progId="Equation.3">
                  <p:embed/>
                </p:oleObj>
              </mc:Choice>
              <mc:Fallback>
                <p:oleObj name="" r:id="rId7" imgW="6210300" imgH="10287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4221163"/>
                        <a:ext cx="62103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3" name="Object 9"/>
          <p:cNvGraphicFramePr>
            <a:graphicFrameLocks noChangeAspect="1"/>
          </p:cNvGraphicFramePr>
          <p:nvPr/>
        </p:nvGraphicFramePr>
        <p:xfrm>
          <a:off x="1403350" y="5300663"/>
          <a:ext cx="22479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" r:id="rId9" imgW="2249170" imgH="469900" progId="Equation.3">
                  <p:embed/>
                </p:oleObj>
              </mc:Choice>
              <mc:Fallback>
                <p:oleObj name="" r:id="rId9" imgW="2249170" imgH="4699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3350" y="5300663"/>
                        <a:ext cx="2247900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4" name="Text Box 10"/>
          <p:cNvSpPr txBox="1"/>
          <p:nvPr/>
        </p:nvSpPr>
        <p:spPr>
          <a:xfrm>
            <a:off x="611188" y="5805488"/>
            <a:ext cx="3130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由此可知</a:t>
            </a:r>
            <a:r>
              <a:rPr lang="en-US" altLang="zh-CN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指数分布</a:t>
            </a:r>
            <a:endParaRPr lang="zh-CN" altLang="en-US" sz="2800" b="1" i="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0955" name="Object 11"/>
          <p:cNvGraphicFramePr>
            <a:graphicFrameLocks noChangeAspect="1"/>
          </p:cNvGraphicFramePr>
          <p:nvPr/>
        </p:nvGraphicFramePr>
        <p:xfrm>
          <a:off x="4211638" y="5876925"/>
          <a:ext cx="3683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" r:id="rId11" imgW="3679825" imgH="405765" progId="Equation.3">
                  <p:embed/>
                </p:oleObj>
              </mc:Choice>
              <mc:Fallback>
                <p:oleObj name="" r:id="rId11" imgW="3679825" imgH="405765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11638" y="5876925"/>
                        <a:ext cx="3683000" cy="404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1094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1094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" fill="hold"/>
                                        <p:tgtEl>
                                          <p:spTgt spid="21094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" fill="hold"/>
                                        <p:tgtEl>
                                          <p:spTgt spid="21095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" fill="hold"/>
                                        <p:tgtEl>
                                          <p:spTgt spid="21095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" fill="hold"/>
                                        <p:tgtEl>
                                          <p:spTgt spid="21095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" fill="hold"/>
                                        <p:tgtEl>
                                          <p:spTgt spid="21095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" fill="hold"/>
                                        <p:tgtEl>
                                          <p:spTgt spid="21095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" fill="hold"/>
                                        <p:tgtEl>
                                          <p:spTgt spid="21095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/>
      <p:bldP spid="210950" grpId="0"/>
      <p:bldP spid="21095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文本框 152577"/>
          <p:cNvSpPr txBox="1"/>
          <p:nvPr/>
        </p:nvSpPr>
        <p:spPr>
          <a:xfrm>
            <a:off x="194310" y="1410018"/>
            <a:ext cx="7962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i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3200" b="1" i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endParaRPr lang="en-US" altLang="zh-CN" sz="3200" b="1" i="0">
              <a:solidFill>
                <a:srgbClr val="3333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52579" name="对象 152578"/>
          <p:cNvGraphicFramePr/>
          <p:nvPr/>
        </p:nvGraphicFramePr>
        <p:xfrm>
          <a:off x="990600" y="1524000"/>
          <a:ext cx="506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5067300" imgH="469900" progId="Equation.3">
                  <p:embed/>
                </p:oleObj>
              </mc:Choice>
              <mc:Fallback>
                <p:oleObj name="" r:id="rId1" imgW="5067300" imgH="4699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5067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0" name="文本框 152579"/>
          <p:cNvSpPr txBox="1"/>
          <p:nvPr/>
        </p:nvSpPr>
        <p:spPr>
          <a:xfrm>
            <a:off x="914400" y="3443288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i="0" dirty="0">
                <a:latin typeface="Times New Roman" panose="02020603050405020304" pitchFamily="18" charset="0"/>
              </a:rPr>
              <a:t>则有</a:t>
            </a:r>
            <a:endParaRPr lang="zh-CN" altLang="en-US" sz="2800" i="0">
              <a:latin typeface="Times New Roman" panose="02020603050405020304" pitchFamily="18" charset="0"/>
            </a:endParaRPr>
          </a:p>
        </p:txBody>
      </p:sp>
      <p:graphicFrame>
        <p:nvGraphicFramePr>
          <p:cNvPr id="152581" name="对象 152580"/>
          <p:cNvGraphicFramePr/>
          <p:nvPr/>
        </p:nvGraphicFramePr>
        <p:xfrm>
          <a:off x="2133600" y="3429000"/>
          <a:ext cx="3086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3" imgW="3086100" imgH="698500" progId="Equation.3">
                  <p:embed/>
                </p:oleObj>
              </mc:Choice>
              <mc:Fallback>
                <p:oleObj name="" r:id="rId3" imgW="3086100" imgH="6985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3429000"/>
                        <a:ext cx="30861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对象 152581"/>
          <p:cNvGraphicFramePr/>
          <p:nvPr/>
        </p:nvGraphicFramePr>
        <p:xfrm>
          <a:off x="3016250" y="4191000"/>
          <a:ext cx="3695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5" imgW="3693795" imgH="1002665" progId="Equation.3">
                  <p:embed/>
                </p:oleObj>
              </mc:Choice>
              <mc:Fallback>
                <p:oleObj name="" r:id="rId5" imgW="3693795" imgH="1002665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16250" y="4191000"/>
                        <a:ext cx="36957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4" name="对象 152583"/>
          <p:cNvGraphicFramePr/>
          <p:nvPr/>
        </p:nvGraphicFramePr>
        <p:xfrm>
          <a:off x="1752600" y="5362575"/>
          <a:ext cx="179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7" imgW="1790700" imgH="838200" progId="Equation.3">
                  <p:embed/>
                </p:oleObj>
              </mc:Choice>
              <mc:Fallback>
                <p:oleObj name="" r:id="rId7" imgW="1790700" imgH="8382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5362575"/>
                        <a:ext cx="1790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5" name="对象 152584"/>
          <p:cNvGraphicFramePr/>
          <p:nvPr/>
        </p:nvGraphicFramePr>
        <p:xfrm>
          <a:off x="3657600" y="5638800"/>
          <a:ext cx="2108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9" imgW="2106295" imgH="355600" progId="Equation.3">
                  <p:embed/>
                </p:oleObj>
              </mc:Choice>
              <mc:Fallback>
                <p:oleObj name="" r:id="rId9" imgW="2106295" imgH="3556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57600" y="5638800"/>
                        <a:ext cx="21082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6" name="对象 152585"/>
          <p:cNvGraphicFramePr/>
          <p:nvPr/>
        </p:nvGraphicFramePr>
        <p:xfrm>
          <a:off x="965200" y="2209800"/>
          <a:ext cx="6883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11" imgW="6880225" imgH="1002665" progId="Equation.3">
                  <p:embed/>
                </p:oleObj>
              </mc:Choice>
              <mc:Fallback>
                <p:oleObj name="" r:id="rId11" imgW="6880225" imgH="1002665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5200" y="2209800"/>
                        <a:ext cx="68834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02" name="对象 153601"/>
          <p:cNvGraphicFramePr/>
          <p:nvPr/>
        </p:nvGraphicFramePr>
        <p:xfrm>
          <a:off x="2895600" y="5108575"/>
          <a:ext cx="6461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" imgW="647065" imgH="304800" progId="Equation.3">
                  <p:embed/>
                </p:oleObj>
              </mc:Choice>
              <mc:Fallback>
                <p:oleObj name="" r:id="rId1" imgW="647065" imgH="3048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5108575"/>
                        <a:ext cx="646113" cy="30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3" name="对象 153602"/>
          <p:cNvGraphicFramePr/>
          <p:nvPr/>
        </p:nvGraphicFramePr>
        <p:xfrm>
          <a:off x="2908300" y="3660775"/>
          <a:ext cx="532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3" imgW="5321300" imgH="977900" progId="Equation.3">
                  <p:embed/>
                </p:oleObj>
              </mc:Choice>
              <mc:Fallback>
                <p:oleObj name="" r:id="rId3" imgW="5321300" imgH="9779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8300" y="3660775"/>
                        <a:ext cx="5321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4" name="对象 153603"/>
          <p:cNvGraphicFramePr/>
          <p:nvPr/>
        </p:nvGraphicFramePr>
        <p:xfrm>
          <a:off x="920750" y="1069975"/>
          <a:ext cx="54340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5" imgW="5687060" imgH="1002665" progId="Equation.3">
                  <p:embed/>
                </p:oleObj>
              </mc:Choice>
              <mc:Fallback>
                <p:oleObj name="" r:id="rId5" imgW="5687060" imgH="1002665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750" y="1069975"/>
                        <a:ext cx="5434013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对象 153604"/>
          <p:cNvGraphicFramePr/>
          <p:nvPr/>
        </p:nvGraphicFramePr>
        <p:xfrm>
          <a:off x="2895600" y="2365375"/>
          <a:ext cx="32289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7" imgW="3556000" imgH="977900" progId="Equation.3">
                  <p:embed/>
                </p:oleObj>
              </mc:Choice>
              <mc:Fallback>
                <p:oleObj name="" r:id="rId7" imgW="3556000" imgH="9779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600" y="2365375"/>
                        <a:ext cx="322897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7" name="对象 153606"/>
          <p:cNvGraphicFramePr/>
          <p:nvPr/>
        </p:nvGraphicFramePr>
        <p:xfrm>
          <a:off x="3197225" y="5108575"/>
          <a:ext cx="2667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9" imgW="266700" imgH="304800" progId="Equation.3">
                  <p:embed/>
                </p:oleObj>
              </mc:Choice>
              <mc:Fallback>
                <p:oleObj name="" r:id="rId9" imgW="266700" imgH="3048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97225" y="5108575"/>
                        <a:ext cx="266700" cy="30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4626" name="对象 154625"/>
          <p:cNvGraphicFramePr/>
          <p:nvPr/>
        </p:nvGraphicFramePr>
        <p:xfrm>
          <a:off x="2559050" y="1600200"/>
          <a:ext cx="4660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" imgW="4658995" imgH="1002665" progId="Equation.3">
                  <p:embed/>
                </p:oleObj>
              </mc:Choice>
              <mc:Fallback>
                <p:oleObj name="" r:id="rId1" imgW="4658995" imgH="1002665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9050" y="1600200"/>
                        <a:ext cx="46609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7" name="对象 154626"/>
          <p:cNvGraphicFramePr/>
          <p:nvPr/>
        </p:nvGraphicFramePr>
        <p:xfrm>
          <a:off x="1644650" y="749300"/>
          <a:ext cx="4152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3" imgW="4152900" imgH="698500" progId="Equation.3">
                  <p:embed/>
                </p:oleObj>
              </mc:Choice>
              <mc:Fallback>
                <p:oleObj name="" r:id="rId3" imgW="4152900" imgH="6985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4650" y="749300"/>
                        <a:ext cx="41529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8" name="对象 154627"/>
          <p:cNvGraphicFramePr/>
          <p:nvPr/>
        </p:nvGraphicFramePr>
        <p:xfrm>
          <a:off x="1644650" y="2743200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5" imgW="2374900" imgH="838200" progId="Equation.3">
                  <p:embed/>
                </p:oleObj>
              </mc:Choice>
              <mc:Fallback>
                <p:oleObj name="" r:id="rId5" imgW="2374900" imgH="8382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4650" y="2743200"/>
                        <a:ext cx="2374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9" name="对象 154628"/>
          <p:cNvGraphicFramePr/>
          <p:nvPr/>
        </p:nvGraphicFramePr>
        <p:xfrm>
          <a:off x="1612900" y="3581400"/>
          <a:ext cx="3657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7" imgW="3657600" imgH="977900" progId="Equation.3">
                  <p:embed/>
                </p:oleObj>
              </mc:Choice>
              <mc:Fallback>
                <p:oleObj name="" r:id="rId7" imgW="3657600" imgH="9779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2900" y="3581400"/>
                        <a:ext cx="36576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0" name="对象 154629"/>
          <p:cNvGraphicFramePr/>
          <p:nvPr/>
        </p:nvGraphicFramePr>
        <p:xfrm>
          <a:off x="2533650" y="4762500"/>
          <a:ext cx="4445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9" imgW="4445000" imgH="1333500" progId="Equation.3">
                  <p:embed/>
                </p:oleObj>
              </mc:Choice>
              <mc:Fallback>
                <p:oleObj name="" r:id="rId9" imgW="4445000" imgH="13335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3650" y="4762500"/>
                        <a:ext cx="44450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5651" name="对象 155650"/>
          <p:cNvGraphicFramePr/>
          <p:nvPr/>
        </p:nvGraphicFramePr>
        <p:xfrm>
          <a:off x="914400" y="914400"/>
          <a:ext cx="2197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" imgW="2195830" imgH="901065" progId="Equation.3">
                  <p:embed/>
                </p:oleObj>
              </mc:Choice>
              <mc:Fallback>
                <p:oleObj name="" r:id="rId1" imgW="2195830" imgH="901065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914400"/>
                        <a:ext cx="21971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2" name="对象 155651"/>
          <p:cNvGraphicFramePr/>
          <p:nvPr/>
        </p:nvGraphicFramePr>
        <p:xfrm>
          <a:off x="3200400" y="1143000"/>
          <a:ext cx="77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3" imgW="774065" imgH="393700" progId="Equation.3">
                  <p:embed/>
                </p:oleObj>
              </mc:Choice>
              <mc:Fallback>
                <p:oleObj name="" r:id="rId3" imgW="774065" imgH="3937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1143000"/>
                        <a:ext cx="7747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7" name="对象 155666"/>
          <p:cNvGraphicFramePr/>
          <p:nvPr/>
        </p:nvGraphicFramePr>
        <p:xfrm>
          <a:off x="914400" y="2209800"/>
          <a:ext cx="751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5" imgW="7518400" imgH="469900" progId="Equation.3">
                  <p:embed/>
                </p:oleObj>
              </mc:Choice>
              <mc:Fallback>
                <p:oleObj name="" r:id="rId5" imgW="7518400" imgH="4699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209800"/>
                        <a:ext cx="7518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8" name="对象 155667"/>
          <p:cNvGraphicFramePr/>
          <p:nvPr/>
        </p:nvGraphicFramePr>
        <p:xfrm>
          <a:off x="3490913" y="1143000"/>
          <a:ext cx="36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7" imgW="368935" imgH="394335" progId="Equation.3">
                  <p:embed/>
                </p:oleObj>
              </mc:Choice>
              <mc:Fallback>
                <p:oleObj name="" r:id="rId7" imgW="368935" imgH="394335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0913" y="1143000"/>
                        <a:ext cx="3683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018" name="Object 2"/>
          <p:cNvGraphicFramePr>
            <a:graphicFrameLocks noChangeAspect="1"/>
          </p:cNvGraphicFramePr>
          <p:nvPr/>
        </p:nvGraphicFramePr>
        <p:xfrm>
          <a:off x="3471863" y="1981200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" r:id="rId1" imgW="1308735" imgH="393700" progId="Equation.3">
                  <p:embed/>
                </p:oleObj>
              </mc:Choice>
              <mc:Fallback>
                <p:oleObj name="" r:id="rId1" imgW="1308735" imgH="3937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1863" y="1981200"/>
                        <a:ext cx="1308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5834063" y="1981200"/>
            <a:ext cx="2451100" cy="393700"/>
            <a:chOff x="0" y="0"/>
            <a:chExt cx="1544" cy="248"/>
          </a:xfrm>
        </p:grpSpPr>
        <p:graphicFrame>
          <p:nvGraphicFramePr>
            <p:cNvPr id="51203" name="Object 4"/>
            <p:cNvGraphicFramePr>
              <a:graphicFrameLocks noChangeAspect="1"/>
            </p:cNvGraphicFramePr>
            <p:nvPr/>
          </p:nvGraphicFramePr>
          <p:xfrm>
            <a:off x="0" y="48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2" name="" r:id="rId3" imgW="266700" imgH="317500" progId="Equation.3">
                    <p:embed/>
                  </p:oleObj>
                </mc:Choice>
                <mc:Fallback>
                  <p:oleObj name="" r:id="rId3" imgW="266700" imgH="3175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48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4" name="Object 5"/>
            <p:cNvGraphicFramePr>
              <a:graphicFrameLocks noChangeAspect="1"/>
            </p:cNvGraphicFramePr>
            <p:nvPr/>
          </p:nvGraphicFramePr>
          <p:xfrm>
            <a:off x="768" y="0"/>
            <a:ext cx="7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3" name="" r:id="rId5" imgW="1232535" imgH="393700" progId="Equation.3">
                    <p:embed/>
                  </p:oleObj>
                </mc:Choice>
                <mc:Fallback>
                  <p:oleObj name="" r:id="rId5" imgW="1232535" imgH="3937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8" y="0"/>
                          <a:ext cx="77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3471863" y="2438400"/>
          <a:ext cx="1308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" r:id="rId7" imgW="1309370" imgH="927735" progId="Equation.3">
                  <p:embed/>
                </p:oleObj>
              </mc:Choice>
              <mc:Fallback>
                <p:oleObj name="" r:id="rId7" imgW="1309370" imgH="92773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71863" y="2438400"/>
                        <a:ext cx="13081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 noChangeAspect="1"/>
          </p:cNvGrpSpPr>
          <p:nvPr/>
        </p:nvGrpSpPr>
        <p:grpSpPr>
          <a:xfrm>
            <a:off x="5757863" y="2743200"/>
            <a:ext cx="2679700" cy="393700"/>
            <a:chOff x="0" y="0"/>
            <a:chExt cx="1688" cy="248"/>
          </a:xfrm>
        </p:grpSpPr>
        <p:graphicFrame>
          <p:nvGraphicFramePr>
            <p:cNvPr id="51207" name="Object 8"/>
            <p:cNvGraphicFramePr>
              <a:graphicFrameLocks noChangeAspect="1"/>
            </p:cNvGraphicFramePr>
            <p:nvPr/>
          </p:nvGraphicFramePr>
          <p:xfrm>
            <a:off x="0" y="48"/>
            <a:ext cx="26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5" name="" r:id="rId9" imgW="419735" imgH="317500" progId="Equation.3">
                    <p:embed/>
                  </p:oleObj>
                </mc:Choice>
                <mc:Fallback>
                  <p:oleObj name="" r:id="rId9" imgW="419735" imgH="3175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0" y="48"/>
                          <a:ext cx="26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8" name="Object 9"/>
            <p:cNvGraphicFramePr>
              <a:graphicFrameLocks noChangeAspect="1"/>
            </p:cNvGraphicFramePr>
            <p:nvPr/>
          </p:nvGraphicFramePr>
          <p:xfrm>
            <a:off x="816" y="0"/>
            <a:ext cx="8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6" name="" r:id="rId11" imgW="1384935" imgH="393700" progId="Equation.3">
                    <p:embed/>
                  </p:oleObj>
                </mc:Choice>
                <mc:Fallback>
                  <p:oleObj name="" r:id="rId11" imgW="1384935" imgH="3937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16" y="0"/>
                          <a:ext cx="87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4026" name="Object 10"/>
          <p:cNvGraphicFramePr>
            <a:graphicFrameLocks noChangeAspect="1"/>
          </p:cNvGraphicFramePr>
          <p:nvPr/>
        </p:nvGraphicFramePr>
        <p:xfrm>
          <a:off x="3770313" y="3505200"/>
          <a:ext cx="80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" r:id="rId13" imgW="800100" imgH="317500" progId="Equation.3">
                  <p:embed/>
                </p:oleObj>
              </mc:Choice>
              <mc:Fallback>
                <p:oleObj name="" r:id="rId13" imgW="800100" imgH="3175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70313" y="3505200"/>
                        <a:ext cx="800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>
            <a:grpSpLocks noChangeAspect="1"/>
          </p:cNvGrpSpPr>
          <p:nvPr/>
        </p:nvGrpSpPr>
        <p:grpSpPr>
          <a:xfrm>
            <a:off x="5897563" y="3505200"/>
            <a:ext cx="2019300" cy="317500"/>
            <a:chOff x="0" y="0"/>
            <a:chExt cx="1272" cy="200"/>
          </a:xfrm>
        </p:grpSpPr>
        <p:graphicFrame>
          <p:nvGraphicFramePr>
            <p:cNvPr id="51211" name="Object 12"/>
            <p:cNvGraphicFramePr>
              <a:graphicFrameLocks noChangeAspect="1"/>
            </p:cNvGraphicFramePr>
            <p:nvPr/>
          </p:nvGraphicFramePr>
          <p:xfrm>
            <a:off x="0" y="0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8" name="" r:id="rId15" imgW="266700" imgH="317500" progId="Equation.3">
                    <p:embed/>
                  </p:oleObj>
                </mc:Choice>
                <mc:Fallback>
                  <p:oleObj name="" r:id="rId15" imgW="266700" imgH="3175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2" name="Object 13"/>
            <p:cNvGraphicFramePr>
              <a:graphicFrameLocks noChangeAspect="1"/>
            </p:cNvGraphicFramePr>
            <p:nvPr/>
          </p:nvGraphicFramePr>
          <p:xfrm>
            <a:off x="1104" y="0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9" name="" r:id="rId17" imgW="266700" imgH="317500" progId="Equation.3">
                    <p:embed/>
                  </p:oleObj>
                </mc:Choice>
                <mc:Fallback>
                  <p:oleObj name="" r:id="rId17" imgW="266700" imgH="31750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04" y="0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4030" name="Object 14"/>
          <p:cNvGraphicFramePr>
            <a:graphicFrameLocks noChangeAspect="1"/>
          </p:cNvGraphicFramePr>
          <p:nvPr/>
        </p:nvGraphicFramePr>
        <p:xfrm>
          <a:off x="3776663" y="40386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" r:id="rId19" imgW="762000" imgH="317500" progId="Equation.3">
                  <p:embed/>
                </p:oleObj>
              </mc:Choice>
              <mc:Fallback>
                <p:oleObj name="" r:id="rId19" imgW="762000" imgH="3175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76663" y="4038600"/>
                        <a:ext cx="762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5"/>
          <p:cNvGrpSpPr>
            <a:grpSpLocks noChangeAspect="1"/>
          </p:cNvGrpSpPr>
          <p:nvPr/>
        </p:nvGrpSpPr>
        <p:grpSpPr>
          <a:xfrm>
            <a:off x="5346700" y="3962400"/>
            <a:ext cx="3143250" cy="441325"/>
            <a:chOff x="0" y="0"/>
            <a:chExt cx="1980" cy="278"/>
          </a:xfrm>
        </p:grpSpPr>
        <p:graphicFrame>
          <p:nvGraphicFramePr>
            <p:cNvPr id="51215" name="Object 16"/>
            <p:cNvGraphicFramePr>
              <a:graphicFrameLocks noChangeAspect="1"/>
            </p:cNvGraphicFramePr>
            <p:nvPr/>
          </p:nvGraphicFramePr>
          <p:xfrm>
            <a:off x="0" y="14"/>
            <a:ext cx="8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1" name="" r:id="rId21" imgW="1321435" imgH="419100" progId="Equation.3">
                    <p:embed/>
                  </p:oleObj>
                </mc:Choice>
                <mc:Fallback>
                  <p:oleObj name="" r:id="rId21" imgW="1321435" imgH="41910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0" y="14"/>
                          <a:ext cx="8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6" name="Object 17"/>
            <p:cNvGraphicFramePr>
              <a:graphicFrameLocks noChangeAspect="1"/>
            </p:cNvGraphicFramePr>
            <p:nvPr/>
          </p:nvGraphicFramePr>
          <p:xfrm>
            <a:off x="1028" y="0"/>
            <a:ext cx="9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2" name="" r:id="rId23" imgW="1511300" imgH="431800" progId="Equation.3">
                    <p:embed/>
                  </p:oleObj>
                </mc:Choice>
                <mc:Fallback>
                  <p:oleObj name="" r:id="rId23" imgW="1511300" imgH="431800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028" y="0"/>
                          <a:ext cx="95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4034" name="Object 18"/>
          <p:cNvGraphicFramePr>
            <a:graphicFrameLocks noChangeAspect="1"/>
          </p:cNvGraphicFramePr>
          <p:nvPr/>
        </p:nvGraphicFramePr>
        <p:xfrm>
          <a:off x="3713163" y="4695825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" r:id="rId25" imgW="774700" imgH="317500" progId="Equation.3">
                  <p:embed/>
                </p:oleObj>
              </mc:Choice>
              <mc:Fallback>
                <p:oleObj name="" r:id="rId25" imgW="774700" imgH="3175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713163" y="4695825"/>
                        <a:ext cx="774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9"/>
          <p:cNvGrpSpPr>
            <a:grpSpLocks noChangeAspect="1"/>
          </p:cNvGrpSpPr>
          <p:nvPr/>
        </p:nvGrpSpPr>
        <p:grpSpPr>
          <a:xfrm>
            <a:off x="5910263" y="4632325"/>
            <a:ext cx="1968500" cy="393700"/>
            <a:chOff x="0" y="0"/>
            <a:chExt cx="1240" cy="248"/>
          </a:xfrm>
        </p:grpSpPr>
        <p:graphicFrame>
          <p:nvGraphicFramePr>
            <p:cNvPr id="51219" name="Object 20"/>
            <p:cNvGraphicFramePr>
              <a:graphicFrameLocks noChangeAspect="1"/>
            </p:cNvGraphicFramePr>
            <p:nvPr/>
          </p:nvGraphicFramePr>
          <p:xfrm>
            <a:off x="0" y="33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4" name="" r:id="rId27" imgW="228600" imgH="318135" progId="Equation.3">
                    <p:embed/>
                  </p:oleObj>
                </mc:Choice>
                <mc:Fallback>
                  <p:oleObj name="" r:id="rId27" imgW="228600" imgH="318135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0" y="33"/>
                          <a:ext cx="14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0" name="Object 21"/>
            <p:cNvGraphicFramePr>
              <a:graphicFrameLocks noChangeAspect="1"/>
            </p:cNvGraphicFramePr>
            <p:nvPr/>
          </p:nvGraphicFramePr>
          <p:xfrm>
            <a:off x="1016" y="0"/>
            <a:ext cx="2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5" name="" r:id="rId29" imgW="355600" imgH="394335" progId="Equation.3">
                    <p:embed/>
                  </p:oleObj>
                </mc:Choice>
                <mc:Fallback>
                  <p:oleObj name="" r:id="rId29" imgW="355600" imgH="394335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016" y="0"/>
                          <a:ext cx="224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21" name="Text Box 22"/>
          <p:cNvSpPr txBox="1"/>
          <p:nvPr/>
        </p:nvSpPr>
        <p:spPr>
          <a:xfrm>
            <a:off x="1230313" y="1219200"/>
            <a:ext cx="16859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分　　布</a:t>
            </a:r>
            <a:endParaRPr lang="zh-CN" altLang="en-US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1222" name="Text Box 23"/>
          <p:cNvSpPr txBox="1"/>
          <p:nvPr/>
        </p:nvSpPr>
        <p:spPr>
          <a:xfrm>
            <a:off x="3624263" y="1219200"/>
            <a:ext cx="11636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参数</a:t>
            </a:r>
            <a:endParaRPr lang="zh-CN" altLang="en-US" sz="2800" b="1" i="0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1223" name="Rectangle 24"/>
          <p:cNvSpPr/>
          <p:nvPr/>
        </p:nvSpPr>
        <p:spPr>
          <a:xfrm>
            <a:off x="5224463" y="1219200"/>
            <a:ext cx="17954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数学期望</a:t>
            </a:r>
            <a:endParaRPr lang="zh-CN" altLang="en-US" sz="2800" b="1" i="0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1224" name="Rectangle 25"/>
          <p:cNvSpPr/>
          <p:nvPr/>
        </p:nvSpPr>
        <p:spPr>
          <a:xfrm>
            <a:off x="7358063" y="1219200"/>
            <a:ext cx="103028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方差</a:t>
            </a:r>
            <a:endParaRPr lang="zh-CN" altLang="en-US" sz="2800" b="1" i="0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1225" name="Rectangle 26"/>
          <p:cNvSpPr/>
          <p:nvPr/>
        </p:nvSpPr>
        <p:spPr>
          <a:xfrm>
            <a:off x="1185863" y="19050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两点分布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1226" name="Rectangle 27"/>
          <p:cNvSpPr/>
          <p:nvPr/>
        </p:nvSpPr>
        <p:spPr>
          <a:xfrm>
            <a:off x="1185863" y="25908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二项分布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1227" name="Rectangle 28"/>
          <p:cNvSpPr/>
          <p:nvPr/>
        </p:nvSpPr>
        <p:spPr>
          <a:xfrm>
            <a:off x="1185863" y="33528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泊松分布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1228" name="Rectangle 29"/>
          <p:cNvSpPr/>
          <p:nvPr/>
        </p:nvSpPr>
        <p:spPr>
          <a:xfrm>
            <a:off x="1185863" y="39624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均匀分布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1229" name="Rectangle 30"/>
          <p:cNvSpPr/>
          <p:nvPr/>
        </p:nvSpPr>
        <p:spPr>
          <a:xfrm>
            <a:off x="1185863" y="45720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指数分布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51230" name="Group 31"/>
          <p:cNvGrpSpPr/>
          <p:nvPr/>
        </p:nvGrpSpPr>
        <p:grpSpPr>
          <a:xfrm>
            <a:off x="957263" y="1143000"/>
            <a:ext cx="7543800" cy="4572000"/>
            <a:chOff x="0" y="0"/>
            <a:chExt cx="4752" cy="2880"/>
          </a:xfrm>
        </p:grpSpPr>
        <p:sp>
          <p:nvSpPr>
            <p:cNvPr id="51231" name="Line 32"/>
            <p:cNvSpPr/>
            <p:nvPr/>
          </p:nvSpPr>
          <p:spPr>
            <a:xfrm>
              <a:off x="0" y="480"/>
              <a:ext cx="4752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51232" name="Rectangle 33"/>
            <p:cNvSpPr/>
            <p:nvPr/>
          </p:nvSpPr>
          <p:spPr>
            <a:xfrm>
              <a:off x="0" y="0"/>
              <a:ext cx="4752" cy="2880"/>
            </a:xfrm>
            <a:prstGeom prst="rect">
              <a:avLst/>
            </a:prstGeom>
            <a:noFill/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2400" i="0" dirty="0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51233" name="Line 34"/>
            <p:cNvSpPr/>
            <p:nvPr/>
          </p:nvSpPr>
          <p:spPr>
            <a:xfrm>
              <a:off x="1296" y="0"/>
              <a:ext cx="0" cy="288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51234" name="Line 35"/>
            <p:cNvSpPr/>
            <p:nvPr/>
          </p:nvSpPr>
          <p:spPr>
            <a:xfrm>
              <a:off x="2640" y="0"/>
              <a:ext cx="0" cy="288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51235" name="Line 36"/>
            <p:cNvSpPr/>
            <p:nvPr/>
          </p:nvSpPr>
          <p:spPr>
            <a:xfrm>
              <a:off x="3744" y="0"/>
              <a:ext cx="0" cy="288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51236" name="Line 37"/>
            <p:cNvSpPr/>
            <p:nvPr/>
          </p:nvSpPr>
          <p:spPr>
            <a:xfrm>
              <a:off x="0" y="816"/>
              <a:ext cx="4752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51237" name="Line 38"/>
            <p:cNvSpPr/>
            <p:nvPr/>
          </p:nvSpPr>
          <p:spPr>
            <a:xfrm>
              <a:off x="0" y="1392"/>
              <a:ext cx="4752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51238" name="Line 39"/>
            <p:cNvSpPr/>
            <p:nvPr/>
          </p:nvSpPr>
          <p:spPr>
            <a:xfrm>
              <a:off x="0" y="1728"/>
              <a:ext cx="4752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51239" name="Line 40"/>
            <p:cNvSpPr/>
            <p:nvPr/>
          </p:nvSpPr>
          <p:spPr>
            <a:xfrm>
              <a:off x="0" y="2112"/>
              <a:ext cx="4752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51240" name="Line 41"/>
            <p:cNvSpPr/>
            <p:nvPr/>
          </p:nvSpPr>
          <p:spPr>
            <a:xfrm>
              <a:off x="0" y="2496"/>
              <a:ext cx="4752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sp>
        <p:nvSpPr>
          <p:cNvPr id="51241" name="Rectangle 42"/>
          <p:cNvSpPr/>
          <p:nvPr/>
        </p:nvSpPr>
        <p:spPr>
          <a:xfrm>
            <a:off x="1185863" y="51816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正态分布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14059" name="Object 43"/>
          <p:cNvGraphicFramePr>
            <a:graphicFrameLocks noChangeAspect="1"/>
          </p:cNvGraphicFramePr>
          <p:nvPr/>
        </p:nvGraphicFramePr>
        <p:xfrm>
          <a:off x="3611563" y="5257800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" r:id="rId31" imgW="1143635" imgH="393700" progId="Equation.3">
                  <p:embed/>
                </p:oleObj>
              </mc:Choice>
              <mc:Fallback>
                <p:oleObj name="" r:id="rId31" imgW="1143635" imgH="3937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11563" y="5257800"/>
                        <a:ext cx="1143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4"/>
          <p:cNvGrpSpPr>
            <a:grpSpLocks noChangeAspect="1"/>
          </p:cNvGrpSpPr>
          <p:nvPr/>
        </p:nvGrpSpPr>
        <p:grpSpPr>
          <a:xfrm>
            <a:off x="5897563" y="5251450"/>
            <a:ext cx="2000250" cy="393700"/>
            <a:chOff x="0" y="0"/>
            <a:chExt cx="1260" cy="248"/>
          </a:xfrm>
        </p:grpSpPr>
        <p:graphicFrame>
          <p:nvGraphicFramePr>
            <p:cNvPr id="51244" name="Object 45"/>
            <p:cNvGraphicFramePr>
              <a:graphicFrameLocks noChangeAspect="1"/>
            </p:cNvGraphicFramePr>
            <p:nvPr/>
          </p:nvGraphicFramePr>
          <p:xfrm>
            <a:off x="0" y="48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7" name="" r:id="rId33" imgW="266700" imgH="304800" progId="Equation.3">
                    <p:embed/>
                  </p:oleObj>
                </mc:Choice>
                <mc:Fallback>
                  <p:oleObj name="" r:id="rId33" imgW="266700" imgH="30480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0" y="48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5" name="Object 46"/>
            <p:cNvGraphicFramePr>
              <a:graphicFrameLocks noChangeAspect="1"/>
            </p:cNvGraphicFramePr>
            <p:nvPr/>
          </p:nvGraphicFramePr>
          <p:xfrm>
            <a:off x="1028" y="0"/>
            <a:ext cx="2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8" name="" r:id="rId35" imgW="368935" imgH="394335" progId="Equation.3">
                    <p:embed/>
                  </p:oleObj>
                </mc:Choice>
                <mc:Fallback>
                  <p:oleObj name="" r:id="rId35" imgW="368935" imgH="394335" progId="Equation.3">
                    <p:embed/>
                    <p:pic>
                      <p:nvPicPr>
                        <p:cNvPr id="0" name="图片 3410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028" y="0"/>
                          <a:ext cx="23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42" name="Object 2"/>
          <p:cNvGraphicFramePr>
            <a:graphicFrameLocks noChangeAspect="1"/>
          </p:cNvGraphicFramePr>
          <p:nvPr/>
        </p:nvGraphicFramePr>
        <p:xfrm>
          <a:off x="244475" y="381000"/>
          <a:ext cx="7312025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" r:id="rId1" imgW="2667000" imgH="685800" progId="Equation.3">
                  <p:embed/>
                </p:oleObj>
              </mc:Choice>
              <mc:Fallback>
                <p:oleObj name="" r:id="rId1" imgW="2667000" imgH="68580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475" y="381000"/>
                        <a:ext cx="7312025" cy="177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762000" y="3789363"/>
          <a:ext cx="55626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" r:id="rId3" imgW="2286000" imgH="431800" progId="Equation.3">
                  <p:embed/>
                </p:oleObj>
              </mc:Choice>
              <mc:Fallback>
                <p:oleObj name="" r:id="rId3" imgW="2286000" imgH="431800" progId="Equation.3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3789363"/>
                        <a:ext cx="5562600" cy="1042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760413" y="2520950"/>
          <a:ext cx="67976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" r:id="rId5" imgW="2794000" imgH="457200" progId="Equation.3">
                  <p:embed/>
                </p:oleObj>
              </mc:Choice>
              <mc:Fallback>
                <p:oleObj name="" r:id="rId5" imgW="2794000" imgH="457200" progId="Equation.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0413" y="2520950"/>
                        <a:ext cx="6797675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512763" y="4965700"/>
          <a:ext cx="7620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" r:id="rId7" imgW="3018790" imgH="215900" progId="Equation.3">
                  <p:embed/>
                </p:oleObj>
              </mc:Choice>
              <mc:Fallback>
                <p:oleObj name="" r:id="rId7" imgW="3018790" imgH="215900" progId="Equation.3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2763" y="4965700"/>
                        <a:ext cx="7620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矩形 130049"/>
          <p:cNvSpPr/>
          <p:nvPr/>
        </p:nvSpPr>
        <p:spPr>
          <a:xfrm>
            <a:off x="914400" y="22240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endParaRPr lang="zh-CN" altLang="en-US" sz="2800" b="1" i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0051" name="对象 130050"/>
          <p:cNvGraphicFramePr/>
          <p:nvPr/>
        </p:nvGraphicFramePr>
        <p:xfrm>
          <a:off x="1905000" y="2273300"/>
          <a:ext cx="3616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3606800" imgH="469900" progId="Equation.3">
                  <p:embed/>
                </p:oleObj>
              </mc:Choice>
              <mc:Fallback>
                <p:oleObj name="" r:id="rId1" imgW="3606800" imgH="4699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2273300"/>
                        <a:ext cx="36163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2" name="文本框 130051"/>
          <p:cNvSpPr txBox="1"/>
          <p:nvPr/>
        </p:nvSpPr>
        <p:spPr>
          <a:xfrm>
            <a:off x="857250" y="714375"/>
            <a:ext cx="283591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三</a:t>
            </a:r>
            <a:r>
              <a:rPr lang="en-US" altLang="zh-CN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r>
              <a:rPr lang="zh-CN" altLang="en-US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方差的性质</a:t>
            </a:r>
            <a:endParaRPr lang="zh-CN" altLang="en-US" sz="3200" b="1" i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0053" name="文本框 130052"/>
          <p:cNvSpPr txBox="1"/>
          <p:nvPr/>
        </p:nvSpPr>
        <p:spPr>
          <a:xfrm>
            <a:off x="914400" y="1524000"/>
            <a:ext cx="38214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(1) </a:t>
            </a:r>
            <a:r>
              <a:rPr lang="zh-CN" altLang="en-US" sz="2800" b="1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设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C </a:t>
            </a:r>
            <a:r>
              <a:rPr lang="zh-CN" altLang="en-US" sz="2800" b="1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是常数</a:t>
            </a:r>
            <a:r>
              <a:rPr lang="en-US" altLang="zh-CN" sz="2800" b="1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, </a:t>
            </a:r>
            <a:r>
              <a:rPr lang="zh-CN" altLang="en-US" sz="2800" b="1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则有</a:t>
            </a:r>
            <a:endParaRPr lang="zh-CN" altLang="en-US" sz="2800" b="1" i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graphicFrame>
        <p:nvGraphicFramePr>
          <p:cNvPr id="130054" name="对象 130053"/>
          <p:cNvGraphicFramePr/>
          <p:nvPr/>
        </p:nvGraphicFramePr>
        <p:xfrm>
          <a:off x="4735830" y="1588770"/>
          <a:ext cx="1460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1459865" imgH="393700" progId="Equation.3">
                  <p:embed/>
                </p:oleObj>
              </mc:Choice>
              <mc:Fallback>
                <p:oleObj name="" r:id="rId3" imgW="1459865" imgH="3937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5830" y="1588770"/>
                        <a:ext cx="14605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对象 130054"/>
          <p:cNvGraphicFramePr/>
          <p:nvPr/>
        </p:nvGraphicFramePr>
        <p:xfrm>
          <a:off x="5562600" y="2286000"/>
          <a:ext cx="1425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1421765" imgH="381000" progId="Equation.3">
                  <p:embed/>
                </p:oleObj>
              </mc:Choice>
              <mc:Fallback>
                <p:oleObj name="" r:id="rId5" imgW="1421765" imgH="3810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2600" y="2286000"/>
                        <a:ext cx="142557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对象 130055"/>
          <p:cNvGraphicFramePr/>
          <p:nvPr/>
        </p:nvGraphicFramePr>
        <p:xfrm>
          <a:off x="7010400" y="2349500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583565" imgH="317500" progId="Equation.3">
                  <p:embed/>
                </p:oleObj>
              </mc:Choice>
              <mc:Fallback>
                <p:oleObj name="" r:id="rId7" imgW="583565" imgH="3175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10400" y="2349500"/>
                        <a:ext cx="584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7" name="矩形 130056"/>
          <p:cNvSpPr/>
          <p:nvPr/>
        </p:nvSpPr>
        <p:spPr>
          <a:xfrm>
            <a:off x="914400" y="2924175"/>
            <a:ext cx="66294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(2) </a:t>
            </a:r>
            <a:r>
              <a:rPr lang="zh-CN" altLang="en-US" sz="2800" b="1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是一个随机变量</a:t>
            </a:r>
            <a:r>
              <a:rPr lang="en-US" altLang="zh-CN" sz="2800" b="1" i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C </a:t>
            </a:r>
            <a:r>
              <a:rPr lang="zh-CN" altLang="en-US" sz="2800" b="1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是常数</a:t>
            </a:r>
            <a:r>
              <a:rPr lang="en-US" altLang="zh-CN" sz="2800" b="1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, </a:t>
            </a:r>
            <a:r>
              <a:rPr lang="zh-CN" altLang="en-US" sz="2800" b="1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则</a:t>
            </a:r>
            <a:r>
              <a:rPr lang="zh-CN" altLang="en-US" sz="2800" b="1" i="0" dirty="0">
                <a:latin typeface="黑体" panose="02010609060101010101" pitchFamily="2" charset="-122"/>
                <a:ea typeface="黑体" panose="02010609060101010101" pitchFamily="2" charset="-122"/>
              </a:rPr>
              <a:t>有</a:t>
            </a:r>
            <a:endParaRPr lang="zh-CN" altLang="en-US" sz="2800" b="1" i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30058" name="对象 130057"/>
          <p:cNvGraphicFramePr/>
          <p:nvPr/>
        </p:nvGraphicFramePr>
        <p:xfrm>
          <a:off x="1860550" y="3420110"/>
          <a:ext cx="276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2768600" imgH="457200" progId="Equation.3">
                  <p:embed/>
                </p:oleObj>
              </mc:Choice>
              <mc:Fallback>
                <p:oleObj name="" r:id="rId9" imgW="2768600" imgH="457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60550" y="3420110"/>
                        <a:ext cx="2768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2" name="矩形 130061"/>
          <p:cNvSpPr/>
          <p:nvPr/>
        </p:nvSpPr>
        <p:spPr>
          <a:xfrm>
            <a:off x="914400" y="41433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endParaRPr lang="zh-CN" altLang="en-US" sz="2800" i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0063" name="对象 130062"/>
          <p:cNvGraphicFramePr/>
          <p:nvPr/>
        </p:nvGraphicFramePr>
        <p:xfrm>
          <a:off x="1981200" y="4295775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1" imgW="1091565" imgH="393700" progId="Equation.3">
                  <p:embed/>
                </p:oleObj>
              </mc:Choice>
              <mc:Fallback>
                <p:oleObj name="" r:id="rId11" imgW="1091565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1200" y="4295775"/>
                        <a:ext cx="1092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4" name="对象 130063"/>
          <p:cNvGraphicFramePr/>
          <p:nvPr/>
        </p:nvGraphicFramePr>
        <p:xfrm>
          <a:off x="2057400" y="4953000"/>
          <a:ext cx="309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3" imgW="3098800" imgH="457200" progId="Equation.3">
                  <p:embed/>
                </p:oleObj>
              </mc:Choice>
              <mc:Fallback>
                <p:oleObj name="" r:id="rId13" imgW="3098800" imgH="457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57400" y="4953000"/>
                        <a:ext cx="3098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5" name="对象 130064"/>
          <p:cNvGraphicFramePr/>
          <p:nvPr/>
        </p:nvGraphicFramePr>
        <p:xfrm>
          <a:off x="2057400" y="5638800"/>
          <a:ext cx="163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5" imgW="1638300" imgH="457200" progId="Equation.3">
                  <p:embed/>
                </p:oleObj>
              </mc:Choice>
              <mc:Fallback>
                <p:oleObj name="" r:id="rId15" imgW="1638300" imgH="457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57400" y="5638800"/>
                        <a:ext cx="1638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2" name="对象 130071"/>
          <p:cNvGraphicFramePr/>
          <p:nvPr/>
        </p:nvGraphicFramePr>
        <p:xfrm>
          <a:off x="3124200" y="4219575"/>
          <a:ext cx="314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7" imgW="3149600" imgH="469900" progId="Equation.3">
                  <p:embed/>
                </p:oleObj>
              </mc:Choice>
              <mc:Fallback>
                <p:oleObj name="" r:id="rId17" imgW="3149600" imgH="4699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24200" y="4219575"/>
                        <a:ext cx="3149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130053" grpId="0"/>
      <p:bldP spid="130057" grpId="0"/>
      <p:bldP spid="13006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2818" name="对象 162817"/>
          <p:cNvGraphicFramePr/>
          <p:nvPr/>
        </p:nvGraphicFramePr>
        <p:xfrm>
          <a:off x="1631315" y="1680845"/>
          <a:ext cx="672909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3403600" imgH="203200" progId="Equation.3">
                  <p:embed/>
                </p:oleObj>
              </mc:Choice>
              <mc:Fallback>
                <p:oleObj name="" r:id="rId1" imgW="3403600" imgH="203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1315" y="1680845"/>
                        <a:ext cx="672909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19" name="矩形 162818"/>
          <p:cNvSpPr/>
          <p:nvPr/>
        </p:nvSpPr>
        <p:spPr>
          <a:xfrm>
            <a:off x="885825" y="990600"/>
            <a:ext cx="676846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i="0" dirty="0">
                <a:latin typeface="Times New Roman" panose="02020603050405020304" pitchFamily="18" charset="0"/>
              </a:rPr>
              <a:t>(3)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Y  </a:t>
            </a:r>
            <a:r>
              <a:rPr lang="zh-CN" altLang="en-US" sz="2800" b="1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相互独立</a:t>
            </a:r>
            <a:r>
              <a:rPr lang="en-US" altLang="zh-CN" sz="2800" b="1" i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), 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存在</a:t>
            </a:r>
            <a:r>
              <a:rPr lang="en-US" altLang="zh-CN" sz="2800" b="1" i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,</a:t>
            </a:r>
            <a:r>
              <a:rPr lang="zh-CN" altLang="en-US" sz="2800" b="1" i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则</a:t>
            </a:r>
            <a:endParaRPr lang="zh-CN" altLang="en-US" sz="2800" b="1" i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162820" name="矩形 162819"/>
          <p:cNvSpPr/>
          <p:nvPr/>
        </p:nvSpPr>
        <p:spPr>
          <a:xfrm>
            <a:off x="276225" y="2242185"/>
            <a:ext cx="13550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1"/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endParaRPr lang="zh-CN" altLang="en-US" sz="2800" i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2821" name="对象 162820"/>
          <p:cNvGraphicFramePr/>
          <p:nvPr/>
        </p:nvGraphicFramePr>
        <p:xfrm>
          <a:off x="1295400" y="2971800"/>
          <a:ext cx="57023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5689600" imgH="469900" progId="Equation.3">
                  <p:embed/>
                </p:oleObj>
              </mc:Choice>
              <mc:Fallback>
                <p:oleObj name="" r:id="rId3" imgW="5689600" imgH="4699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2971800"/>
                        <a:ext cx="57023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对象 162821"/>
          <p:cNvGraphicFramePr/>
          <p:nvPr/>
        </p:nvGraphicFramePr>
        <p:xfrm>
          <a:off x="2819400" y="3643313"/>
          <a:ext cx="465931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4648200" imgH="469900" progId="Equation.3">
                  <p:embed/>
                </p:oleObj>
              </mc:Choice>
              <mc:Fallback>
                <p:oleObj name="" r:id="rId5" imgW="4648200" imgH="4699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3643313"/>
                        <a:ext cx="4659313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对象 162822"/>
          <p:cNvGraphicFramePr/>
          <p:nvPr/>
        </p:nvGraphicFramePr>
        <p:xfrm>
          <a:off x="2819400" y="4251325"/>
          <a:ext cx="48006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4785995" imgH="1002665" progId="Equation.3">
                  <p:embed/>
                </p:oleObj>
              </mc:Choice>
              <mc:Fallback>
                <p:oleObj name="" r:id="rId7" imgW="4785995" imgH="100266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9400" y="4251325"/>
                        <a:ext cx="4800600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4" name="对象 162823"/>
          <p:cNvGraphicFramePr/>
          <p:nvPr/>
        </p:nvGraphicFramePr>
        <p:xfrm>
          <a:off x="2853055" y="5476875"/>
          <a:ext cx="5655310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2819400" imgH="203200" progId="Equation.3">
                  <p:embed/>
                </p:oleObj>
              </mc:Choice>
              <mc:Fallback>
                <p:oleObj name="" r:id="rId9" imgW="2819400" imgH="203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3055" y="5476875"/>
                        <a:ext cx="5655310" cy="400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74" name="文本框 96273"/>
          <p:cNvSpPr txBox="1"/>
          <p:nvPr/>
        </p:nvSpPr>
        <p:spPr>
          <a:xfrm>
            <a:off x="914400" y="1955800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推广</a:t>
            </a:r>
            <a:endParaRPr lang="zh-CN" altLang="en-US" sz="2800" b="1" i="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6275" name="对象 96274"/>
          <p:cNvGraphicFramePr/>
          <p:nvPr/>
        </p:nvGraphicFramePr>
        <p:xfrm>
          <a:off x="1000125" y="2870200"/>
          <a:ext cx="7458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7921625" imgH="431800" progId="Equation.3">
                  <p:embed/>
                </p:oleObj>
              </mc:Choice>
              <mc:Fallback>
                <p:oleObj name="" r:id="rId1" imgW="7921625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0125" y="2870200"/>
                        <a:ext cx="74580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6" name="对象 96275"/>
          <p:cNvGraphicFramePr/>
          <p:nvPr/>
        </p:nvGraphicFramePr>
        <p:xfrm>
          <a:off x="2057400" y="2032000"/>
          <a:ext cx="482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4824095" imgH="444500" progId="Equation.3">
                  <p:embed/>
                </p:oleObj>
              </mc:Choice>
              <mc:Fallback>
                <p:oleObj name="" r:id="rId3" imgW="4824095" imgH="4445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2032000"/>
                        <a:ext cx="4826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8" name="对象 96277"/>
          <p:cNvGraphicFramePr/>
          <p:nvPr/>
        </p:nvGraphicFramePr>
        <p:xfrm>
          <a:off x="942975" y="3784600"/>
          <a:ext cx="7150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7150100" imgH="977900" progId="Equation.3">
                  <p:embed/>
                </p:oleObj>
              </mc:Choice>
              <mc:Fallback>
                <p:oleObj name="" r:id="rId5" imgW="7150100" imgH="9779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2975" y="3784600"/>
                        <a:ext cx="71501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9" name="对象 96278"/>
          <p:cNvGraphicFramePr/>
          <p:nvPr/>
        </p:nvGraphicFramePr>
        <p:xfrm>
          <a:off x="1933575" y="4343400"/>
          <a:ext cx="213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2132965" imgH="381000" progId="Equation.3">
                  <p:embed/>
                </p:oleObj>
              </mc:Choice>
              <mc:Fallback>
                <p:oleObj name="" r:id="rId7" imgW="2132965" imgH="3810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3575" y="4343400"/>
                        <a:ext cx="2133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5"/>
          <p:cNvSpPr txBox="1"/>
          <p:nvPr/>
        </p:nvSpPr>
        <p:spPr>
          <a:xfrm>
            <a:off x="914400" y="1236980"/>
            <a:ext cx="294322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若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X,Y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相互独立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857625" y="1302068"/>
          <a:ext cx="379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3795395" imgH="393700" progId="Equation.3">
                  <p:embed/>
                </p:oleObj>
              </mc:Choice>
              <mc:Fallback>
                <p:oleObj name="" r:id="rId9" imgW="3795395" imgH="393700" progId="Equation.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7625" y="1302068"/>
                        <a:ext cx="3797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62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7" name="文本框 14376"/>
          <p:cNvSpPr txBox="1"/>
          <p:nvPr/>
        </p:nvSpPr>
        <p:spPr>
          <a:xfrm>
            <a:off x="468313" y="684848"/>
            <a:ext cx="8267700" cy="198628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可以想象，若另外统计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天，车工小张不出废品，出一件、二件、三件废品的天数与前面的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天一般不会完全相同，这另外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天每天的平均废品数也不一定是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1.27.</a:t>
            </a:r>
            <a:endParaRPr lang="en-US" altLang="zh-CN" sz="2800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378" name="矩形标注 14377"/>
          <p:cNvSpPr/>
          <p:nvPr/>
        </p:nvSpPr>
        <p:spPr>
          <a:xfrm>
            <a:off x="5188585" y="2753360"/>
            <a:ext cx="3703638" cy="2057400"/>
          </a:xfrm>
          <a:prstGeom prst="wedgeRectCallout">
            <a:avLst>
              <a:gd name="adj1" fmla="val -67231"/>
              <a:gd name="adj2" fmla="val -33644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n</a:t>
            </a:r>
            <a:r>
              <a:rPr lang="en-US" altLang="zh-CN" sz="2800" b="1" i="0" baseline="-25000">
                <a:latin typeface="Times New Roman" panose="02020603050405020304" pitchFamily="18" charset="0"/>
              </a:rPr>
              <a:t>0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天没有出废品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zh-CN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n</a:t>
            </a:r>
            <a:r>
              <a:rPr lang="en-US" altLang="zh-CN" sz="2800" b="1" i="0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天每天出一件废品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zh-CN" sz="2800" b="1" i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n</a:t>
            </a:r>
            <a:r>
              <a:rPr lang="en-US" altLang="zh-CN" sz="2800" b="1" i="0" baseline="-25000">
                <a:latin typeface="Times New Roman" panose="02020603050405020304" pitchFamily="18" charset="0"/>
              </a:rPr>
              <a:t>2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天每天出两件废品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zh-CN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n</a:t>
            </a:r>
            <a:r>
              <a:rPr lang="en-US" altLang="zh-CN" sz="2800" b="1" i="0" baseline="-25000">
                <a:latin typeface="Times New Roman" panose="02020603050405020304" pitchFamily="18" charset="0"/>
              </a:rPr>
              <a:t>3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天每天出三件废品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800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4379" name="对象 14378"/>
          <p:cNvGraphicFramePr/>
          <p:nvPr/>
        </p:nvGraphicFramePr>
        <p:xfrm>
          <a:off x="1038543" y="5286375"/>
          <a:ext cx="445611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" r:id="rId1" imgW="1688465" imgH="393700" progId="Equation.3">
                  <p:embed/>
                </p:oleObj>
              </mc:Choice>
              <mc:Fallback>
                <p:oleObj name="" r:id="rId1" imgW="1688465" imgH="393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8543" y="5286375"/>
                        <a:ext cx="4456112" cy="1033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0" name="矩形 14379"/>
          <p:cNvSpPr/>
          <p:nvPr/>
        </p:nvSpPr>
        <p:spPr>
          <a:xfrm>
            <a:off x="395288" y="4764246"/>
            <a:ext cx="574294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可以得到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天中每天的平均废品数为</a:t>
            </a:r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381" name="文本框 14380"/>
          <p:cNvSpPr txBox="1"/>
          <p:nvPr/>
        </p:nvSpPr>
        <p:spPr>
          <a:xfrm>
            <a:off x="1058863" y="3589338"/>
            <a:ext cx="3657600" cy="10388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800" b="1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假定小张每天至多出三件废品</a:t>
            </a:r>
            <a:r>
              <a:rPr lang="en-US" altLang="zh-CN" sz="2800" b="1" i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          </a:t>
            </a:r>
            <a:r>
              <a:rPr lang="en-US" altLang="zh-CN" sz="2800" b="1" i="0">
                <a:solidFill>
                  <a:schemeClr val="accent2"/>
                </a:solidFill>
                <a:latin typeface="Times New Roman" panose="02020603050405020304" pitchFamily="18" charset="0"/>
              </a:rPr>
              <a:t>       </a:t>
            </a:r>
            <a:endParaRPr lang="en-US" altLang="zh-CN" sz="2800" b="1" i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82" name="对象 14381"/>
          <p:cNvGraphicFramePr/>
          <p:nvPr/>
        </p:nvGraphicFramePr>
        <p:xfrm>
          <a:off x="4457700" y="384651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" r:id="rId3" imgW="114300" imgH="215265" progId="Equation.3">
                  <p:embed/>
                </p:oleObj>
              </mc:Choice>
              <mc:Fallback>
                <p:oleObj name="" r:id="rId3" imgW="114300" imgH="21526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7700" y="3846513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3" name="对象 14382"/>
          <p:cNvGraphicFramePr/>
          <p:nvPr/>
        </p:nvGraphicFramePr>
        <p:xfrm>
          <a:off x="4457700" y="384651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" r:id="rId5" imgW="114300" imgH="215265" progId="Equation.3">
                  <p:embed/>
                </p:oleObj>
              </mc:Choice>
              <mc:Fallback>
                <p:oleObj name="" r:id="rId5" imgW="114300" imgH="2152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7700" y="3846513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4" name="对象 14383"/>
          <p:cNvGraphicFramePr/>
          <p:nvPr/>
        </p:nvGraphicFramePr>
        <p:xfrm>
          <a:off x="4457700" y="384651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" r:id="rId6" imgW="114300" imgH="215265" progId="Equation.3">
                  <p:embed/>
                </p:oleObj>
              </mc:Choice>
              <mc:Fallback>
                <p:oleObj name="" r:id="rId6" imgW="114300" imgH="2152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7700" y="3846513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5" name="对象 14384"/>
          <p:cNvGraphicFramePr/>
          <p:nvPr/>
        </p:nvGraphicFramePr>
        <p:xfrm>
          <a:off x="4457700" y="384651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" r:id="rId7" imgW="114300" imgH="215265" progId="Equation.3">
                  <p:embed/>
                </p:oleObj>
              </mc:Choice>
              <mc:Fallback>
                <p:oleObj name="" r:id="rId7" imgW="114300" imgH="2152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7700" y="3846513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6" name="矩形 14385"/>
          <p:cNvSpPr/>
          <p:nvPr/>
        </p:nvSpPr>
        <p:spPr>
          <a:xfrm>
            <a:off x="733425" y="2930684"/>
            <a:ext cx="4343400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一般来说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若统计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 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7" grpId="0"/>
      <p:bldP spid="14378" grpId="0" bldLvl="0" animBg="1"/>
      <p:bldP spid="14380" grpId="0"/>
      <p:bldP spid="14381" grpId="0"/>
      <p:bldP spid="1438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2"/>
          <p:cNvSpPr txBox="1"/>
          <p:nvPr/>
        </p:nvSpPr>
        <p:spPr>
          <a:xfrm>
            <a:off x="352425" y="86677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0163" name="Object 3"/>
          <p:cNvGraphicFramePr>
            <a:graphicFrameLocks noChangeAspect="1"/>
          </p:cNvGraphicFramePr>
          <p:nvPr/>
        </p:nvGraphicFramePr>
        <p:xfrm>
          <a:off x="1512888" y="966788"/>
          <a:ext cx="661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" r:id="rId1" imgW="6613525" imgH="431800" progId="Equation.3">
                  <p:embed/>
                </p:oleObj>
              </mc:Choice>
              <mc:Fallback>
                <p:oleObj name="" r:id="rId1" imgW="6613525" imgH="431800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2888" y="966788"/>
                        <a:ext cx="6616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611188" y="1557338"/>
          <a:ext cx="7777162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" r:id="rId3" imgW="3035300" imgH="431800" progId="Equation.3">
                  <p:embed/>
                </p:oleObj>
              </mc:Choice>
              <mc:Fallback>
                <p:oleObj name="" r:id="rId3" imgW="3035300" imgH="431800" progId="Equation.3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1557338"/>
                        <a:ext cx="7777162" cy="1106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539750" y="2999423"/>
          <a:ext cx="80645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" r:id="rId5" imgW="7616825" imgH="482600" progId="Equation.3">
                  <p:embed/>
                </p:oleObj>
              </mc:Choice>
              <mc:Fallback>
                <p:oleObj name="" r:id="rId5" imgW="7616825" imgH="482600" progId="Equation.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2999423"/>
                        <a:ext cx="806450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395288" y="3570605"/>
          <a:ext cx="8208962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" r:id="rId7" imgW="7578725" imgH="1002665" progId="Equation.3">
                  <p:embed/>
                </p:oleObj>
              </mc:Choice>
              <mc:Fallback>
                <p:oleObj name="" r:id="rId7" imgW="7578725" imgH="1002665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288" y="3570605"/>
                        <a:ext cx="8208962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7"/>
          <p:cNvGraphicFramePr>
            <a:graphicFrameLocks noChangeAspect="1"/>
          </p:cNvGraphicFramePr>
          <p:nvPr/>
        </p:nvGraphicFramePr>
        <p:xfrm>
          <a:off x="4592638" y="3627438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" r:id="rId9" imgW="190500" imgH="419735" progId="Equation.3">
                  <p:embed/>
                </p:oleObj>
              </mc:Choice>
              <mc:Fallback>
                <p:oleObj name="" r:id="rId9" imgW="190500" imgH="419735" progId="Equation.3">
                  <p:embed/>
                  <p:pic>
                    <p:nvPicPr>
                      <p:cNvPr id="0" name="图片 34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2638" y="3627438"/>
                        <a:ext cx="190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8" name="Object 8"/>
          <p:cNvGraphicFramePr>
            <a:graphicFrameLocks noChangeAspect="1"/>
          </p:cNvGraphicFramePr>
          <p:nvPr/>
        </p:nvGraphicFramePr>
        <p:xfrm>
          <a:off x="435928" y="4721543"/>
          <a:ext cx="7543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" r:id="rId11" imgW="7540625" imgH="951865" progId="Equation.3">
                  <p:embed/>
                </p:oleObj>
              </mc:Choice>
              <mc:Fallback>
                <p:oleObj name="" r:id="rId11" imgW="7540625" imgH="951865" progId="Equation.3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5928" y="4721543"/>
                        <a:ext cx="7543800" cy="9525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2"/>
          <p:cNvSpPr txBox="1"/>
          <p:nvPr/>
        </p:nvSpPr>
        <p:spPr>
          <a:xfrm>
            <a:off x="586105" y="347980"/>
            <a:ext cx="4953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四、切比雪夫不等式</a:t>
            </a:r>
            <a:endParaRPr lang="zh-CN" altLang="en-US" sz="3200" b="1" i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1187" name="Rectangle 3"/>
          <p:cNvSpPr/>
          <p:nvPr/>
        </p:nvSpPr>
        <p:spPr>
          <a:xfrm>
            <a:off x="692468" y="3226118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590868" y="4202430"/>
            <a:ext cx="7777163" cy="1758950"/>
            <a:chOff x="3" y="-140"/>
            <a:chExt cx="4899" cy="1108"/>
          </a:xfrm>
        </p:grpSpPr>
        <p:sp>
          <p:nvSpPr>
            <p:cNvPr id="56324" name="Rectangle 5"/>
            <p:cNvSpPr/>
            <p:nvPr/>
          </p:nvSpPr>
          <p:spPr>
            <a:xfrm>
              <a:off x="3" y="-140"/>
              <a:ext cx="4899" cy="11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130000"/>
                </a:lnSpc>
              </a:pP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由切比雪夫不等式可以看出，若      越小，则事件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{|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)|&lt;    }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的概率越大，即随机变量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 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集中在期望附近的可能性越大.</a:t>
              </a:r>
              <a:endPara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6325" name="Object 6"/>
            <p:cNvGraphicFramePr>
              <a:graphicFrameLocks noChangeAspect="1"/>
            </p:cNvGraphicFramePr>
            <p:nvPr/>
          </p:nvGraphicFramePr>
          <p:xfrm>
            <a:off x="3501" y="-140"/>
            <a:ext cx="34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5" name="" r:id="rId1" imgW="203835" imgH="203835" progId="Equation.3">
                    <p:embed/>
                  </p:oleObj>
                </mc:Choice>
                <mc:Fallback>
                  <p:oleObj name="" r:id="rId1" imgW="203835" imgH="203835" progId="Equation.3">
                    <p:embed/>
                    <p:pic>
                      <p:nvPicPr>
                        <p:cNvPr id="0" name="图片 342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01" y="-140"/>
                          <a:ext cx="347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6" name="Object 7"/>
            <p:cNvGraphicFramePr>
              <a:graphicFrameLocks noChangeAspect="1"/>
            </p:cNvGraphicFramePr>
            <p:nvPr/>
          </p:nvGraphicFramePr>
          <p:xfrm>
            <a:off x="1502" y="323"/>
            <a:ext cx="24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6" name="" r:id="rId3" imgW="127000" imgH="139700" progId="Equation.3">
                    <p:embed/>
                  </p:oleObj>
                </mc:Choice>
                <mc:Fallback>
                  <p:oleObj name="" r:id="rId3" imgW="127000" imgH="139700" progId="Equation.3">
                    <p:embed/>
                    <p:pic>
                      <p:nvPicPr>
                        <p:cNvPr id="0" name="图片 34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02" y="323"/>
                          <a:ext cx="248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1192" name="Object 8"/>
          <p:cNvGraphicFramePr>
            <a:graphicFrameLocks noChangeAspect="1"/>
          </p:cNvGraphicFramePr>
          <p:nvPr/>
        </p:nvGraphicFramePr>
        <p:xfrm>
          <a:off x="1581468" y="3089593"/>
          <a:ext cx="49530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" r:id="rId5" imgW="1765935" imgH="419100" progId="Equation.3">
                  <p:embed/>
                </p:oleObj>
              </mc:Choice>
              <mc:Fallback>
                <p:oleObj name="" r:id="rId5" imgW="1765935" imgH="419100" progId="Equation.3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1468" y="3089593"/>
                        <a:ext cx="4953000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3" name="Object 9"/>
          <p:cNvGraphicFramePr>
            <a:graphicFrameLocks noChangeAspect="1"/>
          </p:cNvGraphicFramePr>
          <p:nvPr/>
        </p:nvGraphicFramePr>
        <p:xfrm>
          <a:off x="1810068" y="2200593"/>
          <a:ext cx="441801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" r:id="rId7" imgW="1575435" imgH="419100" progId="Equation.3">
                  <p:embed/>
                </p:oleObj>
              </mc:Choice>
              <mc:Fallback>
                <p:oleObj name="" r:id="rId7" imgW="1575435" imgH="419100" progId="Equation.3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0068" y="2200593"/>
                        <a:ext cx="4418012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4" name="Object 10"/>
          <p:cNvGraphicFramePr>
            <a:graphicFrameLocks noChangeAspect="1"/>
          </p:cNvGraphicFramePr>
          <p:nvPr/>
        </p:nvGraphicFramePr>
        <p:xfrm>
          <a:off x="590868" y="1286193"/>
          <a:ext cx="7391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" r:id="rId9" imgW="7388225" imgH="989965" progId="Equation.3">
                  <p:embed/>
                </p:oleObj>
              </mc:Choice>
              <mc:Fallback>
                <p:oleObj name="" r:id="rId9" imgW="7388225" imgH="989965" progId="Equation.3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0868" y="1286193"/>
                        <a:ext cx="7391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/>
          <p:nvPr/>
        </p:nvSpPr>
        <p:spPr>
          <a:xfrm>
            <a:off x="493713" y="122396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证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6" name="Text Box 3"/>
          <p:cNvSpPr txBox="1"/>
          <p:nvPr/>
        </p:nvSpPr>
        <p:spPr>
          <a:xfrm>
            <a:off x="468313" y="609600"/>
            <a:ext cx="63452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我们只就连续型随机变量的情况来证明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2212" name="Object 4"/>
          <p:cNvGraphicFramePr>
            <a:graphicFrameLocks noChangeAspect="1"/>
          </p:cNvGraphicFramePr>
          <p:nvPr/>
        </p:nvGraphicFramePr>
        <p:xfrm>
          <a:off x="1306513" y="1323975"/>
          <a:ext cx="436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" r:id="rId1" imgW="4366895" imgH="444500" progId="Equation.3">
                  <p:embed/>
                </p:oleObj>
              </mc:Choice>
              <mc:Fallback>
                <p:oleObj name="" r:id="rId1" imgW="4366895" imgH="444500" progId="Equation.3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6513" y="1323975"/>
                        <a:ext cx="4368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1001713" y="2009775"/>
          <a:ext cx="58928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" r:id="rId3" imgW="5892800" imgH="2603500" progId="Equation.3">
                  <p:embed/>
                </p:oleObj>
              </mc:Choice>
              <mc:Fallback>
                <p:oleObj name="" r:id="rId3" imgW="5892800" imgH="2603500" progId="Equation.3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1713" y="2009775"/>
                        <a:ext cx="5892800" cy="260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49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5" y="3780790"/>
            <a:ext cx="2787015" cy="15633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1188" y="1779588"/>
            <a:ext cx="7696200" cy="1117600"/>
            <a:chOff x="0" y="0"/>
            <a:chExt cx="4848" cy="704"/>
          </a:xfrm>
        </p:grpSpPr>
        <p:sp>
          <p:nvSpPr>
            <p:cNvPr id="58370" name="Text Box 3"/>
            <p:cNvSpPr txBox="1"/>
            <p:nvPr/>
          </p:nvSpPr>
          <p:spPr>
            <a:xfrm>
              <a:off x="0" y="0"/>
              <a:ext cx="4848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当方差已知时，切比雪夫不等式给出了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r.v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与它的期望的偏差不小于     的概率的估计式 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8371" name="Object 4"/>
            <p:cNvGraphicFramePr>
              <a:graphicFrameLocks noChangeAspect="1"/>
            </p:cNvGraphicFramePr>
            <p:nvPr/>
          </p:nvGraphicFramePr>
          <p:xfrm>
            <a:off x="2087" y="407"/>
            <a:ext cx="23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5" name="" r:id="rId1" imgW="127000" imgH="139700" progId="Equation.3">
                    <p:embed/>
                  </p:oleObj>
                </mc:Choice>
                <mc:Fallback>
                  <p:oleObj name="" r:id="rId1" imgW="127000" imgH="139700" progId="Equation.3">
                    <p:embed/>
                    <p:pic>
                      <p:nvPicPr>
                        <p:cNvPr id="0" name="图片 34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7" y="407"/>
                          <a:ext cx="236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>
          <a:xfrm>
            <a:off x="611188" y="3059113"/>
            <a:ext cx="2220912" cy="549275"/>
            <a:chOff x="0" y="0"/>
            <a:chExt cx="1399" cy="346"/>
          </a:xfrm>
        </p:grpSpPr>
        <p:sp>
          <p:nvSpPr>
            <p:cNvPr id="58373" name="Rectangle 6"/>
            <p:cNvSpPr/>
            <p:nvPr/>
          </p:nvSpPr>
          <p:spPr>
            <a:xfrm>
              <a:off x="0" y="0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如取</a:t>
              </a:r>
              <a:endPara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8374" name="Object 7"/>
            <p:cNvGraphicFramePr>
              <a:graphicFrameLocks noChangeAspect="1"/>
            </p:cNvGraphicFramePr>
            <p:nvPr/>
          </p:nvGraphicFramePr>
          <p:xfrm>
            <a:off x="521" y="8"/>
            <a:ext cx="87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6" name="" r:id="rId3" imgW="457200" imgH="177800" progId="Equation.3">
                    <p:embed/>
                  </p:oleObj>
                </mc:Choice>
                <mc:Fallback>
                  <p:oleObj name="" r:id="rId3" imgW="457200" imgH="177800" progId="Equation.3">
                    <p:embed/>
                    <p:pic>
                      <p:nvPicPr>
                        <p:cNvPr id="0" name="图片 343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1" y="8"/>
                          <a:ext cx="878" cy="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75" name="Object 8"/>
          <p:cNvGraphicFramePr>
            <a:graphicFrameLocks noChangeAspect="1"/>
          </p:cNvGraphicFramePr>
          <p:nvPr/>
        </p:nvGraphicFramePr>
        <p:xfrm>
          <a:off x="1679575" y="620713"/>
          <a:ext cx="44180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" r:id="rId5" imgW="1575435" imgH="419100" progId="Equation.3">
                  <p:embed/>
                </p:oleObj>
              </mc:Choice>
              <mc:Fallback>
                <p:oleObj name="" r:id="rId5" imgW="1575435" imgH="419100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9575" y="620713"/>
                        <a:ext cx="4418013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1" name="Object 9"/>
          <p:cNvGraphicFramePr>
            <a:graphicFrameLocks noChangeAspect="1"/>
          </p:cNvGraphicFramePr>
          <p:nvPr/>
        </p:nvGraphicFramePr>
        <p:xfrm>
          <a:off x="1238250" y="3548063"/>
          <a:ext cx="6288088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" r:id="rId7" imgW="2198370" imgH="419100" progId="Equation.3">
                  <p:embed/>
                </p:oleObj>
              </mc:Choice>
              <mc:Fallback>
                <p:oleObj name="" r:id="rId7" imgW="2198370" imgH="419100" progId="Equation.3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8250" y="3548063"/>
                        <a:ext cx="6288088" cy="1198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"/>
          <p:cNvGrpSpPr/>
          <p:nvPr/>
        </p:nvGrpSpPr>
        <p:grpSpPr>
          <a:xfrm>
            <a:off x="612775" y="4787900"/>
            <a:ext cx="8135938" cy="1130300"/>
            <a:chOff x="0" y="0"/>
            <a:chExt cx="5125" cy="712"/>
          </a:xfrm>
        </p:grpSpPr>
        <p:sp>
          <p:nvSpPr>
            <p:cNvPr id="58378" name="Rectangle 11"/>
            <p:cNvSpPr/>
            <p:nvPr/>
          </p:nvSpPr>
          <p:spPr>
            <a:xfrm>
              <a:off x="0" y="0"/>
              <a:ext cx="5125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可见，对任给的分布，只要期望和方差       存在，</a:t>
              </a:r>
              <a:endPara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20000"/>
                </a:lnSpc>
              </a:pP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则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r.v X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取值偏离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超过 </a:t>
              </a:r>
              <a:r>
                <a:rPr lang="zh-CN" altLang="en-US" sz="2800" b="1" i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的概率小于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0.111 .</a:t>
              </a:r>
              <a:endPara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8379" name="Object 12"/>
            <p:cNvGraphicFramePr>
              <a:graphicFrameLocks noChangeAspect="1"/>
            </p:cNvGraphicFramePr>
            <p:nvPr/>
          </p:nvGraphicFramePr>
          <p:xfrm>
            <a:off x="3991" y="0"/>
            <a:ext cx="372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9" name="" r:id="rId9" imgW="203835" imgH="203835" progId="Equation.3">
                    <p:embed/>
                  </p:oleObj>
                </mc:Choice>
                <mc:Fallback>
                  <p:oleObj name="" r:id="rId9" imgW="203835" imgH="203835" progId="Equation.3">
                    <p:embed/>
                    <p:pic>
                      <p:nvPicPr>
                        <p:cNvPr id="0" name="图片 342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91" y="0"/>
                          <a:ext cx="372" cy="3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0" name="Object 13"/>
            <p:cNvGraphicFramePr>
              <a:graphicFrameLocks noChangeAspect="1"/>
            </p:cNvGraphicFramePr>
            <p:nvPr/>
          </p:nvGraphicFramePr>
          <p:xfrm>
            <a:off x="2760" y="454"/>
            <a:ext cx="27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0" name="" r:id="rId11" imgW="153035" imgH="140335" progId="Equation.3">
                    <p:embed/>
                  </p:oleObj>
                </mc:Choice>
                <mc:Fallback>
                  <p:oleObj name="" r:id="rId11" imgW="153035" imgH="140335" progId="Equation.3">
                    <p:embed/>
                    <p:pic>
                      <p:nvPicPr>
                        <p:cNvPr id="0" name="图片 342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60" y="454"/>
                          <a:ext cx="278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2"/>
          <p:cNvSpPr txBox="1"/>
          <p:nvPr/>
        </p:nvSpPr>
        <p:spPr>
          <a:xfrm>
            <a:off x="0" y="1484313"/>
            <a:ext cx="9144000" cy="16303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已知人的血液中 ，每一毫升白细胞数平均是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7300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，标准差是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700 .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利用切比雪夫不等式估计每毫升白细胞数在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5200~9400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之间的概率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/>
          <p:nvPr/>
        </p:nvSpPr>
        <p:spPr>
          <a:xfrm>
            <a:off x="546418" y="713423"/>
            <a:ext cx="4824412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解：设每毫升白细胞数为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X,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8" name="Rectangle 4"/>
          <p:cNvSpPr/>
          <p:nvPr/>
        </p:nvSpPr>
        <p:spPr>
          <a:xfrm>
            <a:off x="-102870" y="1332548"/>
            <a:ext cx="7489825" cy="57943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依题意，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)=7300,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)=700</a:t>
            </a:r>
            <a:r>
              <a:rPr lang="en-US" altLang="zh-CN" sz="2800" b="1" i="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endParaRPr lang="zh-CN" altLang="en-US" sz="32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57493" y="2081848"/>
            <a:ext cx="6248400" cy="519112"/>
            <a:chOff x="528" y="403"/>
            <a:chExt cx="3936" cy="327"/>
          </a:xfrm>
        </p:grpSpPr>
        <p:graphicFrame>
          <p:nvGraphicFramePr>
            <p:cNvPr id="60420" name="Object 6"/>
            <p:cNvGraphicFramePr>
              <a:graphicFrameLocks noChangeAspect="1"/>
            </p:cNvGraphicFramePr>
            <p:nvPr/>
          </p:nvGraphicFramePr>
          <p:xfrm>
            <a:off x="1488" y="431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3" name="" r:id="rId1" imgW="135255" imgH="169545" progId="Equation.3">
                    <p:embed/>
                  </p:oleObj>
                </mc:Choice>
                <mc:Fallback>
                  <p:oleObj name="" r:id="rId1" imgW="135255" imgH="169545" progId="Equation.3">
                    <p:embed/>
                    <p:pic>
                      <p:nvPicPr>
                        <p:cNvPr id="0" name="图片 343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88" y="431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1" name="Rectangle 7"/>
            <p:cNvSpPr/>
            <p:nvPr/>
          </p:nvSpPr>
          <p:spPr>
            <a:xfrm>
              <a:off x="528" y="403"/>
              <a:ext cx="39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P(5200 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9400)</a:t>
              </a:r>
              <a:endPara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0422" name="Object 8"/>
            <p:cNvGraphicFramePr>
              <a:graphicFrameLocks noChangeAspect="1"/>
            </p:cNvGraphicFramePr>
            <p:nvPr/>
          </p:nvGraphicFramePr>
          <p:xfrm>
            <a:off x="2016" y="432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4" name="" r:id="rId3" imgW="135255" imgH="169545" progId="Equation.3">
                    <p:embed/>
                  </p:oleObj>
                </mc:Choice>
                <mc:Fallback>
                  <p:oleObj name="" r:id="rId3" imgW="135255" imgH="169545" progId="Equation.3">
                    <p:embed/>
                    <p:pic>
                      <p:nvPicPr>
                        <p:cNvPr id="0" name="图片 344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16" y="432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/>
          <p:nvPr/>
        </p:nvGrpSpPr>
        <p:grpSpPr>
          <a:xfrm>
            <a:off x="3570605" y="2081848"/>
            <a:ext cx="6248400" cy="519112"/>
            <a:chOff x="288" y="1267"/>
            <a:chExt cx="3936" cy="327"/>
          </a:xfrm>
        </p:grpSpPr>
        <p:sp>
          <p:nvSpPr>
            <p:cNvPr id="60424" name="Rectangle 10"/>
            <p:cNvSpPr/>
            <p:nvPr/>
          </p:nvSpPr>
          <p:spPr>
            <a:xfrm>
              <a:off x="288" y="1267"/>
              <a:ext cx="39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(-2100   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      2100)</a:t>
              </a:r>
              <a:endPara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0425" name="Object 11"/>
            <p:cNvGraphicFramePr>
              <a:graphicFrameLocks noChangeAspect="1"/>
            </p:cNvGraphicFramePr>
            <p:nvPr/>
          </p:nvGraphicFramePr>
          <p:xfrm>
            <a:off x="2639" y="1296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5" name="" r:id="rId5" imgW="135255" imgH="169545" progId="Equation.3">
                    <p:embed/>
                  </p:oleObj>
                </mc:Choice>
                <mc:Fallback>
                  <p:oleObj name="" r:id="rId5" imgW="135255" imgH="169545" progId="Equation.3">
                    <p:embed/>
                    <p:pic>
                      <p:nvPicPr>
                        <p:cNvPr id="0" name="图片 34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39" y="1296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6" name="Object 12"/>
            <p:cNvGraphicFramePr>
              <a:graphicFrameLocks noChangeAspect="1"/>
            </p:cNvGraphicFramePr>
            <p:nvPr/>
          </p:nvGraphicFramePr>
          <p:xfrm>
            <a:off x="1487" y="1295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6" name="" r:id="rId7" imgW="135255" imgH="169545" progId="Equation.3">
                    <p:embed/>
                  </p:oleObj>
                </mc:Choice>
                <mc:Fallback>
                  <p:oleObj name="" r:id="rId7" imgW="135255" imgH="169545" progId="Equation.3">
                    <p:embed/>
                    <p:pic>
                      <p:nvPicPr>
                        <p:cNvPr id="0" name="图片 343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87" y="1295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/>
          <p:nvPr/>
        </p:nvGrpSpPr>
        <p:grpSpPr>
          <a:xfrm>
            <a:off x="3929380" y="2802573"/>
            <a:ext cx="4114800" cy="561975"/>
            <a:chOff x="384" y="1326"/>
            <a:chExt cx="2592" cy="354"/>
          </a:xfrm>
        </p:grpSpPr>
        <p:sp>
          <p:nvSpPr>
            <p:cNvPr id="60428" name="Rectangle 14"/>
            <p:cNvSpPr/>
            <p:nvPr/>
          </p:nvSpPr>
          <p:spPr>
            <a:xfrm>
              <a:off x="384" y="1344"/>
              <a:ext cx="25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{  |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)|        2100}</a:t>
              </a:r>
              <a:endPara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0429" name="Object 15"/>
            <p:cNvGraphicFramePr>
              <a:graphicFrameLocks noChangeAspect="1"/>
            </p:cNvGraphicFramePr>
            <p:nvPr/>
          </p:nvGraphicFramePr>
          <p:xfrm>
            <a:off x="1968" y="1326"/>
            <a:ext cx="19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7" name="" r:id="rId9" imgW="135255" imgH="169545" progId="Equation.3">
                    <p:embed/>
                  </p:oleObj>
                </mc:Choice>
                <mc:Fallback>
                  <p:oleObj name="" r:id="rId9" imgW="135255" imgH="169545" progId="Equation.3">
                    <p:embed/>
                    <p:pic>
                      <p:nvPicPr>
                        <p:cNvPr id="0" name="图片 344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68" y="1326"/>
                          <a:ext cx="194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440" name="Object 16"/>
          <p:cNvGraphicFramePr>
            <a:graphicFrameLocks noChangeAspect="1"/>
          </p:cNvGraphicFramePr>
          <p:nvPr/>
        </p:nvGraphicFramePr>
        <p:xfrm>
          <a:off x="4073843" y="3882073"/>
          <a:ext cx="2173287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" r:id="rId11" imgW="1016000" imgH="485140" progId="Equation.3">
                  <p:embed/>
                </p:oleObj>
              </mc:Choice>
              <mc:Fallback>
                <p:oleObj name="" r:id="rId11" imgW="1016000" imgH="485140" progId="Equation.3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3843" y="3882073"/>
                        <a:ext cx="2173287" cy="1052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1" name="Rectangle 17"/>
          <p:cNvSpPr/>
          <p:nvPr/>
        </p:nvSpPr>
        <p:spPr>
          <a:xfrm>
            <a:off x="328930" y="3305810"/>
            <a:ext cx="3041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由切比雪夫不等式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18"/>
          <p:cNvGrpSpPr/>
          <p:nvPr/>
        </p:nvGrpSpPr>
        <p:grpSpPr>
          <a:xfrm>
            <a:off x="401955" y="4097973"/>
            <a:ext cx="6248400" cy="519112"/>
            <a:chOff x="432" y="2371"/>
            <a:chExt cx="3936" cy="327"/>
          </a:xfrm>
        </p:grpSpPr>
        <p:sp>
          <p:nvSpPr>
            <p:cNvPr id="60433" name="Rectangle 19"/>
            <p:cNvSpPr/>
            <p:nvPr/>
          </p:nvSpPr>
          <p:spPr>
            <a:xfrm>
              <a:off x="432" y="2371"/>
              <a:ext cx="39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{ |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)|     2100}</a:t>
              </a:r>
              <a:endPara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0434" name="Object 20"/>
            <p:cNvGraphicFramePr>
              <a:graphicFrameLocks noChangeAspect="1"/>
            </p:cNvGraphicFramePr>
            <p:nvPr/>
          </p:nvGraphicFramePr>
          <p:xfrm>
            <a:off x="1920" y="2400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9" name="" r:id="rId13" imgW="135255" imgH="169545" progId="Equation.3">
                    <p:embed/>
                  </p:oleObj>
                </mc:Choice>
                <mc:Fallback>
                  <p:oleObj name="" r:id="rId13" imgW="135255" imgH="169545" progId="Equation.3">
                    <p:embed/>
                    <p:pic>
                      <p:nvPicPr>
                        <p:cNvPr id="0" name="图片 344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920" y="2400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445" name="Object 21"/>
          <p:cNvGraphicFramePr>
            <a:graphicFrameLocks noChangeAspect="1"/>
          </p:cNvGraphicFramePr>
          <p:nvPr/>
        </p:nvGraphicFramePr>
        <p:xfrm>
          <a:off x="6234430" y="3810635"/>
          <a:ext cx="19192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" r:id="rId15" imgW="857885" imgH="451485" progId="Equation.3">
                  <p:embed/>
                </p:oleObj>
              </mc:Choice>
              <mc:Fallback>
                <p:oleObj name="" r:id="rId15" imgW="857885" imgH="451485" progId="Equation.3">
                  <p:embed/>
                  <p:pic>
                    <p:nvPicPr>
                      <p:cNvPr id="0" name="图片 34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34430" y="3810635"/>
                        <a:ext cx="1919288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6" name="Rectangle 22"/>
          <p:cNvSpPr/>
          <p:nvPr/>
        </p:nvSpPr>
        <p:spPr>
          <a:xfrm>
            <a:off x="0" y="5069205"/>
            <a:ext cx="9972675" cy="45878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即估计每毫升白细胞数在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5200~9400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之间的概率不小于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8/9 .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47" name="Rectangle 23"/>
          <p:cNvSpPr/>
          <p:nvPr/>
        </p:nvSpPr>
        <p:spPr>
          <a:xfrm>
            <a:off x="5945505" y="1289685"/>
            <a:ext cx="2089150" cy="579438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所求为</a:t>
            </a:r>
            <a:endParaRPr lang="zh-CN" altLang="en-US" sz="32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  <p:bldP spid="103428" grpId="0"/>
      <p:bldP spid="103441" grpId="0"/>
      <p:bldP spid="103446" grpId="0"/>
      <p:bldP spid="10344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4000" b="0" dirty="0">
                <a:solidFill>
                  <a:srgbClr val="FF0000"/>
                </a:solidFill>
              </a:rPr>
              <a:t>第三节      协方差及相关系数</a:t>
            </a:r>
            <a:endParaRPr lang="zh-CN" altLang="en-US" sz="4000" b="0" dirty="0">
              <a:solidFill>
                <a:srgbClr val="FF0000"/>
              </a:solidFill>
            </a:endParaRPr>
          </a:p>
        </p:txBody>
      </p:sp>
      <p:sp>
        <p:nvSpPr>
          <p:cNvPr id="61442" name="Text Box 3"/>
          <p:cNvSpPr txBox="1"/>
          <p:nvPr/>
        </p:nvSpPr>
        <p:spPr>
          <a:xfrm>
            <a:off x="3563938" y="2924175"/>
            <a:ext cx="5256212" cy="1311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协方差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相关系数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443" name="Picture 4" descr="f012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313" y="2997200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4" name="Picture 5" descr="f012">
            <a:hlinkClick r:id="" action="ppaction://noaction">
              <a:snd r:embed="rId2" name="chimes.wav"/>
            </a:hlinkClick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313" y="3789363"/>
            <a:ext cx="523875" cy="42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0" name="Object 2"/>
          <p:cNvGraphicFramePr>
            <a:graphicFrameLocks noChangeAspect="1"/>
          </p:cNvGraphicFramePr>
          <p:nvPr/>
        </p:nvGraphicFramePr>
        <p:xfrm>
          <a:off x="509270" y="1046480"/>
          <a:ext cx="8001000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" r:id="rId1" imgW="3289300" imgH="1371600" progId="Equation.3">
                  <p:embed/>
                </p:oleObj>
              </mc:Choice>
              <mc:Fallback>
                <p:oleObj name="" r:id="rId1" imgW="3289300" imgH="1371600" progId="Equation.3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9270" y="1046480"/>
                        <a:ext cx="8001000" cy="322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/>
          <p:nvPr/>
        </p:nvSpPr>
        <p:spPr>
          <a:xfrm>
            <a:off x="152400" y="228600"/>
            <a:ext cx="1508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1 . 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定义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28355" name="Object 3"/>
          <p:cNvGraphicFramePr>
            <a:graphicFrameLocks noChangeAspect="1"/>
          </p:cNvGraphicFramePr>
          <p:nvPr/>
        </p:nvGraphicFramePr>
        <p:xfrm>
          <a:off x="334963" y="857250"/>
          <a:ext cx="816610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" r:id="rId1" imgW="2388870" imgH="469900" progId="Equation.3">
                  <p:embed/>
                </p:oleObj>
              </mc:Choice>
              <mc:Fallback>
                <p:oleObj name="" r:id="rId1" imgW="2388870" imgH="469900" progId="Equation.3">
                  <p:embed/>
                  <p:pic>
                    <p:nvPicPr>
                      <p:cNvPr id="0" name="图片 34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963" y="857250"/>
                        <a:ext cx="8166100" cy="160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Rectangle 4"/>
          <p:cNvSpPr/>
          <p:nvPr/>
        </p:nvSpPr>
        <p:spPr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301625" y="2693988"/>
          <a:ext cx="29972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" r:id="rId3" imgW="978535" imgH="342900" progId="Equation.3">
                  <p:embed/>
                </p:oleObj>
              </mc:Choice>
              <mc:Fallback>
                <p:oleObj name="" r:id="rId3" imgW="978535" imgH="342900" progId="Equation.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25" y="2693988"/>
                        <a:ext cx="2997200" cy="1044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8" name="Rectangle 6"/>
          <p:cNvSpPr/>
          <p:nvPr/>
        </p:nvSpPr>
        <p:spPr>
          <a:xfrm>
            <a:off x="3360738" y="3011488"/>
            <a:ext cx="4327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2800" b="1" i="0" dirty="0">
                <a:solidFill>
                  <a:srgbClr val="000C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称为变量</a:t>
            </a:r>
            <a:r>
              <a:rPr lang="en-US" altLang="zh-CN" sz="2800" b="1" i="0" dirty="0">
                <a:solidFill>
                  <a:srgbClr val="000C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solidFill>
                  <a:srgbClr val="000C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2800" b="1" i="0" dirty="0">
                <a:solidFill>
                  <a:srgbClr val="000C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800" b="1" i="0" dirty="0">
                <a:solidFill>
                  <a:srgbClr val="000C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的相关系数</a:t>
            </a:r>
            <a:r>
              <a:rPr lang="zh-CN" altLang="en-US" sz="2800" i="0" dirty="0">
                <a:solidFill>
                  <a:srgbClr val="000C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i="0" dirty="0">
              <a:solidFill>
                <a:srgbClr val="000C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8359" name="Object 7"/>
          <p:cNvGraphicFramePr>
            <a:graphicFrameLocks noChangeAspect="1"/>
          </p:cNvGraphicFramePr>
          <p:nvPr/>
        </p:nvGraphicFramePr>
        <p:xfrm>
          <a:off x="334963" y="3839845"/>
          <a:ext cx="42433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" r:id="rId5" imgW="1675130" imgH="215900" progId="Equation.3">
                  <p:embed/>
                </p:oleObj>
              </mc:Choice>
              <mc:Fallback>
                <p:oleObj name="" r:id="rId5" imgW="1675130" imgH="215900" progId="Equation.3">
                  <p:embed/>
                  <p:pic>
                    <p:nvPicPr>
                      <p:cNvPr id="0" name="图片 34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963" y="3839845"/>
                        <a:ext cx="4243387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0" name="Text Box 8"/>
          <p:cNvSpPr txBox="1"/>
          <p:nvPr/>
        </p:nvSpPr>
        <p:spPr>
          <a:xfrm>
            <a:off x="227965" y="4496753"/>
            <a:ext cx="8542338" cy="15541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从定义看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相关系数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sz="3200" b="1" i="0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与协方差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Cov(X,Y)</a:t>
            </a:r>
            <a:endParaRPr lang="en-US" altLang="zh-CN" sz="3200" b="1" i="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只差一个常数倍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</a:t>
            </a:r>
            <a:r>
              <a:rPr lang="en-US" altLang="zh-CN" sz="3200" b="1" i="0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是标准化了的协方差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关于</a:t>
            </a:r>
            <a:endParaRPr lang="zh-CN" altLang="en-US" sz="3200" b="1" i="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相关系数有下面定理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3200" b="1" i="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/>
      <p:bldP spid="228358" grpId="0"/>
      <p:bldP spid="22836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378" name="Object 2"/>
          <p:cNvGraphicFramePr>
            <a:graphicFrameLocks noChangeAspect="1"/>
          </p:cNvGraphicFramePr>
          <p:nvPr/>
        </p:nvGraphicFramePr>
        <p:xfrm>
          <a:off x="323850" y="1628775"/>
          <a:ext cx="8382000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" r:id="rId1" imgW="3389630" imgH="622300" progId="Equation.3">
                  <p:embed/>
                </p:oleObj>
              </mc:Choice>
              <mc:Fallback>
                <p:oleObj name="" r:id="rId1" imgW="3389630" imgH="6223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1628775"/>
                        <a:ext cx="8382000" cy="1509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79" name="Rectangle 3"/>
          <p:cNvSpPr/>
          <p:nvPr/>
        </p:nvSpPr>
        <p:spPr>
          <a:xfrm>
            <a:off x="250825" y="620713"/>
            <a:ext cx="708977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2.  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协方差的计算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归结为计算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E[g(X,Y)]</a:t>
            </a:r>
            <a:endParaRPr lang="en-US" altLang="zh-CN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29380" name="Object 4"/>
          <p:cNvGraphicFramePr>
            <a:graphicFrameLocks noChangeAspect="1"/>
          </p:cNvGraphicFramePr>
          <p:nvPr/>
        </p:nvGraphicFramePr>
        <p:xfrm>
          <a:off x="354013" y="3644900"/>
          <a:ext cx="8789987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" r:id="rId3" imgW="3556000" imgH="558800" progId="Equation.3">
                  <p:embed/>
                </p:oleObj>
              </mc:Choice>
              <mc:Fallback>
                <p:oleObj name="" r:id="rId3" imgW="3556000" imgH="5588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013" y="3644900"/>
                        <a:ext cx="8789987" cy="1355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5"/>
          <p:cNvSpPr/>
          <p:nvPr/>
        </p:nvSpPr>
        <p:spPr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5" name="矩形标注 15414"/>
          <p:cNvSpPr/>
          <p:nvPr/>
        </p:nvSpPr>
        <p:spPr>
          <a:xfrm>
            <a:off x="5292725" y="1485900"/>
            <a:ext cx="3648075" cy="1295400"/>
          </a:xfrm>
          <a:prstGeom prst="wedgeRectCallout">
            <a:avLst>
              <a:gd name="adj1" fmla="val -56745"/>
              <a:gd name="adj2" fmla="val -8627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这是以频率为权的</a:t>
            </a:r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加权平均</a:t>
            </a:r>
            <a:endParaRPr lang="zh-CN" altLang="en-US" sz="2800" b="1" i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416" name="对象 15415"/>
          <p:cNvGraphicFramePr/>
          <p:nvPr/>
        </p:nvGraphicFramePr>
        <p:xfrm>
          <a:off x="611188" y="549275"/>
          <a:ext cx="445611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" r:id="rId1" imgW="1688465" imgH="393700" progId="Equation.3">
                  <p:embed/>
                </p:oleObj>
              </mc:Choice>
              <mc:Fallback>
                <p:oleObj name="" r:id="rId1" imgW="1688465" imgH="393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549275"/>
                        <a:ext cx="4456112" cy="1033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7" name="文本框 15416"/>
          <p:cNvSpPr txBox="1"/>
          <p:nvPr/>
        </p:nvSpPr>
        <p:spPr>
          <a:xfrm>
            <a:off x="400050" y="4027488"/>
            <a:ext cx="3733800" cy="4356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</a:t>
            </a:r>
            <a:endParaRPr lang="en-US" altLang="zh-CN" sz="2800" b="1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418" name="对象 15417"/>
          <p:cNvGraphicFramePr/>
          <p:nvPr/>
        </p:nvGraphicFramePr>
        <p:xfrm>
          <a:off x="4533900" y="407193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" r:id="rId3" imgW="114300" imgH="215265" progId="Equation.3">
                  <p:embed/>
                </p:oleObj>
              </mc:Choice>
              <mc:Fallback>
                <p:oleObj name="" r:id="rId3" imgW="114300" imgH="21526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3900" y="4071938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9" name="对象 15418"/>
          <p:cNvGraphicFramePr/>
          <p:nvPr/>
        </p:nvGraphicFramePr>
        <p:xfrm>
          <a:off x="4533900" y="407193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" r:id="rId5" imgW="114300" imgH="215265" progId="Equation.3">
                  <p:embed/>
                </p:oleObj>
              </mc:Choice>
              <mc:Fallback>
                <p:oleObj name="" r:id="rId5" imgW="114300" imgH="21526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3900" y="4071938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0" name="对象 15419"/>
          <p:cNvGraphicFramePr/>
          <p:nvPr/>
        </p:nvGraphicFramePr>
        <p:xfrm>
          <a:off x="4533900" y="407193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" r:id="rId6" imgW="114300" imgH="215265" progId="Equation.3">
                  <p:embed/>
                </p:oleObj>
              </mc:Choice>
              <mc:Fallback>
                <p:oleObj name="" r:id="rId6" imgW="114300" imgH="2152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3900" y="4071938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1" name="对象 15420"/>
          <p:cNvGraphicFramePr/>
          <p:nvPr/>
        </p:nvGraphicFramePr>
        <p:xfrm>
          <a:off x="4533900" y="407193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" r:id="rId7" imgW="114300" imgH="215265" progId="Equation.3">
                  <p:embed/>
                </p:oleObj>
              </mc:Choice>
              <mc:Fallback>
                <p:oleObj name="" r:id="rId7" imgW="114300" imgH="2152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3900" y="4071938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22" name="矩形 15421"/>
          <p:cNvSpPr/>
          <p:nvPr/>
        </p:nvSpPr>
        <p:spPr>
          <a:xfrm>
            <a:off x="323850" y="2053273"/>
            <a:ext cx="5029200" cy="181483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l" eaLnBrk="1" hangingPunct="1"/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很大时，频率接近于概率，所以我们在求废品数</a:t>
            </a: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的平均值时，用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概率代替频率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，得平均值为</a:t>
            </a:r>
            <a:endParaRPr lang="zh-CN" altLang="en-US" sz="2800" b="1" i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5423" name="对象 15422"/>
          <p:cNvGraphicFramePr/>
          <p:nvPr/>
        </p:nvGraphicFramePr>
        <p:xfrm>
          <a:off x="476250" y="4149725"/>
          <a:ext cx="42878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" r:id="rId8" imgW="1625600" imgH="228600" progId="Equation.3">
                  <p:embed/>
                </p:oleObj>
              </mc:Choice>
              <mc:Fallback>
                <p:oleObj name="" r:id="rId8" imgW="1625600" imgH="228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6250" y="4149725"/>
                        <a:ext cx="4287838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24" name="矩形标注 15423"/>
          <p:cNvSpPr/>
          <p:nvPr/>
        </p:nvSpPr>
        <p:spPr>
          <a:xfrm>
            <a:off x="5148263" y="3789363"/>
            <a:ext cx="3733800" cy="1295400"/>
          </a:xfrm>
          <a:prstGeom prst="wedgeRectCallout">
            <a:avLst>
              <a:gd name="adj1" fmla="val -59991"/>
              <a:gd name="adj2" fmla="val 12380"/>
            </a:avLst>
          </a:prstGeom>
          <a:solidFill>
            <a:schemeClr val="accent1">
              <a:lumMod val="20000"/>
              <a:lumOff val="80000"/>
              <a:alpha val="58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这是以概率为权的</a:t>
            </a:r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加权平均</a:t>
            </a:r>
            <a:endParaRPr lang="zh-CN" altLang="en-US" sz="2800" b="1" i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425" name="矩形 15424"/>
          <p:cNvSpPr/>
          <p:nvPr/>
        </p:nvSpPr>
        <p:spPr>
          <a:xfrm>
            <a:off x="457200" y="5044758"/>
            <a:ext cx="8424863" cy="95313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l" eaLnBrk="1" hangingPunct="1"/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这样得到一个确定的数</a:t>
            </a:r>
            <a:r>
              <a:rPr lang="en-US" altLang="zh-CN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我们就用这个数作为随机变量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b="1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的平均值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b="1" i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800" b="1" i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5" grpId="0" bldLvl="0" animBg="1"/>
      <p:bldP spid="15417" grpId="0"/>
      <p:bldP spid="15422" grpId="0"/>
      <p:bldP spid="15424" grpId="0" bldLvl="0" animBg="1"/>
      <p:bldP spid="1542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8" name="矩形 167937"/>
          <p:cNvSpPr/>
          <p:nvPr/>
        </p:nvSpPr>
        <p:spPr>
          <a:xfrm>
            <a:off x="842963" y="708025"/>
            <a:ext cx="477583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b="1" i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3200" b="1" i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协方差的另一种</a:t>
            </a:r>
            <a:r>
              <a:rPr lang="zh-CN" altLang="en-US" sz="3200" b="1" i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计算公式</a:t>
            </a:r>
            <a:endParaRPr lang="zh-CN" altLang="en-US" sz="3200" b="1" i="0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67939" name="对象 167938"/>
          <p:cNvGraphicFramePr/>
          <p:nvPr/>
        </p:nvGraphicFramePr>
        <p:xfrm>
          <a:off x="1725930" y="1638300"/>
          <a:ext cx="5613400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095500" imgH="203200" progId="Equation.3">
                  <p:embed/>
                </p:oleObj>
              </mc:Choice>
              <mc:Fallback>
                <p:oleObj name="" r:id="rId1" imgW="2095500" imgH="203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5930" y="1638300"/>
                        <a:ext cx="5613400" cy="570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1" name="文本框 167940"/>
          <p:cNvSpPr txBox="1"/>
          <p:nvPr/>
        </p:nvSpPr>
        <p:spPr>
          <a:xfrm>
            <a:off x="827088" y="29098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endParaRPr lang="zh-CN" altLang="en-US" sz="2800" b="1" i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67942" name="对象 167941"/>
          <p:cNvGraphicFramePr/>
          <p:nvPr/>
        </p:nvGraphicFramePr>
        <p:xfrm>
          <a:off x="1974850" y="2910205"/>
          <a:ext cx="559054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2425700" imgH="203200" progId="Equation.3">
                  <p:embed/>
                </p:oleObj>
              </mc:Choice>
              <mc:Fallback>
                <p:oleObj name="" r:id="rId3" imgW="2425700" imgH="203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850" y="2910205"/>
                        <a:ext cx="559054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对象 167942"/>
          <p:cNvGraphicFramePr/>
          <p:nvPr/>
        </p:nvGraphicFramePr>
        <p:xfrm>
          <a:off x="1836738" y="3795713"/>
          <a:ext cx="561498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5608320" imgH="355600" progId="Equation.3">
                  <p:embed/>
                </p:oleObj>
              </mc:Choice>
              <mc:Fallback>
                <p:oleObj name="" r:id="rId5" imgW="5608320" imgH="355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6738" y="3795713"/>
                        <a:ext cx="5614987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对象 167944"/>
          <p:cNvGraphicFramePr/>
          <p:nvPr/>
        </p:nvGraphicFramePr>
        <p:xfrm>
          <a:off x="1836738" y="5341938"/>
          <a:ext cx="3441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3440430" imgH="393700" progId="Equation.3">
                  <p:embed/>
                </p:oleObj>
              </mc:Choice>
              <mc:Fallback>
                <p:oleObj name="" r:id="rId7" imgW="3440430" imgH="393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6738" y="5341938"/>
                        <a:ext cx="34417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对象 167945"/>
          <p:cNvGraphicFramePr/>
          <p:nvPr/>
        </p:nvGraphicFramePr>
        <p:xfrm>
          <a:off x="1836738" y="4508500"/>
          <a:ext cx="55133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5509260" imgH="393700" progId="Equation.3">
                  <p:embed/>
                </p:oleObj>
              </mc:Choice>
              <mc:Fallback>
                <p:oleObj name="" r:id="rId9" imgW="5509260" imgH="3937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6738" y="4508500"/>
                        <a:ext cx="5513387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91" name="Text Box 7"/>
          <p:cNvSpPr txBox="1"/>
          <p:nvPr/>
        </p:nvSpPr>
        <p:spPr>
          <a:xfrm>
            <a:off x="533400" y="1079500"/>
            <a:ext cx="8153400" cy="43767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3. </a:t>
            </a:r>
            <a:r>
              <a:rPr lang="zh-CN" altLang="en-US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协方差性质</a:t>
            </a:r>
            <a:endParaRPr lang="zh-CN" altLang="en-US" sz="2800" b="1" i="0" dirty="0">
              <a:solidFill>
                <a:srgbClr val="0000CC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(1)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Cov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Y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)=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Cov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Y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lang="zh-CN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；</a:t>
            </a:r>
            <a:endParaRPr lang="en-US" altLang="zh-CN" sz="2800" b="1" i="0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(2)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Cov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)=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D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lang="zh-CN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Cov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c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)=0</a:t>
            </a:r>
            <a:r>
              <a:rPr lang="zh-CN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；</a:t>
            </a:r>
            <a:endParaRPr lang="zh-CN" altLang="en-US" sz="2800" b="1" i="0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(3)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Cov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aX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bY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)=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abCov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Y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lang="zh-CN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其中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b</a:t>
            </a:r>
            <a:r>
              <a:rPr lang="zh-CN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为 常数；</a:t>
            </a:r>
            <a:endParaRPr lang="zh-CN" altLang="en-US" sz="2800" b="1" i="0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(4)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Cov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+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Y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Z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)=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Cov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Z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)+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Cov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Y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Z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lang="zh-CN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；</a:t>
            </a:r>
            <a:endParaRPr lang="en-US" altLang="zh-CN" sz="2800" b="1" i="0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(5) </a:t>
            </a:r>
            <a:r>
              <a:rPr lang="zh-CN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若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Y</a:t>
            </a:r>
            <a:r>
              <a:rPr lang="zh-CN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相互独立，则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Cov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Y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)=0</a:t>
            </a:r>
            <a:r>
              <a:rPr lang="zh-CN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；</a:t>
            </a:r>
            <a:endParaRPr lang="en-US" altLang="zh-CN" sz="2800" b="1" i="0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(6)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D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±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Y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)=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D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)+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D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Y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 </a:t>
            </a:r>
            <a:r>
              <a:rPr lang="en-US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±</a:t>
            </a:r>
            <a:r>
              <a:rPr lang="en-US" altLang="zh-CN" sz="1600" i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Cov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Y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lang="zh-CN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。</a:t>
            </a:r>
            <a:endParaRPr lang="zh-CN" altLang="en-US" sz="2800" b="1" i="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1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4919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349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349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349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349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349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349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349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/>
          <p:nvPr/>
        </p:nvSpPr>
        <p:spPr>
          <a:xfrm>
            <a:off x="827405" y="1398905"/>
            <a:ext cx="336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问题的提出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32451" name="Object 3"/>
          <p:cNvGraphicFramePr>
            <a:graphicFrameLocks noChangeAspect="1"/>
          </p:cNvGraphicFramePr>
          <p:nvPr/>
        </p:nvGraphicFramePr>
        <p:xfrm>
          <a:off x="539750" y="2205038"/>
          <a:ext cx="40417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" r:id="rId1" imgW="3580130" imgH="444500" progId="Equation.3">
                  <p:embed/>
                </p:oleObj>
              </mc:Choice>
              <mc:Fallback>
                <p:oleObj name="" r:id="rId1" imgW="3580130" imgH="44450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2205038"/>
                        <a:ext cx="4041775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2" name="Object 4"/>
          <p:cNvGraphicFramePr>
            <a:graphicFrameLocks noChangeAspect="1"/>
          </p:cNvGraphicFramePr>
          <p:nvPr/>
        </p:nvGraphicFramePr>
        <p:xfrm>
          <a:off x="1619250" y="3357563"/>
          <a:ext cx="3949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" r:id="rId3" imgW="3949700" imgH="469900" progId="Equation.3">
                  <p:embed/>
                </p:oleObj>
              </mc:Choice>
              <mc:Fallback>
                <p:oleObj name="" r:id="rId3" imgW="3949700" imgH="46990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3357563"/>
                        <a:ext cx="3949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3" name="Object 5"/>
          <p:cNvGraphicFramePr>
            <a:graphicFrameLocks noChangeAspect="1"/>
          </p:cNvGraphicFramePr>
          <p:nvPr/>
        </p:nvGraphicFramePr>
        <p:xfrm>
          <a:off x="725170" y="3891915"/>
          <a:ext cx="731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" r:id="rId5" imgW="7312025" imgH="444500" progId="Equation.3">
                  <p:embed/>
                </p:oleObj>
              </mc:Choice>
              <mc:Fallback>
                <p:oleObj name="" r:id="rId5" imgW="7312025" imgH="4445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170" y="3891915"/>
                        <a:ext cx="7315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4" name="Object 6"/>
          <p:cNvGraphicFramePr>
            <a:graphicFrameLocks noChangeAspect="1"/>
          </p:cNvGraphicFramePr>
          <p:nvPr/>
        </p:nvGraphicFramePr>
        <p:xfrm>
          <a:off x="827088" y="4562158"/>
          <a:ext cx="208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" r:id="rId7" imgW="2082800" imgH="431800" progId="Equation.3">
                  <p:embed/>
                </p:oleObj>
              </mc:Choice>
              <mc:Fallback>
                <p:oleObj name="" r:id="rId7" imgW="2082800" imgH="4318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4562158"/>
                        <a:ext cx="2082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5" name="Object 7"/>
          <p:cNvGraphicFramePr>
            <a:graphicFrameLocks noChangeAspect="1"/>
          </p:cNvGraphicFramePr>
          <p:nvPr/>
        </p:nvGraphicFramePr>
        <p:xfrm>
          <a:off x="989648" y="5298123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" r:id="rId9" imgW="2184400" imgH="431800" progId="Equation.3">
                  <p:embed/>
                </p:oleObj>
              </mc:Choice>
              <mc:Fallback>
                <p:oleObj name="" r:id="rId9" imgW="2184400" imgH="431800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9648" y="5298123"/>
                        <a:ext cx="2184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Rectangle 8"/>
          <p:cNvSpPr>
            <a:spLocks noGrp="1"/>
          </p:cNvSpPr>
          <p:nvPr>
            <p:ph type="title" idx="4294967295"/>
          </p:nvPr>
        </p:nvSpPr>
        <p:spPr>
          <a:xfrm>
            <a:off x="914400" y="577850"/>
            <a:ext cx="8229600" cy="641350"/>
          </a:xfrm>
        </p:spPr>
        <p:txBody>
          <a:bodyPr wrap="square" lIns="91440" tIns="45720" rIns="91440" bIns="45720" anchor="ctr">
            <a:spAutoFit/>
          </a:bodyPr>
          <a:lstStyle/>
          <a:p>
            <a:r>
              <a:rPr lang="zh-CN" altLang="en-US" sz="36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相关系数的意义</a:t>
            </a:r>
            <a:endParaRPr lang="zh-CN" altLang="en-US" sz="3600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2457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54050" y="2806700"/>
          <a:ext cx="572262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name="" r:id="rId11" imgW="4555490" imgH="405765" progId="Equation.3">
                  <p:embed/>
                </p:oleObj>
              </mc:Choice>
              <mc:Fallback>
                <p:oleObj name="" r:id="rId11" imgW="4555490" imgH="405765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4050" y="2806700"/>
                        <a:ext cx="5722620" cy="4921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8" name="Object 1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09160" y="2205355"/>
          <a:ext cx="3757295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" r:id="rId13" imgW="1714500" imgH="203200" progId="Equation.3">
                  <p:embed/>
                </p:oleObj>
              </mc:Choice>
              <mc:Fallback>
                <p:oleObj name="" r:id="rId13" imgW="1714500" imgH="2032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09160" y="2205355"/>
                        <a:ext cx="3757295" cy="44640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9" name="Object 11"/>
          <p:cNvGraphicFramePr>
            <a:graphicFrameLocks noChangeAspect="1"/>
          </p:cNvGraphicFramePr>
          <p:nvPr/>
        </p:nvGraphicFramePr>
        <p:xfrm>
          <a:off x="2958783" y="4562475"/>
          <a:ext cx="518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4" name="" r:id="rId15" imgW="5179060" imgH="444500" progId="Equation.3">
                  <p:embed/>
                </p:oleObj>
              </mc:Choice>
              <mc:Fallback>
                <p:oleObj name="" r:id="rId15" imgW="5179060" imgH="4445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58783" y="4562475"/>
                        <a:ext cx="5181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60" name="Object 12"/>
          <p:cNvGraphicFramePr>
            <a:graphicFrameLocks noChangeAspect="1"/>
          </p:cNvGraphicFramePr>
          <p:nvPr/>
        </p:nvGraphicFramePr>
        <p:xfrm>
          <a:off x="3371850" y="5298440"/>
          <a:ext cx="219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name="" r:id="rId17" imgW="2197100" imgH="444500" progId="Equation.3">
                  <p:embed/>
                </p:oleObj>
              </mc:Choice>
              <mc:Fallback>
                <p:oleObj name="" r:id="rId17" imgW="2197100" imgH="44450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71850" y="5298440"/>
                        <a:ext cx="2197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4" name="Object 2"/>
          <p:cNvGraphicFramePr>
            <a:graphicFrameLocks noChangeAspect="1"/>
          </p:cNvGraphicFramePr>
          <p:nvPr/>
        </p:nvGraphicFramePr>
        <p:xfrm>
          <a:off x="1370013" y="1341438"/>
          <a:ext cx="673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5" name="" r:id="rId1" imgW="6731000" imgH="469900" progId="Equation.3">
                  <p:embed/>
                </p:oleObj>
              </mc:Choice>
              <mc:Fallback>
                <p:oleObj name="" r:id="rId1" imgW="6731000" imgH="4699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0013" y="1341438"/>
                        <a:ext cx="6731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5" name="Object 3"/>
          <p:cNvGraphicFramePr>
            <a:graphicFrameLocks noChangeAspect="1"/>
          </p:cNvGraphicFramePr>
          <p:nvPr/>
        </p:nvGraphicFramePr>
        <p:xfrm>
          <a:off x="1116013" y="2590800"/>
          <a:ext cx="430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6" name="" r:id="rId3" imgW="4303395" imgH="444500" progId="Equation.3">
                  <p:embed/>
                </p:oleObj>
              </mc:Choice>
              <mc:Fallback>
                <p:oleObj name="" r:id="rId3" imgW="4303395" imgH="4445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2590800"/>
                        <a:ext cx="4305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6" name="Object 4"/>
          <p:cNvGraphicFramePr>
            <a:graphicFrameLocks noChangeAspect="1"/>
          </p:cNvGraphicFramePr>
          <p:nvPr/>
        </p:nvGraphicFramePr>
        <p:xfrm>
          <a:off x="1136650" y="3328988"/>
          <a:ext cx="381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7" name="" r:id="rId5" imgW="381000" imgH="1511300" progId="Equation.3">
                  <p:embed/>
                </p:oleObj>
              </mc:Choice>
              <mc:Fallback>
                <p:oleObj name="" r:id="rId5" imgW="381000" imgH="1511300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6650" y="3328988"/>
                        <a:ext cx="3810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7" name="Text Box 5"/>
          <p:cNvSpPr txBox="1"/>
          <p:nvPr/>
        </p:nvSpPr>
        <p:spPr>
          <a:xfrm>
            <a:off x="871538" y="522922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解得</a:t>
            </a:r>
            <a:endParaRPr lang="zh-CN" altLang="en-US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33478" name="Object 6"/>
          <p:cNvGraphicFramePr>
            <a:graphicFrameLocks noChangeAspect="1"/>
          </p:cNvGraphicFramePr>
          <p:nvPr/>
        </p:nvGraphicFramePr>
        <p:xfrm>
          <a:off x="1835150" y="5300663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8" name="" r:id="rId7" imgW="304800" imgH="432435" progId="Equation.3">
                  <p:embed/>
                </p:oleObj>
              </mc:Choice>
              <mc:Fallback>
                <p:oleObj name="" r:id="rId7" imgW="304800" imgH="432435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5150" y="5300663"/>
                        <a:ext cx="304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4414838" y="5257800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9" name="" r:id="rId9" imgW="330835" imgH="432435" progId="Equation.3">
                  <p:embed/>
                </p:oleObj>
              </mc:Choice>
              <mc:Fallback>
                <p:oleObj name="" r:id="rId9" imgW="330835" imgH="432435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4838" y="5257800"/>
                        <a:ext cx="330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8"/>
          <p:cNvGraphicFramePr>
            <a:graphicFrameLocks noChangeAspect="1"/>
          </p:cNvGraphicFramePr>
          <p:nvPr/>
        </p:nvGraphicFramePr>
        <p:xfrm>
          <a:off x="971550" y="87630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0" name="" r:id="rId11" imgW="203835" imgH="241935" progId="Equation.3">
                  <p:embed/>
                </p:oleObj>
              </mc:Choice>
              <mc:Fallback>
                <p:oleObj name="" r:id="rId11" imgW="203835" imgH="241935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1550" y="876300"/>
                        <a:ext cx="2032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1" name="Object 9"/>
          <p:cNvGraphicFramePr>
            <a:graphicFrameLocks noChangeAspect="1"/>
          </p:cNvGraphicFramePr>
          <p:nvPr/>
        </p:nvGraphicFramePr>
        <p:xfrm>
          <a:off x="1476375" y="733425"/>
          <a:ext cx="271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1" name="" r:id="rId13" imgW="2717800" imgH="469900" progId="Equation.3">
                  <p:embed/>
                </p:oleObj>
              </mc:Choice>
              <mc:Fallback>
                <p:oleObj name="" r:id="rId13" imgW="2717800" imgH="46990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76375" y="733425"/>
                        <a:ext cx="2717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2" name="Object 10"/>
          <p:cNvGraphicFramePr>
            <a:graphicFrameLocks noChangeAspect="1"/>
          </p:cNvGraphicFramePr>
          <p:nvPr/>
        </p:nvGraphicFramePr>
        <p:xfrm>
          <a:off x="1258888" y="9001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2" name="" r:id="rId15" imgW="241935" imgH="153035" progId="Equation.3">
                  <p:embed/>
                </p:oleObj>
              </mc:Choice>
              <mc:Fallback>
                <p:oleObj name="" r:id="rId15" imgW="241935" imgH="153035" progId="Equation.3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58888" y="900113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3" name="Object 11"/>
          <p:cNvGraphicFramePr>
            <a:graphicFrameLocks noChangeAspect="1"/>
          </p:cNvGraphicFramePr>
          <p:nvPr/>
        </p:nvGraphicFramePr>
        <p:xfrm>
          <a:off x="1187450" y="1989138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3" name="" r:id="rId17" imgW="1511300" imgH="393700" progId="Equation.3">
                  <p:embed/>
                </p:oleObj>
              </mc:Choice>
              <mc:Fallback>
                <p:oleObj name="" r:id="rId17" imgW="1511300" imgH="393700" progId="Equation.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7450" y="1989138"/>
                        <a:ext cx="1511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4" name="Object 12"/>
          <p:cNvGraphicFramePr>
            <a:graphicFrameLocks noChangeAspect="1"/>
          </p:cNvGraphicFramePr>
          <p:nvPr/>
        </p:nvGraphicFramePr>
        <p:xfrm>
          <a:off x="1138238" y="15001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4" name="" r:id="rId19" imgW="241935" imgH="153035" progId="Equation.3">
                  <p:embed/>
                </p:oleObj>
              </mc:Choice>
              <mc:Fallback>
                <p:oleObj name="" r:id="rId19" imgW="241935" imgH="153035" progId="Equation.3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38238" y="1500188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5" name="Object 13"/>
          <p:cNvGraphicFramePr>
            <a:graphicFrameLocks noChangeAspect="1"/>
          </p:cNvGraphicFramePr>
          <p:nvPr/>
        </p:nvGraphicFramePr>
        <p:xfrm>
          <a:off x="5435600" y="2565400"/>
          <a:ext cx="264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5" name="" r:id="rId21" imgW="2641600" imgH="419100" progId="Equation.3">
                  <p:embed/>
                </p:oleObj>
              </mc:Choice>
              <mc:Fallback>
                <p:oleObj name="" r:id="rId21" imgW="2641600" imgH="41910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35600" y="2565400"/>
                        <a:ext cx="2641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6" name="Object 14"/>
          <p:cNvGraphicFramePr>
            <a:graphicFrameLocks noChangeAspect="1"/>
          </p:cNvGraphicFramePr>
          <p:nvPr/>
        </p:nvGraphicFramePr>
        <p:xfrm>
          <a:off x="8086725" y="2565400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6" name="" r:id="rId23" imgW="394335" imgH="394335" progId="Equation.3">
                  <p:embed/>
                </p:oleObj>
              </mc:Choice>
              <mc:Fallback>
                <p:oleObj name="" r:id="rId23" imgW="394335" imgH="394335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086725" y="2565400"/>
                        <a:ext cx="393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7" name="Object 15"/>
          <p:cNvGraphicFramePr>
            <a:graphicFrameLocks noChangeAspect="1"/>
          </p:cNvGraphicFramePr>
          <p:nvPr/>
        </p:nvGraphicFramePr>
        <p:xfrm>
          <a:off x="1476375" y="3213100"/>
          <a:ext cx="43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7" name="" r:id="rId25" imgW="431800" imgH="838835" progId="Equation.3">
                  <p:embed/>
                </p:oleObj>
              </mc:Choice>
              <mc:Fallback>
                <p:oleObj name="" r:id="rId25" imgW="431800" imgH="838835" progId="Equation.3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476375" y="3213100"/>
                        <a:ext cx="431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8" name="Object 16"/>
          <p:cNvGraphicFramePr>
            <a:graphicFrameLocks noChangeAspect="1"/>
          </p:cNvGraphicFramePr>
          <p:nvPr/>
        </p:nvGraphicFramePr>
        <p:xfrm>
          <a:off x="5638800" y="36083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8" name="" r:id="rId27" imgW="241935" imgH="153035" progId="Equation.3">
                  <p:embed/>
                </p:oleObj>
              </mc:Choice>
              <mc:Fallback>
                <p:oleObj name="" r:id="rId27" imgW="241935" imgH="153035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38800" y="3608388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9" name="Object 17"/>
          <p:cNvGraphicFramePr>
            <a:graphicFrameLocks noChangeAspect="1"/>
          </p:cNvGraphicFramePr>
          <p:nvPr/>
        </p:nvGraphicFramePr>
        <p:xfrm>
          <a:off x="2325688" y="3495675"/>
          <a:ext cx="322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9" name="" r:id="rId29" imgW="3224530" imgH="393700" progId="Equation.3">
                  <p:embed/>
                </p:oleObj>
              </mc:Choice>
              <mc:Fallback>
                <p:oleObj name="" r:id="rId29" imgW="3224530" imgH="393700" progId="Equation.3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325688" y="3495675"/>
                        <a:ext cx="3225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90" name="Object 18"/>
          <p:cNvGraphicFramePr>
            <a:graphicFrameLocks noChangeAspect="1"/>
          </p:cNvGraphicFramePr>
          <p:nvPr/>
        </p:nvGraphicFramePr>
        <p:xfrm>
          <a:off x="2051050" y="3581400"/>
          <a:ext cx="596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0" name="" r:id="rId31" imgW="597535" imgH="280035" progId="Equation.3">
                  <p:embed/>
                </p:oleObj>
              </mc:Choice>
              <mc:Fallback>
                <p:oleObj name="" r:id="rId31" imgW="597535" imgH="280035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051050" y="3581400"/>
                        <a:ext cx="5969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91" name="Object 19"/>
          <p:cNvGraphicFramePr>
            <a:graphicFrameLocks noChangeAspect="1"/>
          </p:cNvGraphicFramePr>
          <p:nvPr/>
        </p:nvGraphicFramePr>
        <p:xfrm>
          <a:off x="5911850" y="3500438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1" name="" r:id="rId33" imgW="292735" imgH="368935" progId="Equation.3">
                  <p:embed/>
                </p:oleObj>
              </mc:Choice>
              <mc:Fallback>
                <p:oleObj name="" r:id="rId33" imgW="292735" imgH="368935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911850" y="3500438"/>
                        <a:ext cx="2921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92" name="Object 20"/>
          <p:cNvGraphicFramePr>
            <a:graphicFrameLocks noChangeAspect="1"/>
          </p:cNvGraphicFramePr>
          <p:nvPr/>
        </p:nvGraphicFramePr>
        <p:xfrm>
          <a:off x="2268538" y="4298950"/>
          <a:ext cx="448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2" name="" r:id="rId35" imgW="4483100" imgH="469900" progId="Equation.3">
                  <p:embed/>
                </p:oleObj>
              </mc:Choice>
              <mc:Fallback>
                <p:oleObj name="" r:id="rId35" imgW="4483100" imgH="469900" progId="Equation.3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268538" y="4298950"/>
                        <a:ext cx="4483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93" name="Object 21"/>
          <p:cNvGraphicFramePr>
            <a:graphicFrameLocks noChangeAspect="1"/>
          </p:cNvGraphicFramePr>
          <p:nvPr/>
        </p:nvGraphicFramePr>
        <p:xfrm>
          <a:off x="7088188" y="44069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3" name="" r:id="rId37" imgW="292100" imgH="317500" progId="Equation.3">
                  <p:embed/>
                </p:oleObj>
              </mc:Choice>
              <mc:Fallback>
                <p:oleObj name="" r:id="rId37" imgW="292100" imgH="3175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088188" y="4406900"/>
                        <a:ext cx="292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94" name="Object 22"/>
          <p:cNvGraphicFramePr>
            <a:graphicFrameLocks noChangeAspect="1"/>
          </p:cNvGraphicFramePr>
          <p:nvPr/>
        </p:nvGraphicFramePr>
        <p:xfrm>
          <a:off x="1230313" y="3644900"/>
          <a:ext cx="965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4" name="" r:id="rId39" imgW="965835" imgH="1258570" progId="Equation.3">
                  <p:embed/>
                </p:oleObj>
              </mc:Choice>
              <mc:Fallback>
                <p:oleObj name="" r:id="rId39" imgW="965835" imgH="1258570" progId="Equation.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230313" y="3644900"/>
                        <a:ext cx="965200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95" name="Object 23"/>
          <p:cNvGraphicFramePr>
            <a:graphicFrameLocks noChangeAspect="1"/>
          </p:cNvGraphicFramePr>
          <p:nvPr/>
        </p:nvGraphicFramePr>
        <p:xfrm>
          <a:off x="6805613" y="45085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5" name="" r:id="rId41" imgW="241935" imgH="153035" progId="Equation.3">
                  <p:embed/>
                </p:oleObj>
              </mc:Choice>
              <mc:Fallback>
                <p:oleObj name="" r:id="rId41" imgW="241935" imgH="153035" progId="Equation.3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805613" y="4508500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96" name="Object 24"/>
          <p:cNvGraphicFramePr>
            <a:graphicFrameLocks noChangeAspect="1"/>
          </p:cNvGraphicFramePr>
          <p:nvPr/>
        </p:nvGraphicFramePr>
        <p:xfrm>
          <a:off x="1979613" y="44370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6" name="" r:id="rId42" imgW="241935" imgH="153035" progId="Equation.3">
                  <p:embed/>
                </p:oleObj>
              </mc:Choice>
              <mc:Fallback>
                <p:oleObj name="" r:id="rId42" imgW="241935" imgH="153035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979613" y="4437063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97" name="Object 25"/>
          <p:cNvGraphicFramePr>
            <a:graphicFrameLocks noChangeAspect="1"/>
          </p:cNvGraphicFramePr>
          <p:nvPr/>
        </p:nvGraphicFramePr>
        <p:xfrm>
          <a:off x="2454275" y="5078413"/>
          <a:ext cx="1714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7" name="" r:id="rId43" imgW="1715135" imgH="915035" progId="Equation.3">
                  <p:embed/>
                </p:oleObj>
              </mc:Choice>
              <mc:Fallback>
                <p:oleObj name="" r:id="rId43" imgW="1715135" imgH="915035" progId="Equation.3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2454275" y="5078413"/>
                        <a:ext cx="1714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98" name="Object 26"/>
          <p:cNvGraphicFramePr>
            <a:graphicFrameLocks noChangeAspect="1"/>
          </p:cNvGraphicFramePr>
          <p:nvPr/>
        </p:nvGraphicFramePr>
        <p:xfrm>
          <a:off x="2166938" y="54451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8" name="" r:id="rId45" imgW="241935" imgH="153035" progId="Equation.3">
                  <p:embed/>
                </p:oleObj>
              </mc:Choice>
              <mc:Fallback>
                <p:oleObj name="" r:id="rId45" imgW="241935" imgH="153035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166938" y="544512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99" name="Object 27"/>
          <p:cNvGraphicFramePr>
            <a:graphicFrameLocks noChangeAspect="1"/>
          </p:cNvGraphicFramePr>
          <p:nvPr/>
        </p:nvGraphicFramePr>
        <p:xfrm>
          <a:off x="5048250" y="5070475"/>
          <a:ext cx="370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9" name="" r:id="rId47" imgW="3708400" imgH="914400" progId="Equation.3">
                  <p:embed/>
                </p:oleObj>
              </mc:Choice>
              <mc:Fallback>
                <p:oleObj name="" r:id="rId47" imgW="3708400" imgH="914400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048250" y="5070475"/>
                        <a:ext cx="3708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500" name="Object 28"/>
          <p:cNvGraphicFramePr>
            <a:graphicFrameLocks noChangeAspect="1"/>
          </p:cNvGraphicFramePr>
          <p:nvPr/>
        </p:nvGraphicFramePr>
        <p:xfrm>
          <a:off x="4773613" y="54022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0" name="" r:id="rId49" imgW="241935" imgH="153035" progId="Equation.3">
                  <p:embed/>
                </p:oleObj>
              </mc:Choice>
              <mc:Fallback>
                <p:oleObj name="" r:id="rId49" imgW="241935" imgH="153035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773613" y="5402263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3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3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3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3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09" name="Object 2"/>
          <p:cNvGraphicFramePr>
            <a:graphicFrameLocks noChangeAspect="1"/>
          </p:cNvGraphicFramePr>
          <p:nvPr/>
        </p:nvGraphicFramePr>
        <p:xfrm>
          <a:off x="900113" y="762000"/>
          <a:ext cx="575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9" name="" r:id="rId1" imgW="5750560" imgH="482600" progId="Equation.3">
                  <p:embed/>
                </p:oleObj>
              </mc:Choice>
              <mc:Fallback>
                <p:oleObj name="" r:id="rId1" imgW="5750560" imgH="482600" progId="Equation.3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762000"/>
                        <a:ext cx="57531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9" name="Object 3"/>
          <p:cNvGraphicFramePr>
            <a:graphicFrameLocks noChangeAspect="1"/>
          </p:cNvGraphicFramePr>
          <p:nvPr/>
        </p:nvGraphicFramePr>
        <p:xfrm>
          <a:off x="2470150" y="1398588"/>
          <a:ext cx="825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0" name="" r:id="rId3" imgW="826135" imgH="584200" progId="Equation.3">
                  <p:embed/>
                </p:oleObj>
              </mc:Choice>
              <mc:Fallback>
                <p:oleObj name="" r:id="rId3" imgW="826135" imgH="5842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0150" y="1398588"/>
                        <a:ext cx="8255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3611563" y="2565400"/>
          <a:ext cx="218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name="" r:id="rId5" imgW="2185035" imgH="469900" progId="Equation.3">
                  <p:embed/>
                </p:oleObj>
              </mc:Choice>
              <mc:Fallback>
                <p:oleObj name="" r:id="rId5" imgW="2185035" imgH="469900" progId="Equation.3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563" y="2565400"/>
                        <a:ext cx="2184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1" name="Rectangle 5"/>
          <p:cNvSpPr/>
          <p:nvPr/>
        </p:nvSpPr>
        <p:spPr>
          <a:xfrm>
            <a:off x="838200" y="3213100"/>
            <a:ext cx="43370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相关系数的意义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855663" y="3940175"/>
          <a:ext cx="407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" r:id="rId7" imgW="4074795" imgH="444500" progId="Equation.3">
                  <p:embed/>
                </p:oleObj>
              </mc:Choice>
              <mc:Fallback>
                <p:oleObj name="" r:id="rId7" imgW="4074795" imgH="4445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5663" y="3940175"/>
                        <a:ext cx="4076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3" name="Object 7"/>
          <p:cNvGraphicFramePr>
            <a:graphicFrameLocks noChangeAspect="1"/>
          </p:cNvGraphicFramePr>
          <p:nvPr/>
        </p:nvGraphicFramePr>
        <p:xfrm>
          <a:off x="1619250" y="5019675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name="" r:id="rId9" imgW="2247900" imgH="444500" progId="Equation.3">
                  <p:embed/>
                </p:oleObj>
              </mc:Choice>
              <mc:Fallback>
                <p:oleObj name="" r:id="rId9" imgW="2247900" imgH="44450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9250" y="5019675"/>
                        <a:ext cx="2247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4" name="Object 8"/>
          <p:cNvGraphicFramePr>
            <a:graphicFrameLocks noChangeAspect="1"/>
          </p:cNvGraphicFramePr>
          <p:nvPr/>
        </p:nvGraphicFramePr>
        <p:xfrm>
          <a:off x="1619250" y="5603875"/>
          <a:ext cx="195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" r:id="rId11" imgW="1955800" imgH="431800" progId="Equation.3">
                  <p:embed/>
                </p:oleObj>
              </mc:Choice>
              <mc:Fallback>
                <p:oleObj name="" r:id="rId11" imgW="1955800" imgH="431800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19250" y="5603875"/>
                        <a:ext cx="1955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5" name="Object 9"/>
          <p:cNvGraphicFramePr>
            <a:graphicFrameLocks noChangeAspect="1"/>
          </p:cNvGraphicFramePr>
          <p:nvPr/>
        </p:nvGraphicFramePr>
        <p:xfrm>
          <a:off x="3530600" y="2003425"/>
          <a:ext cx="297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" r:id="rId13" imgW="2970530" imgH="482600" progId="Equation.3">
                  <p:embed/>
                </p:oleObj>
              </mc:Choice>
              <mc:Fallback>
                <p:oleObj name="" r:id="rId13" imgW="2970530" imgH="482600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30600" y="2003425"/>
                        <a:ext cx="29718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6" name="Object 10"/>
          <p:cNvGraphicFramePr>
            <a:graphicFrameLocks noChangeAspect="1"/>
          </p:cNvGraphicFramePr>
          <p:nvPr/>
        </p:nvGraphicFramePr>
        <p:xfrm>
          <a:off x="6732588" y="790575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" r:id="rId15" imgW="394335" imgH="394335" progId="Equation.3">
                  <p:embed/>
                </p:oleObj>
              </mc:Choice>
              <mc:Fallback>
                <p:oleObj name="" r:id="rId15" imgW="394335" imgH="394335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32588" y="790575"/>
                        <a:ext cx="393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7" name="Object 11"/>
          <p:cNvGraphicFramePr>
            <a:graphicFrameLocks noChangeAspect="1"/>
          </p:cNvGraphicFramePr>
          <p:nvPr/>
        </p:nvGraphicFramePr>
        <p:xfrm>
          <a:off x="942975" y="4508500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" r:id="rId17" imgW="1485900" imgH="393700" progId="Equation.3">
                  <p:embed/>
                </p:oleObj>
              </mc:Choice>
              <mc:Fallback>
                <p:oleObj name="" r:id="rId17" imgW="1485900" imgH="393700" progId="Equation.3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42975" y="4508500"/>
                        <a:ext cx="1485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8" name="Object 12"/>
          <p:cNvGraphicFramePr>
            <a:graphicFrameLocks noChangeAspect="1"/>
          </p:cNvGraphicFramePr>
          <p:nvPr/>
        </p:nvGraphicFramePr>
        <p:xfrm>
          <a:off x="4862513" y="3906838"/>
          <a:ext cx="410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" r:id="rId19" imgW="4100195" imgH="444500" progId="Equation.3">
                  <p:embed/>
                </p:oleObj>
              </mc:Choice>
              <mc:Fallback>
                <p:oleObj name="" r:id="rId19" imgW="4100195" imgH="444500" progId="Equation.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62513" y="3906838"/>
                        <a:ext cx="4102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9" name="Object 13"/>
          <p:cNvGraphicFramePr>
            <a:graphicFrameLocks noChangeAspect="1"/>
          </p:cNvGraphicFramePr>
          <p:nvPr/>
        </p:nvGraphicFramePr>
        <p:xfrm>
          <a:off x="3917950" y="5000625"/>
          <a:ext cx="447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" r:id="rId21" imgW="4468495" imgH="444500" progId="Equation.3">
                  <p:embed/>
                </p:oleObj>
              </mc:Choice>
              <mc:Fallback>
                <p:oleObj name="" r:id="rId21" imgW="4468495" imgH="4445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17950" y="5000625"/>
                        <a:ext cx="4470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10" name="Object 14"/>
          <p:cNvGraphicFramePr>
            <a:graphicFrameLocks noChangeAspect="1"/>
          </p:cNvGraphicFramePr>
          <p:nvPr/>
        </p:nvGraphicFramePr>
        <p:xfrm>
          <a:off x="3609975" y="5603875"/>
          <a:ext cx="280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" r:id="rId23" imgW="2805430" imgH="431800" progId="Equation.3">
                  <p:embed/>
                </p:oleObj>
              </mc:Choice>
              <mc:Fallback>
                <p:oleObj name="" r:id="rId23" imgW="2805430" imgH="431800" progId="Equation.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09975" y="5603875"/>
                        <a:ext cx="2806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11" name="Object 15"/>
          <p:cNvGraphicFramePr>
            <a:graphicFrameLocks noChangeAspect="1"/>
          </p:cNvGraphicFramePr>
          <p:nvPr/>
        </p:nvGraphicFramePr>
        <p:xfrm>
          <a:off x="3606800" y="1384300"/>
          <a:ext cx="271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" r:id="rId25" imgW="2717800" imgH="469900" progId="Equation.3">
                  <p:embed/>
                </p:oleObj>
              </mc:Choice>
              <mc:Fallback>
                <p:oleObj name="" r:id="rId25" imgW="2717800" imgH="4699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606800" y="1384300"/>
                        <a:ext cx="2717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12" name="Object 16"/>
          <p:cNvGraphicFramePr>
            <a:graphicFrameLocks noChangeAspect="1"/>
          </p:cNvGraphicFramePr>
          <p:nvPr/>
        </p:nvGraphicFramePr>
        <p:xfrm>
          <a:off x="3305175" y="15573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2" name="" r:id="rId27" imgW="241935" imgH="153035" progId="Equation.3">
                  <p:embed/>
                </p:oleObj>
              </mc:Choice>
              <mc:Fallback>
                <p:oleObj name="" r:id="rId27" imgW="241935" imgH="153035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305175" y="1557338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13" name="Object 17"/>
          <p:cNvGraphicFramePr>
            <a:graphicFrameLocks noChangeAspect="1"/>
          </p:cNvGraphicFramePr>
          <p:nvPr/>
        </p:nvGraphicFramePr>
        <p:xfrm>
          <a:off x="3290888" y="21336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3" name="" r:id="rId29" imgW="241935" imgH="153035" progId="Equation.3">
                  <p:embed/>
                </p:oleObj>
              </mc:Choice>
              <mc:Fallback>
                <p:oleObj name="" r:id="rId29" imgW="241935" imgH="153035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290888" y="2133600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14" name="Object 18"/>
          <p:cNvGraphicFramePr>
            <a:graphicFrameLocks noChangeAspect="1"/>
          </p:cNvGraphicFramePr>
          <p:nvPr/>
        </p:nvGraphicFramePr>
        <p:xfrm>
          <a:off x="3322638" y="27225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4" name="" r:id="rId31" imgW="241935" imgH="153035" progId="Equation.3">
                  <p:embed/>
                </p:oleObj>
              </mc:Choice>
              <mc:Fallback>
                <p:oleObj name="" r:id="rId31" imgW="241935" imgH="153035" progId="Equation.3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322638" y="2722563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3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3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3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549" name="Object 5"/>
          <p:cNvGraphicFramePr>
            <a:graphicFrameLocks noChangeAspect="1"/>
          </p:cNvGraphicFramePr>
          <p:nvPr/>
        </p:nvGraphicFramePr>
        <p:xfrm>
          <a:off x="468313" y="2997200"/>
          <a:ext cx="8158162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" r:id="rId1" imgW="2857500" imgH="1155700" progId="Equation.3">
                  <p:embed/>
                </p:oleObj>
              </mc:Choice>
              <mc:Fallback>
                <p:oleObj name="" r:id="rId1" imgW="2857500" imgH="11557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2997200"/>
                        <a:ext cx="8158162" cy="247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/>
          <p:nvPr/>
        </p:nvSpPr>
        <p:spPr>
          <a:xfrm>
            <a:off x="539750" y="1196975"/>
            <a:ext cx="4151313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相互独立和不相关的关系</a:t>
            </a:r>
            <a:endParaRPr lang="zh-CN" altLang="en-US" sz="2800" b="1" i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5148263" y="2349500"/>
            <a:ext cx="609600" cy="152400"/>
            <a:chOff x="0" y="0"/>
            <a:chExt cx="384" cy="96"/>
          </a:xfrm>
        </p:grpSpPr>
        <p:sp>
          <p:nvSpPr>
            <p:cNvPr id="70660" name="Line 9"/>
            <p:cNvSpPr/>
            <p:nvPr/>
          </p:nvSpPr>
          <p:spPr>
            <a:xfrm flipH="1" flipV="1">
              <a:off x="0" y="48"/>
              <a:ext cx="38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70661" name="Line 10"/>
            <p:cNvSpPr/>
            <p:nvPr/>
          </p:nvSpPr>
          <p:spPr>
            <a:xfrm>
              <a:off x="144" y="0"/>
              <a:ext cx="144" cy="9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sp>
        <p:nvSpPr>
          <p:cNvPr id="12" name="Rectangle 4"/>
          <p:cNvSpPr/>
          <p:nvPr/>
        </p:nvSpPr>
        <p:spPr>
          <a:xfrm>
            <a:off x="323850" y="2060575"/>
            <a:ext cx="4598988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一般情况下，相互独立</a:t>
            </a:r>
            <a:endParaRPr lang="zh-CN" altLang="en-US" sz="2800" b="1" i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5219700" y="2060575"/>
            <a:ext cx="2058988" cy="519113"/>
            <a:chOff x="0" y="45"/>
            <a:chExt cx="1297" cy="327"/>
          </a:xfrm>
        </p:grpSpPr>
        <p:sp>
          <p:nvSpPr>
            <p:cNvPr id="70664" name="Rectangle 6"/>
            <p:cNvSpPr/>
            <p:nvPr/>
          </p:nvSpPr>
          <p:spPr>
            <a:xfrm>
              <a:off x="433" y="45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不相关</a:t>
              </a:r>
              <a:endPara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0665" name="Line 7"/>
            <p:cNvSpPr/>
            <p:nvPr/>
          </p:nvSpPr>
          <p:spPr>
            <a:xfrm>
              <a:off x="0" y="144"/>
              <a:ext cx="384" cy="0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1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5925" y="840105"/>
          <a:ext cx="7558405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" r:id="rId1" imgW="8001000" imgH="3771900" progId="Word.Document.8">
                  <p:embed/>
                </p:oleObj>
              </mc:Choice>
              <mc:Fallback>
                <p:oleObj name="" r:id="rId1" imgW="8001000" imgH="3771900" progId="Word.Document.8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5925" y="840105"/>
                        <a:ext cx="7558405" cy="35623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2"/>
          <p:cNvSpPr txBox="1"/>
          <p:nvPr/>
        </p:nvSpPr>
        <p:spPr>
          <a:xfrm>
            <a:off x="343218" y="844233"/>
            <a:ext cx="16240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39619" name="Object 3"/>
          <p:cNvGraphicFramePr>
            <a:graphicFrameLocks noChangeAspect="1"/>
          </p:cNvGraphicFramePr>
          <p:nvPr/>
        </p:nvGraphicFramePr>
        <p:xfrm>
          <a:off x="1062673" y="885508"/>
          <a:ext cx="476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" r:id="rId1" imgW="4760595" imgH="431800" progId="Equation.3">
                  <p:embed/>
                </p:oleObj>
              </mc:Choice>
              <mc:Fallback>
                <p:oleObj name="" r:id="rId1" imgW="4760595" imgH="43180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2673" y="885508"/>
                        <a:ext cx="4762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0" name="Text Box 4"/>
          <p:cNvSpPr txBox="1"/>
          <p:nvPr/>
        </p:nvSpPr>
        <p:spPr>
          <a:xfrm>
            <a:off x="5669915" y="798195"/>
            <a:ext cx="34734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它的概率密度为</a:t>
            </a:r>
            <a:endParaRPr lang="zh-CN" altLang="en-US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39622" name="Object 6"/>
          <p:cNvGraphicFramePr>
            <a:graphicFrameLocks noChangeAspect="1"/>
          </p:cNvGraphicFramePr>
          <p:nvPr/>
        </p:nvGraphicFramePr>
        <p:xfrm>
          <a:off x="1029018" y="2259330"/>
          <a:ext cx="1422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" r:id="rId3" imgW="1423035" imgH="393700" progId="Equation.3">
                  <p:embed/>
                </p:oleObj>
              </mc:Choice>
              <mc:Fallback>
                <p:oleObj name="" r:id="rId3" imgW="1423035" imgH="393700" progId="Equation.3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9018" y="2259330"/>
                        <a:ext cx="14224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3" name="Object 7"/>
          <p:cNvGraphicFramePr>
            <a:graphicFrameLocks noChangeAspect="1"/>
          </p:cNvGraphicFramePr>
          <p:nvPr/>
        </p:nvGraphicFramePr>
        <p:xfrm>
          <a:off x="2382203" y="3493135"/>
          <a:ext cx="5294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" r:id="rId5" imgW="5295900" imgH="1054100" progId="Equation.3">
                  <p:embed/>
                </p:oleObj>
              </mc:Choice>
              <mc:Fallback>
                <p:oleObj name="" r:id="rId5" imgW="5295900" imgH="1054100" progId="Equation.3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2203" y="3493135"/>
                        <a:ext cx="5294312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4" name="Object 8"/>
          <p:cNvGraphicFramePr>
            <a:graphicFrameLocks noChangeAspect="1"/>
          </p:cNvGraphicFramePr>
          <p:nvPr/>
        </p:nvGraphicFramePr>
        <p:xfrm>
          <a:off x="2538730" y="1928495"/>
          <a:ext cx="5943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" r:id="rId7" imgW="5943600" imgH="1054100" progId="Equation.3">
                  <p:embed/>
                </p:oleObj>
              </mc:Choice>
              <mc:Fallback>
                <p:oleObj name="" r:id="rId7" imgW="5943600" imgH="1054100" progId="Equation.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38730" y="1928495"/>
                        <a:ext cx="59436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5" name="Object 9"/>
          <p:cNvGraphicFramePr>
            <a:graphicFrameLocks noChangeAspect="1"/>
          </p:cNvGraphicFramePr>
          <p:nvPr/>
        </p:nvGraphicFramePr>
        <p:xfrm>
          <a:off x="953453" y="4800600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" r:id="rId9" imgW="3427730" imgH="444500" progId="Equation.3">
                  <p:embed/>
                </p:oleObj>
              </mc:Choice>
              <mc:Fallback>
                <p:oleObj name="" r:id="rId9" imgW="3427730" imgH="444500" progId="Equation.3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3453" y="4800600"/>
                        <a:ext cx="3429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642" name="Object 2"/>
          <p:cNvGraphicFramePr>
            <a:graphicFrameLocks noChangeAspect="1"/>
          </p:cNvGraphicFramePr>
          <p:nvPr/>
        </p:nvGraphicFramePr>
        <p:xfrm>
          <a:off x="1619250" y="1865313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1" name="" r:id="rId1" imgW="1270635" imgH="419100" progId="Equation.3">
                  <p:embed/>
                </p:oleObj>
              </mc:Choice>
              <mc:Fallback>
                <p:oleObj name="" r:id="rId1" imgW="1270635" imgH="419100" progId="Equation.3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1865313"/>
                        <a:ext cx="1270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3" name="Object 3"/>
          <p:cNvGraphicFramePr>
            <a:graphicFrameLocks noChangeAspect="1"/>
          </p:cNvGraphicFramePr>
          <p:nvPr/>
        </p:nvGraphicFramePr>
        <p:xfrm>
          <a:off x="1619250" y="3240088"/>
          <a:ext cx="121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" r:id="rId3" imgW="1220470" imgH="419735" progId="Equation.3">
                  <p:embed/>
                </p:oleObj>
              </mc:Choice>
              <mc:Fallback>
                <p:oleObj name="" r:id="rId3" imgW="1220470" imgH="419735" progId="Equation.3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3240088"/>
                        <a:ext cx="1219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Text Box 4"/>
          <p:cNvSpPr txBox="1"/>
          <p:nvPr/>
        </p:nvSpPr>
        <p:spPr>
          <a:xfrm>
            <a:off x="827088" y="83661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r"/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i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40645" name="Object 5"/>
          <p:cNvGraphicFramePr>
            <a:graphicFrameLocks noChangeAspect="1"/>
          </p:cNvGraphicFramePr>
          <p:nvPr/>
        </p:nvGraphicFramePr>
        <p:xfrm>
          <a:off x="1498600" y="908050"/>
          <a:ext cx="415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name="" r:id="rId5" imgW="4150995" imgH="444500" progId="Equation.3">
                  <p:embed/>
                </p:oleObj>
              </mc:Choice>
              <mc:Fallback>
                <p:oleObj name="" r:id="rId5" imgW="4150995" imgH="444500" progId="Equation.3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8600" y="908050"/>
                        <a:ext cx="4152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6" name="Object 6"/>
          <p:cNvGraphicFramePr>
            <a:graphicFrameLocks noChangeAspect="1"/>
          </p:cNvGraphicFramePr>
          <p:nvPr/>
        </p:nvGraphicFramePr>
        <p:xfrm>
          <a:off x="2916238" y="1484313"/>
          <a:ext cx="228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4" name="" r:id="rId7" imgW="2286000" imgH="1143000" progId="Equation.3">
                  <p:embed/>
                </p:oleObj>
              </mc:Choice>
              <mc:Fallback>
                <p:oleObj name="" r:id="rId7" imgW="2286000" imgH="1143000" progId="Equation.3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6238" y="1484313"/>
                        <a:ext cx="22860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7" name="Object 7"/>
          <p:cNvGraphicFramePr>
            <a:graphicFrameLocks noChangeAspect="1"/>
          </p:cNvGraphicFramePr>
          <p:nvPr/>
        </p:nvGraphicFramePr>
        <p:xfrm>
          <a:off x="5365750" y="1987550"/>
          <a:ext cx="224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name="" r:id="rId9" imgW="2247900" imgH="330200" progId="Equation.3">
                  <p:embed/>
                </p:oleObj>
              </mc:Choice>
              <mc:Fallback>
                <p:oleObj name="" r:id="rId9" imgW="2247900" imgH="330200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5750" y="1987550"/>
                        <a:ext cx="2247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8" name="Object 8"/>
          <p:cNvGraphicFramePr>
            <a:graphicFrameLocks noChangeAspect="1"/>
          </p:cNvGraphicFramePr>
          <p:nvPr/>
        </p:nvGraphicFramePr>
        <p:xfrm>
          <a:off x="2989263" y="2825750"/>
          <a:ext cx="2425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6" name="" r:id="rId11" imgW="2425700" imgH="1143000" progId="Equation.3">
                  <p:embed/>
                </p:oleObj>
              </mc:Choice>
              <mc:Fallback>
                <p:oleObj name="" r:id="rId11" imgW="2425700" imgH="1143000" progId="Equation.3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89263" y="2825750"/>
                        <a:ext cx="24257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9" name="Object 9"/>
          <p:cNvGraphicFramePr>
            <a:graphicFrameLocks noChangeAspect="1"/>
          </p:cNvGraphicFramePr>
          <p:nvPr/>
        </p:nvGraphicFramePr>
        <p:xfrm>
          <a:off x="5653088" y="3328988"/>
          <a:ext cx="212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7" name="" r:id="rId13" imgW="2120900" imgH="330200" progId="Equation.3">
                  <p:embed/>
                </p:oleObj>
              </mc:Choice>
              <mc:Fallback>
                <p:oleObj name="" r:id="rId13" imgW="2120900" imgH="33020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53088" y="3328988"/>
                        <a:ext cx="2120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0" name="Object 10"/>
          <p:cNvGraphicFramePr>
            <a:graphicFrameLocks noChangeAspect="1"/>
          </p:cNvGraphicFramePr>
          <p:nvPr/>
        </p:nvGraphicFramePr>
        <p:xfrm>
          <a:off x="906463" y="4183063"/>
          <a:ext cx="270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" r:id="rId15" imgW="2705100" imgH="419100" progId="Equation.3">
                  <p:embed/>
                </p:oleObj>
              </mc:Choice>
              <mc:Fallback>
                <p:oleObj name="" r:id="rId15" imgW="2705100" imgH="419100" progId="Equation.3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06463" y="4183063"/>
                        <a:ext cx="2705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1" name="Object 11"/>
          <p:cNvGraphicFramePr>
            <a:graphicFrameLocks noChangeAspect="1"/>
          </p:cNvGraphicFramePr>
          <p:nvPr/>
        </p:nvGraphicFramePr>
        <p:xfrm>
          <a:off x="3427413" y="4183063"/>
          <a:ext cx="168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9" name="" r:id="rId17" imgW="1689735" imgH="419100" progId="Equation.3">
                  <p:embed/>
                </p:oleObj>
              </mc:Choice>
              <mc:Fallback>
                <p:oleObj name="" r:id="rId17" imgW="1689735" imgH="419100" progId="Equation.3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7413" y="4183063"/>
                        <a:ext cx="1689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2" name="Object 12"/>
          <p:cNvGraphicFramePr>
            <a:graphicFrameLocks noChangeAspect="1"/>
          </p:cNvGraphicFramePr>
          <p:nvPr/>
        </p:nvGraphicFramePr>
        <p:xfrm>
          <a:off x="6877050" y="4157663"/>
          <a:ext cx="167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0" name="" r:id="rId19" imgW="1677035" imgH="469900" progId="Equation.3">
                  <p:embed/>
                </p:oleObj>
              </mc:Choice>
              <mc:Fallback>
                <p:oleObj name="" r:id="rId19" imgW="1677035" imgH="469900" progId="Equation.3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77050" y="4157663"/>
                        <a:ext cx="1676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3" name="Object 13"/>
          <p:cNvGraphicFramePr>
            <a:graphicFrameLocks noChangeAspect="1"/>
          </p:cNvGraphicFramePr>
          <p:nvPr/>
        </p:nvGraphicFramePr>
        <p:xfrm>
          <a:off x="5003800" y="4157663"/>
          <a:ext cx="1866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1" name="" r:id="rId21" imgW="1867535" imgH="469900" progId="Equation.3">
                  <p:embed/>
                </p:oleObj>
              </mc:Choice>
              <mc:Fallback>
                <p:oleObj name="" r:id="rId21" imgW="1867535" imgH="469900" progId="Equation.3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03800" y="4157663"/>
                        <a:ext cx="1866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4" name="Object 14"/>
          <p:cNvGraphicFramePr>
            <a:graphicFrameLocks noChangeAspect="1"/>
          </p:cNvGraphicFramePr>
          <p:nvPr/>
        </p:nvGraphicFramePr>
        <p:xfrm>
          <a:off x="1835150" y="4867275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2" name="" r:id="rId23" imgW="1574800" imgH="393700" progId="Equation.3">
                  <p:embed/>
                </p:oleObj>
              </mc:Choice>
              <mc:Fallback>
                <p:oleObj name="" r:id="rId23" imgW="1574800" imgH="393700" progId="Equation.3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35150" y="4867275"/>
                        <a:ext cx="1574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5" name="Text Box 15"/>
          <p:cNvSpPr txBox="1"/>
          <p:nvPr/>
        </p:nvSpPr>
        <p:spPr>
          <a:xfrm>
            <a:off x="820738" y="4795838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而</a:t>
            </a:r>
            <a:endParaRPr lang="zh-CN" altLang="en-US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40656" name="Object 16"/>
          <p:cNvGraphicFramePr>
            <a:graphicFrameLocks noChangeAspect="1"/>
          </p:cNvGraphicFramePr>
          <p:nvPr/>
        </p:nvGraphicFramePr>
        <p:xfrm>
          <a:off x="1908175" y="5394325"/>
          <a:ext cx="5397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3" name="" r:id="rId25" imgW="5397500" imgH="698500" progId="Equation.3">
                  <p:embed/>
                </p:oleObj>
              </mc:Choice>
              <mc:Fallback>
                <p:oleObj name="" r:id="rId25" imgW="5397500" imgH="698500" progId="Equation.3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08175" y="5394325"/>
                        <a:ext cx="53975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7" name="Object 17"/>
          <p:cNvGraphicFramePr>
            <a:graphicFrameLocks noChangeAspect="1"/>
          </p:cNvGraphicFramePr>
          <p:nvPr/>
        </p:nvGraphicFramePr>
        <p:xfrm>
          <a:off x="1619250" y="56419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4" name="" r:id="rId27" imgW="241935" imgH="153035" progId="Equation.3">
                  <p:embed/>
                </p:oleObj>
              </mc:Choice>
              <mc:Fallback>
                <p:oleObj name="" r:id="rId27" imgW="241935" imgH="153035" progId="Equation.3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619250" y="564197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666" name="Object 2"/>
          <p:cNvGraphicFramePr>
            <a:graphicFrameLocks noChangeAspect="1"/>
          </p:cNvGraphicFramePr>
          <p:nvPr/>
        </p:nvGraphicFramePr>
        <p:xfrm>
          <a:off x="2179638" y="695325"/>
          <a:ext cx="563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" r:id="rId1" imgW="5638800" imgH="965200" progId="Equation.3">
                  <p:embed/>
                </p:oleObj>
              </mc:Choice>
              <mc:Fallback>
                <p:oleObj name="" r:id="rId1" imgW="5638800" imgH="965200" progId="Equation.3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79638" y="695325"/>
                        <a:ext cx="5638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7" name="Object 3"/>
          <p:cNvGraphicFramePr>
            <a:graphicFrameLocks noChangeAspect="1"/>
          </p:cNvGraphicFramePr>
          <p:nvPr/>
        </p:nvGraphicFramePr>
        <p:xfrm>
          <a:off x="1271588" y="2976563"/>
          <a:ext cx="4864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" r:id="rId3" imgW="4864100" imgH="1028700" progId="Equation.3">
                  <p:embed/>
                </p:oleObj>
              </mc:Choice>
              <mc:Fallback>
                <p:oleObj name="" r:id="rId3" imgW="4864100" imgH="1028700" progId="Equation.3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1588" y="2976563"/>
                        <a:ext cx="48641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6156325" y="3035300"/>
          <a:ext cx="166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" r:id="rId5" imgW="1664335" imgH="915035" progId="Equation.3">
                  <p:embed/>
                </p:oleObj>
              </mc:Choice>
              <mc:Fallback>
                <p:oleObj name="" r:id="rId5" imgW="1664335" imgH="915035" progId="Equation.3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6325" y="3035300"/>
                        <a:ext cx="1663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5"/>
          <p:cNvGraphicFramePr>
            <a:graphicFrameLocks noChangeAspect="1"/>
          </p:cNvGraphicFramePr>
          <p:nvPr/>
        </p:nvGraphicFramePr>
        <p:xfrm>
          <a:off x="1603375" y="10556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" r:id="rId7" imgW="241935" imgH="153035" progId="Equation.3">
                  <p:embed/>
                </p:oleObj>
              </mc:Choice>
              <mc:Fallback>
                <p:oleObj name="" r:id="rId7" imgW="241935" imgH="153035" progId="Equation.3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3375" y="1055688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0" name="Object 6"/>
          <p:cNvGraphicFramePr>
            <a:graphicFrameLocks noChangeAspect="1"/>
          </p:cNvGraphicFramePr>
          <p:nvPr/>
        </p:nvGraphicFramePr>
        <p:xfrm>
          <a:off x="1819275" y="1879600"/>
          <a:ext cx="5092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7" name="" r:id="rId9" imgW="5092700" imgH="889000" progId="Equation.3">
                  <p:embed/>
                </p:oleObj>
              </mc:Choice>
              <mc:Fallback>
                <p:oleObj name="" r:id="rId9" imgW="5092700" imgH="889000" progId="Equation.3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19275" y="1879600"/>
                        <a:ext cx="5092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1" name="Text Box 7"/>
          <p:cNvSpPr txBox="1"/>
          <p:nvPr/>
        </p:nvSpPr>
        <p:spPr>
          <a:xfrm>
            <a:off x="7772400" y="321786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则有</a:t>
            </a:r>
            <a:endParaRPr lang="zh-CN" altLang="en-US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41672" name="Text Box 8"/>
          <p:cNvSpPr txBox="1"/>
          <p:nvPr/>
        </p:nvSpPr>
        <p:spPr>
          <a:xfrm>
            <a:off x="808038" y="312261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令</a:t>
            </a:r>
            <a:endParaRPr lang="zh-CN" altLang="en-US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41673" name="Object 9"/>
          <p:cNvGraphicFramePr>
            <a:graphicFrameLocks noChangeAspect="1"/>
          </p:cNvGraphicFramePr>
          <p:nvPr/>
        </p:nvGraphicFramePr>
        <p:xfrm>
          <a:off x="1319213" y="4899025"/>
          <a:ext cx="7150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8" name="" r:id="rId11" imgW="7150100" imgH="977900" progId="Equation.3">
                  <p:embed/>
                </p:oleObj>
              </mc:Choice>
              <mc:Fallback>
                <p:oleObj name="" r:id="rId11" imgW="7150100" imgH="977900" progId="Equation.3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19213" y="4899025"/>
                        <a:ext cx="71501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4" name="Object 10"/>
          <p:cNvGraphicFramePr>
            <a:graphicFrameLocks noChangeAspect="1"/>
          </p:cNvGraphicFramePr>
          <p:nvPr/>
        </p:nvGraphicFramePr>
        <p:xfrm>
          <a:off x="1046163" y="53959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" r:id="rId13" imgW="241935" imgH="153035" progId="Equation.3">
                  <p:embed/>
                </p:oleObj>
              </mc:Choice>
              <mc:Fallback>
                <p:oleObj name="" r:id="rId13" imgW="241935" imgH="153035" progId="Equation.3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6163" y="5395913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5" name="Object 11"/>
          <p:cNvGraphicFramePr>
            <a:graphicFrameLocks noChangeAspect="1"/>
          </p:cNvGraphicFramePr>
          <p:nvPr/>
        </p:nvGraphicFramePr>
        <p:xfrm>
          <a:off x="1187450" y="4324350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0" name="" r:id="rId14" imgW="1574800" imgH="393700" progId="Equation.3">
                  <p:embed/>
                </p:oleObj>
              </mc:Choice>
              <mc:Fallback>
                <p:oleObj name="" r:id="rId14" imgW="1574800" imgH="393700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87450" y="4324350"/>
                        <a:ext cx="1574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/>
      <p:bldP spid="2416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4289425" y="4605655"/>
          <a:ext cx="2501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" r:id="rId1" imgW="2500630" imgH="951865" progId="Equation.3">
                  <p:embed/>
                </p:oleObj>
              </mc:Choice>
              <mc:Fallback>
                <p:oleObj name="" r:id="rId1" imgW="2500630" imgH="951865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9425" y="4605655"/>
                        <a:ext cx="2501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2063750" y="1470343"/>
          <a:ext cx="514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" r:id="rId3" imgW="5140960" imgH="444500" progId="Equation.3">
                  <p:embed/>
                </p:oleObj>
              </mc:Choice>
              <mc:Fallback>
                <p:oleObj name="" r:id="rId3" imgW="5140960" imgH="4445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750" y="1470343"/>
                        <a:ext cx="5143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2562225" y="2013268"/>
          <a:ext cx="247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" r:id="rId5" imgW="2476500" imgH="431800" progId="Equation.3">
                  <p:embed/>
                </p:oleObj>
              </mc:Choice>
              <mc:Fallback>
                <p:oleObj name="" r:id="rId5" imgW="2476500" imgH="4318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2225" y="2013268"/>
                        <a:ext cx="2476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2130425" y="3643630"/>
          <a:ext cx="6184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" r:id="rId7" imgW="6182360" imgH="951865" progId="Equation.3">
                  <p:embed/>
                </p:oleObj>
              </mc:Choice>
              <mc:Fallback>
                <p:oleObj name="" r:id="rId7" imgW="6182360" imgH="95186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0425" y="3643630"/>
                        <a:ext cx="6184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2130425" y="4856480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" r:id="rId9" imgW="1828800" imgH="431800" progId="Equation.3">
                  <p:embed/>
                </p:oleObj>
              </mc:Choice>
              <mc:Fallback>
                <p:oleObj name="" r:id="rId9" imgW="1828800" imgH="4318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0425" y="4856480"/>
                        <a:ext cx="1828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0" name="Text Box 8"/>
          <p:cNvSpPr txBox="1"/>
          <p:nvPr/>
        </p:nvSpPr>
        <p:spPr>
          <a:xfrm>
            <a:off x="1122363" y="1370330"/>
            <a:ext cx="11001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endParaRPr lang="zh-CN" altLang="en-US" sz="2800" b="1" i="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56681" name="Object 9"/>
          <p:cNvGraphicFramePr>
            <a:graphicFrameLocks noChangeAspect="1"/>
          </p:cNvGraphicFramePr>
          <p:nvPr/>
        </p:nvGraphicFramePr>
        <p:xfrm>
          <a:off x="5475288" y="2092643"/>
          <a:ext cx="157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" r:id="rId11" imgW="1575435" imgH="368300" progId="Equation.3">
                  <p:embed/>
                </p:oleObj>
              </mc:Choice>
              <mc:Fallback>
                <p:oleObj name="" r:id="rId11" imgW="1575435" imgH="3683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75288" y="2092643"/>
                        <a:ext cx="15748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2" name="Object 10"/>
          <p:cNvGraphicFramePr>
            <a:graphicFrameLocks noChangeAspect="1"/>
          </p:cNvGraphicFramePr>
          <p:nvPr/>
        </p:nvGraphicFramePr>
        <p:xfrm>
          <a:off x="569913" y="2835593"/>
          <a:ext cx="133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" r:id="rId13" imgW="1334135" imgH="431800" progId="Equation.3">
                  <p:embed/>
                </p:oleObj>
              </mc:Choice>
              <mc:Fallback>
                <p:oleObj name="" r:id="rId13" imgW="1334135" imgH="431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9913" y="2835593"/>
                        <a:ext cx="1333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3425825" y="2546668"/>
          <a:ext cx="1295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" r:id="rId15" imgW="1296035" imgH="953135" progId="Equation.3">
                  <p:embed/>
                </p:oleObj>
              </mc:Choice>
              <mc:Fallback>
                <p:oleObj name="" r:id="rId15" imgW="1296035" imgH="95313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25825" y="2546668"/>
                        <a:ext cx="12954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4" name="Object 12"/>
          <p:cNvGraphicFramePr>
            <a:graphicFrameLocks noChangeAspect="1"/>
          </p:cNvGraphicFramePr>
          <p:nvPr/>
        </p:nvGraphicFramePr>
        <p:xfrm>
          <a:off x="552450" y="3884930"/>
          <a:ext cx="156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" r:id="rId17" imgW="1561465" imgH="406400" progId="Equation.3">
                  <p:embed/>
                </p:oleObj>
              </mc:Choice>
              <mc:Fallback>
                <p:oleObj name="" r:id="rId17" imgW="1561465" imgH="406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2450" y="3884930"/>
                        <a:ext cx="1562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5" name="Text Box 13"/>
          <p:cNvSpPr txBox="1"/>
          <p:nvPr/>
        </p:nvSpPr>
        <p:spPr>
          <a:xfrm>
            <a:off x="454025" y="4792980"/>
            <a:ext cx="17018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数学期望</a:t>
            </a:r>
            <a:r>
              <a:rPr lang="en-US" altLang="zh-CN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endParaRPr lang="en-US" altLang="zh-CN" sz="2800" b="1" i="0" dirty="0">
              <a:solidFill>
                <a:srgbClr val="CC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56686" name="Text Box 14"/>
          <p:cNvSpPr txBox="1"/>
          <p:nvPr/>
        </p:nvSpPr>
        <p:spPr>
          <a:xfrm>
            <a:off x="3790950" y="477551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即</a:t>
            </a:r>
            <a:endParaRPr lang="zh-CN" altLang="en-US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0" grpId="0"/>
      <p:bldP spid="156685" grpId="0"/>
      <p:bldP spid="15668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690" name="Object 2"/>
          <p:cNvGraphicFramePr>
            <a:graphicFrameLocks noChangeAspect="1"/>
          </p:cNvGraphicFramePr>
          <p:nvPr/>
        </p:nvGraphicFramePr>
        <p:xfrm>
          <a:off x="1365250" y="755650"/>
          <a:ext cx="4800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1" name="" r:id="rId1" imgW="4798695" imgH="1180465" progId="Equation.3">
                  <p:embed/>
                </p:oleObj>
              </mc:Choice>
              <mc:Fallback>
                <p:oleObj name="" r:id="rId1" imgW="4798695" imgH="1180465" progId="Equation.3">
                  <p:embed/>
                  <p:pic>
                    <p:nvPicPr>
                      <p:cNvPr id="0" name="图片 33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5250" y="755650"/>
                        <a:ext cx="4800600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1" name="Object 3"/>
          <p:cNvGraphicFramePr>
            <a:graphicFrameLocks noChangeAspect="1"/>
          </p:cNvGraphicFramePr>
          <p:nvPr/>
        </p:nvGraphicFramePr>
        <p:xfrm>
          <a:off x="2627313" y="2197100"/>
          <a:ext cx="59563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2" name="" r:id="rId3" imgW="5953760" imgH="1180465" progId="Equation.3">
                  <p:embed/>
                </p:oleObj>
              </mc:Choice>
              <mc:Fallback>
                <p:oleObj name="" r:id="rId3" imgW="5953760" imgH="1180465" progId="Equation.3">
                  <p:embed/>
                  <p:pic>
                    <p:nvPicPr>
                      <p:cNvPr id="0" name="图片 33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2197100"/>
                        <a:ext cx="5956300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4"/>
          <p:cNvGraphicFramePr>
            <a:graphicFrameLocks noChangeAspect="1"/>
          </p:cNvGraphicFramePr>
          <p:nvPr/>
        </p:nvGraphicFramePr>
        <p:xfrm>
          <a:off x="1041400" y="12604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" r:id="rId5" imgW="241935" imgH="153035" progId="Equation.3">
                  <p:embed/>
                </p:oleObj>
              </mc:Choice>
              <mc:Fallback>
                <p:oleObj name="" r:id="rId5" imgW="241935" imgH="153035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1400" y="126047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3" name="Object 5"/>
          <p:cNvGraphicFramePr>
            <a:graphicFrameLocks noChangeAspect="1"/>
          </p:cNvGraphicFramePr>
          <p:nvPr/>
        </p:nvGraphicFramePr>
        <p:xfrm>
          <a:off x="1452563" y="3441700"/>
          <a:ext cx="264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" r:id="rId7" imgW="2640330" imgH="850265" progId="Equation.3">
                  <p:embed/>
                </p:oleObj>
              </mc:Choice>
              <mc:Fallback>
                <p:oleObj name="" r:id="rId7" imgW="2640330" imgH="850265" progId="Equation.3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2563" y="3441700"/>
                        <a:ext cx="2641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4" name="Object 6"/>
          <p:cNvGraphicFramePr>
            <a:graphicFrameLocks noChangeAspect="1"/>
          </p:cNvGraphicFramePr>
          <p:nvPr/>
        </p:nvGraphicFramePr>
        <p:xfrm>
          <a:off x="1068388" y="37496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name="" r:id="rId9" imgW="241935" imgH="153035" progId="Equation.3">
                  <p:embed/>
                </p:oleObj>
              </mc:Choice>
              <mc:Fallback>
                <p:oleObj name="" r:id="rId9" imgW="241935" imgH="153035" progId="Equation.3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8388" y="374967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5" name="Object 7"/>
          <p:cNvGraphicFramePr>
            <a:graphicFrameLocks noChangeAspect="1"/>
          </p:cNvGraphicFramePr>
          <p:nvPr/>
        </p:nvGraphicFramePr>
        <p:xfrm>
          <a:off x="2484438" y="5284788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" r:id="rId10" imgW="940435" imgH="419735" progId="Equation.3">
                  <p:embed/>
                </p:oleObj>
              </mc:Choice>
              <mc:Fallback>
                <p:oleObj name="" r:id="rId10" imgW="940435" imgH="419735" progId="Equation.3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84438" y="5284788"/>
                        <a:ext cx="939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6" name="Object 8"/>
          <p:cNvGraphicFramePr>
            <a:graphicFrameLocks noChangeAspect="1"/>
          </p:cNvGraphicFramePr>
          <p:nvPr/>
        </p:nvGraphicFramePr>
        <p:xfrm>
          <a:off x="3567113" y="5094288"/>
          <a:ext cx="2209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" r:id="rId12" imgW="2209800" imgH="927100" progId="Equation.3">
                  <p:embed/>
                </p:oleObj>
              </mc:Choice>
              <mc:Fallback>
                <p:oleObj name="" r:id="rId12" imgW="2209800" imgH="927100" progId="Equation.3">
                  <p:embed/>
                  <p:pic>
                    <p:nvPicPr>
                      <p:cNvPr id="0" name="图片 338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67113" y="5094288"/>
                        <a:ext cx="2209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7" name="Object 9"/>
          <p:cNvGraphicFramePr>
            <a:graphicFrameLocks noChangeAspect="1"/>
          </p:cNvGraphicFramePr>
          <p:nvPr/>
        </p:nvGraphicFramePr>
        <p:xfrm>
          <a:off x="6159500" y="5381625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name="" r:id="rId14" imgW="368935" imgH="304800" progId="Equation.3">
                  <p:embed/>
                </p:oleObj>
              </mc:Choice>
              <mc:Fallback>
                <p:oleObj name="" r:id="rId14" imgW="368935" imgH="304800" progId="Equation.3">
                  <p:embed/>
                  <p:pic>
                    <p:nvPicPr>
                      <p:cNvPr id="0" name="图片 338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59500" y="5381625"/>
                        <a:ext cx="368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8" name="Object 10"/>
          <p:cNvGraphicFramePr>
            <a:graphicFrameLocks noChangeAspect="1"/>
          </p:cNvGraphicFramePr>
          <p:nvPr/>
        </p:nvGraphicFramePr>
        <p:xfrm>
          <a:off x="5872163" y="54546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" r:id="rId16" imgW="241935" imgH="153035" progId="Equation.3">
                  <p:embed/>
                </p:oleObj>
              </mc:Choice>
              <mc:Fallback>
                <p:oleObj name="" r:id="rId16" imgW="241935" imgH="153035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72163" y="5454650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9" name="Text Box 11"/>
          <p:cNvSpPr txBox="1"/>
          <p:nvPr/>
        </p:nvSpPr>
        <p:spPr>
          <a:xfrm>
            <a:off x="808038" y="52578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于是</a:t>
            </a:r>
            <a:endParaRPr lang="zh-CN" altLang="en-US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42700" name="Object 12"/>
          <p:cNvGraphicFramePr>
            <a:graphicFrameLocks noChangeAspect="1"/>
          </p:cNvGraphicFramePr>
          <p:nvPr/>
        </p:nvGraphicFramePr>
        <p:xfrm>
          <a:off x="3197225" y="4516438"/>
          <a:ext cx="295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name="" r:id="rId18" imgW="2959100" imgH="419100" progId="Equation.3">
                  <p:embed/>
                </p:oleObj>
              </mc:Choice>
              <mc:Fallback>
                <p:oleObj name="" r:id="rId18" imgW="2959100" imgH="419100" progId="Equation.3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97225" y="4516438"/>
                        <a:ext cx="2959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1" name="Text Box 13"/>
          <p:cNvSpPr txBox="1"/>
          <p:nvPr/>
        </p:nvSpPr>
        <p:spPr>
          <a:xfrm>
            <a:off x="808038" y="446246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即有</a:t>
            </a:r>
            <a:endParaRPr lang="zh-CN" altLang="en-US" sz="28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9" grpId="0"/>
      <p:bldP spid="24270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2"/>
          <p:cNvSpPr txBox="1"/>
          <p:nvPr/>
        </p:nvSpPr>
        <p:spPr>
          <a:xfrm>
            <a:off x="900113" y="741363"/>
            <a:ext cx="18065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结论</a:t>
            </a:r>
            <a:endParaRPr lang="zh-CN" altLang="en-US" sz="2800" b="1" i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43715" name="Object 3"/>
          <p:cNvGraphicFramePr>
            <a:graphicFrameLocks noChangeAspect="1"/>
          </p:cNvGraphicFramePr>
          <p:nvPr/>
        </p:nvGraphicFramePr>
        <p:xfrm>
          <a:off x="1331913" y="1447800"/>
          <a:ext cx="48942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" r:id="rId1" imgW="4646295" imgH="444500" progId="Equation.3">
                  <p:embed/>
                </p:oleObj>
              </mc:Choice>
              <mc:Fallback>
                <p:oleObj name="" r:id="rId1" imgW="4646295" imgH="444500" progId="Equation.3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1447800"/>
                        <a:ext cx="4894262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6" name="Object 4"/>
          <p:cNvGraphicFramePr>
            <a:graphicFrameLocks noChangeAspect="1"/>
          </p:cNvGraphicFramePr>
          <p:nvPr/>
        </p:nvGraphicFramePr>
        <p:xfrm>
          <a:off x="1331913" y="2868613"/>
          <a:ext cx="684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name="" r:id="rId3" imgW="6842125" imgH="444500" progId="Equation.3">
                  <p:embed/>
                </p:oleObj>
              </mc:Choice>
              <mc:Fallback>
                <p:oleObj name="" r:id="rId3" imgW="6842125" imgH="444500" progId="Equation.3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868613"/>
                        <a:ext cx="6845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7" name="Object 5"/>
          <p:cNvGraphicFramePr>
            <a:graphicFrameLocks noChangeAspect="1"/>
          </p:cNvGraphicFramePr>
          <p:nvPr/>
        </p:nvGraphicFramePr>
        <p:xfrm>
          <a:off x="900113" y="2147888"/>
          <a:ext cx="261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" r:id="rId5" imgW="2614930" imgH="444500" progId="Equation.3">
                  <p:embed/>
                </p:oleObj>
              </mc:Choice>
              <mc:Fallback>
                <p:oleObj name="" r:id="rId5" imgW="2614930" imgH="444500" progId="Equation.3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2147888"/>
                        <a:ext cx="2616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8" name="Object 6"/>
          <p:cNvGraphicFramePr>
            <a:graphicFrameLocks noChangeAspect="1"/>
          </p:cNvGraphicFramePr>
          <p:nvPr/>
        </p:nvGraphicFramePr>
        <p:xfrm>
          <a:off x="6145213" y="142875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" r:id="rId7" imgW="2514600" imgH="457200" progId="Equation.3">
                  <p:embed/>
                </p:oleObj>
              </mc:Choice>
              <mc:Fallback>
                <p:oleObj name="" r:id="rId7" imgW="2514600" imgH="457200" progId="Equation.3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5213" y="1428750"/>
                        <a:ext cx="2514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9" name="Object 7"/>
          <p:cNvGraphicFramePr>
            <a:graphicFrameLocks noChangeAspect="1"/>
          </p:cNvGraphicFramePr>
          <p:nvPr/>
        </p:nvGraphicFramePr>
        <p:xfrm>
          <a:off x="922338" y="3489325"/>
          <a:ext cx="377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" r:id="rId9" imgW="3769995" imgH="444500" progId="Equation.3">
                  <p:embed/>
                </p:oleObj>
              </mc:Choice>
              <mc:Fallback>
                <p:oleObj name="" r:id="rId9" imgW="3769995" imgH="444500" progId="Equation.3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2338" y="3489325"/>
                        <a:ext cx="3771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/>
          <p:nvPr/>
        </p:nvSpPr>
        <p:spPr>
          <a:xfrm>
            <a:off x="0" y="304800"/>
            <a:ext cx="7953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4739" name="Object 3"/>
          <p:cNvGraphicFramePr>
            <a:graphicFrameLocks noChangeAspect="1"/>
          </p:cNvGraphicFramePr>
          <p:nvPr/>
        </p:nvGraphicFramePr>
        <p:xfrm>
          <a:off x="1116013" y="333375"/>
          <a:ext cx="6548437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" r:id="rId1" imgW="2590800" imgH="889000" progId="Equation.3">
                  <p:embed/>
                </p:oleObj>
              </mc:Choice>
              <mc:Fallback>
                <p:oleObj name="" r:id="rId1" imgW="2590800" imgH="889000" progId="Equation.3">
                  <p:embed/>
                  <p:pic>
                    <p:nvPicPr>
                      <p:cNvPr id="0" name="图片 33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013" y="333375"/>
                        <a:ext cx="6548437" cy="217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258763" y="3357563"/>
          <a:ext cx="7208837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" r:id="rId3" imgW="2767330" imgH="989965" progId="Equation.3">
                  <p:embed/>
                </p:oleObj>
              </mc:Choice>
              <mc:Fallback>
                <p:oleObj name="" r:id="rId3" imgW="2767330" imgH="989965" progId="Equation.3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763" y="3357563"/>
                        <a:ext cx="7208837" cy="2586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81000" y="2408238"/>
          <a:ext cx="74803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" r:id="rId5" imgW="2866390" imgH="215900" progId="Equation.3">
                  <p:embed/>
                </p:oleObj>
              </mc:Choice>
              <mc:Fallback>
                <p:oleObj name="" r:id="rId5" imgW="2866390" imgH="215900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2408238"/>
                        <a:ext cx="7480300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2" name="Object 2"/>
          <p:cNvGraphicFramePr>
            <a:graphicFrameLocks noChangeAspect="1"/>
          </p:cNvGraphicFramePr>
          <p:nvPr/>
        </p:nvGraphicFramePr>
        <p:xfrm>
          <a:off x="381000" y="228600"/>
          <a:ext cx="6183313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7" name="" r:id="rId1" imgW="2374900" imgH="647700" progId="Equation.3">
                  <p:embed/>
                </p:oleObj>
              </mc:Choice>
              <mc:Fallback>
                <p:oleObj name="" r:id="rId1" imgW="2374900" imgH="647700" progId="Equation.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228600"/>
                        <a:ext cx="6183313" cy="169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3" name="Object 3"/>
          <p:cNvGraphicFramePr>
            <a:graphicFrameLocks noChangeAspect="1"/>
          </p:cNvGraphicFramePr>
          <p:nvPr/>
        </p:nvGraphicFramePr>
        <p:xfrm>
          <a:off x="228600" y="2209800"/>
          <a:ext cx="42656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8" name="" r:id="rId3" imgW="1637665" imgH="406400" progId="Equation.3">
                  <p:embed/>
                </p:oleObj>
              </mc:Choice>
              <mc:Fallback>
                <p:oleObj name="" r:id="rId3" imgW="1637665" imgH="406400" progId="Equation.3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2209800"/>
                        <a:ext cx="4265613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4724400" y="2209800"/>
          <a:ext cx="41656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9" name="" r:id="rId5" imgW="1599565" imgH="406400" progId="Equation.3">
                  <p:embed/>
                </p:oleObj>
              </mc:Choice>
              <mc:Fallback>
                <p:oleObj name="" r:id="rId5" imgW="1599565" imgH="406400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2209800"/>
                        <a:ext cx="4165600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152400" y="3276600"/>
          <a:ext cx="55880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0" name="" r:id="rId7" imgW="2145665" imgH="406400" progId="Equation.3">
                  <p:embed/>
                </p:oleObj>
              </mc:Choice>
              <mc:Fallback>
                <p:oleObj name="" r:id="rId7" imgW="2145665" imgH="406400" progId="Equation.3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" y="3276600"/>
                        <a:ext cx="5588000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6" name="Object 6"/>
          <p:cNvGraphicFramePr>
            <a:graphicFrameLocks noChangeAspect="1"/>
          </p:cNvGraphicFramePr>
          <p:nvPr/>
        </p:nvGraphicFramePr>
        <p:xfrm>
          <a:off x="152400" y="4191000"/>
          <a:ext cx="8002588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1" name="" r:id="rId9" imgW="3073400" imgH="469900" progId="Equation.3">
                  <p:embed/>
                </p:oleObj>
              </mc:Choice>
              <mc:Fallback>
                <p:oleObj name="" r:id="rId9" imgW="3073400" imgH="469900" progId="Equation.3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" y="4191000"/>
                        <a:ext cx="8002588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7" name="Object 7"/>
          <p:cNvGraphicFramePr>
            <a:graphicFrameLocks noChangeAspect="1"/>
          </p:cNvGraphicFramePr>
          <p:nvPr/>
        </p:nvGraphicFramePr>
        <p:xfrm>
          <a:off x="1066800" y="5257800"/>
          <a:ext cx="27781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2" name="" r:id="rId11" imgW="1067435" imgH="470535" progId="Equation.3">
                  <p:embed/>
                </p:oleObj>
              </mc:Choice>
              <mc:Fallback>
                <p:oleObj name="" r:id="rId11" imgW="1067435" imgH="470535" progId="Equation.3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5257800"/>
                        <a:ext cx="2778125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4800600" y="5489575"/>
          <a:ext cx="185261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3" name="" r:id="rId13" imgW="711200" imgH="406400" progId="Equation.3">
                  <p:embed/>
                </p:oleObj>
              </mc:Choice>
              <mc:Fallback>
                <p:oleObj name="" r:id="rId13" imgW="711200" imgH="406400" progId="Equation.3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00600" y="5489575"/>
                        <a:ext cx="1852613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86" name="Object 2"/>
          <p:cNvGraphicFramePr>
            <a:graphicFrameLocks noChangeAspect="1"/>
          </p:cNvGraphicFramePr>
          <p:nvPr/>
        </p:nvGraphicFramePr>
        <p:xfrm>
          <a:off x="430213" y="457200"/>
          <a:ext cx="56261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7" name="" r:id="rId1" imgW="2159635" imgH="609600" progId="Equation.3">
                  <p:embed/>
                </p:oleObj>
              </mc:Choice>
              <mc:Fallback>
                <p:oleObj name="" r:id="rId1" imgW="2159635" imgH="6096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0213" y="457200"/>
                        <a:ext cx="5626100" cy="159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7" name="Object 3"/>
          <p:cNvGraphicFramePr>
            <a:graphicFrameLocks noChangeAspect="1"/>
          </p:cNvGraphicFramePr>
          <p:nvPr/>
        </p:nvGraphicFramePr>
        <p:xfrm>
          <a:off x="533400" y="2209800"/>
          <a:ext cx="479901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8" name="" r:id="rId3" imgW="1842135" imgH="457200" progId="Equation.3">
                  <p:embed/>
                </p:oleObj>
              </mc:Choice>
              <mc:Fallback>
                <p:oleObj name="" r:id="rId3" imgW="1842135" imgH="457200" progId="Equation.3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2209800"/>
                        <a:ext cx="4799013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8" name="Object 4"/>
          <p:cNvGraphicFramePr>
            <a:graphicFrameLocks noChangeAspect="1"/>
          </p:cNvGraphicFramePr>
          <p:nvPr/>
        </p:nvGraphicFramePr>
        <p:xfrm>
          <a:off x="381000" y="3670300"/>
          <a:ext cx="61896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9" name="" r:id="rId5" imgW="2376170" imgH="228600" progId="Equation.3">
                  <p:embed/>
                </p:oleObj>
              </mc:Choice>
              <mc:Fallback>
                <p:oleObj name="" r:id="rId5" imgW="2376170" imgH="228600" progId="Equation.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3670300"/>
                        <a:ext cx="6189663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9" name="Object 5"/>
          <p:cNvGraphicFramePr>
            <a:graphicFrameLocks noChangeAspect="1"/>
          </p:cNvGraphicFramePr>
          <p:nvPr/>
        </p:nvGraphicFramePr>
        <p:xfrm>
          <a:off x="965200" y="4508500"/>
          <a:ext cx="7645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0" name="" r:id="rId7" imgW="2933700" imgH="228600" progId="Equation.3">
                  <p:embed/>
                </p:oleObj>
              </mc:Choice>
              <mc:Fallback>
                <p:oleObj name="" r:id="rId7" imgW="2933700" imgH="228600" progId="Equation.3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5200" y="4508500"/>
                        <a:ext cx="76454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1066800" y="5340350"/>
          <a:ext cx="69373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name="" r:id="rId9" imgW="266700" imgH="406400" progId="Equation.3">
                  <p:embed/>
                </p:oleObj>
              </mc:Choice>
              <mc:Fallback>
                <p:oleObj name="" r:id="rId9" imgW="266700" imgH="4064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5340350"/>
                        <a:ext cx="693738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1795" name="对象 161794"/>
          <p:cNvGraphicFramePr/>
          <p:nvPr/>
        </p:nvGraphicFramePr>
        <p:xfrm>
          <a:off x="957263" y="731838"/>
          <a:ext cx="7518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7518400" imgH="1028700" progId="Equation.3">
                  <p:embed/>
                </p:oleObj>
              </mc:Choice>
              <mc:Fallback>
                <p:oleObj name="" r:id="rId1" imgW="7518400" imgH="10287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7263" y="731838"/>
                        <a:ext cx="75184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6" name="对象 161795"/>
          <p:cNvGraphicFramePr/>
          <p:nvPr/>
        </p:nvGraphicFramePr>
        <p:xfrm>
          <a:off x="1070610" y="2030095"/>
          <a:ext cx="49847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1816100" imgH="457200" progId="Equation.3">
                  <p:embed/>
                </p:oleObj>
              </mc:Choice>
              <mc:Fallback>
                <p:oleObj name="" r:id="rId3" imgW="1816100" imgH="457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0610" y="2030095"/>
                        <a:ext cx="4984750" cy="1136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7" name="文本框 161796"/>
          <p:cNvSpPr txBox="1"/>
          <p:nvPr/>
        </p:nvSpPr>
        <p:spPr>
          <a:xfrm>
            <a:off x="838200" y="3573463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i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i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61798" name="对象 161797"/>
          <p:cNvGraphicFramePr/>
          <p:nvPr/>
        </p:nvGraphicFramePr>
        <p:xfrm>
          <a:off x="1530350" y="3662363"/>
          <a:ext cx="690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6905625" imgH="431800" progId="Equation.3">
                  <p:embed/>
                </p:oleObj>
              </mc:Choice>
              <mc:Fallback>
                <p:oleObj name="" r:id="rId5" imgW="6905625" imgH="431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0350" y="3662363"/>
                        <a:ext cx="6908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对象 161798"/>
          <p:cNvGraphicFramePr/>
          <p:nvPr/>
        </p:nvGraphicFramePr>
        <p:xfrm>
          <a:off x="885825" y="4292600"/>
          <a:ext cx="351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3517900" imgH="838200" progId="Equation.3">
                  <p:embed/>
                </p:oleObj>
              </mc:Choice>
              <mc:Fallback>
                <p:oleObj name="" r:id="rId7" imgW="3517900" imgH="838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5825" y="4292600"/>
                        <a:ext cx="3517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对象 161799"/>
          <p:cNvGraphicFramePr/>
          <p:nvPr/>
        </p:nvGraphicFramePr>
        <p:xfrm>
          <a:off x="4454525" y="4292600"/>
          <a:ext cx="276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9" imgW="2768600" imgH="838200" progId="Equation.3">
                  <p:embed/>
                </p:oleObj>
              </mc:Choice>
              <mc:Fallback>
                <p:oleObj name="" r:id="rId9" imgW="2768600" imgH="838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54525" y="4292600"/>
                        <a:ext cx="2768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1" name="对象 161800"/>
          <p:cNvGraphicFramePr/>
          <p:nvPr/>
        </p:nvGraphicFramePr>
        <p:xfrm>
          <a:off x="4441825" y="5334000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635000" imgH="837565" progId="Equation.3">
                  <p:embed/>
                </p:oleObj>
              </mc:Choice>
              <mc:Fallback>
                <p:oleObj name="" r:id="rId11" imgW="635000" imgH="83756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41825" y="5334000"/>
                        <a:ext cx="635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5" name="矩形 161804"/>
          <p:cNvSpPr/>
          <p:nvPr/>
        </p:nvSpPr>
        <p:spPr>
          <a:xfrm>
            <a:off x="838200" y="722313"/>
            <a:ext cx="7181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i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i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endParaRPr lang="en-US" altLang="zh-CN" sz="2800" b="1" i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5892" name="对象 165891"/>
          <p:cNvGraphicFramePr/>
          <p:nvPr/>
        </p:nvGraphicFramePr>
        <p:xfrm>
          <a:off x="914400" y="1066800"/>
          <a:ext cx="5422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5422900" imgH="838200" progId="Equation.3">
                  <p:embed/>
                </p:oleObj>
              </mc:Choice>
              <mc:Fallback>
                <p:oleObj name="" r:id="rId1" imgW="5422900" imgH="838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5422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对象 165892"/>
          <p:cNvGraphicFramePr/>
          <p:nvPr/>
        </p:nvGraphicFramePr>
        <p:xfrm>
          <a:off x="1795463" y="2362200"/>
          <a:ext cx="4864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4864100" imgH="838200" progId="Equation.3">
                  <p:embed/>
                </p:oleObj>
              </mc:Choice>
              <mc:Fallback>
                <p:oleObj name="" r:id="rId3" imgW="4864100" imgH="838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463" y="2362200"/>
                        <a:ext cx="4864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对象 165893"/>
          <p:cNvGraphicFramePr/>
          <p:nvPr/>
        </p:nvGraphicFramePr>
        <p:xfrm>
          <a:off x="1795463" y="3581400"/>
          <a:ext cx="605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6057900" imgH="838200" progId="Equation.3">
                  <p:embed/>
                </p:oleObj>
              </mc:Choice>
              <mc:Fallback>
                <p:oleObj name="" r:id="rId5" imgW="6057900" imgH="838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5463" y="3581400"/>
                        <a:ext cx="6057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5" name="对象 165894"/>
          <p:cNvGraphicFramePr/>
          <p:nvPr/>
        </p:nvGraphicFramePr>
        <p:xfrm>
          <a:off x="1795463" y="4953000"/>
          <a:ext cx="210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2106295" imgH="317500" progId="Equation.3">
                  <p:embed/>
                </p:oleObj>
              </mc:Choice>
              <mc:Fallback>
                <p:oleObj name="" r:id="rId7" imgW="2106295" imgH="3175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5463" y="4953000"/>
                        <a:ext cx="2108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42" name="对象 163841"/>
          <p:cNvGraphicFramePr/>
          <p:nvPr/>
        </p:nvGraphicFramePr>
        <p:xfrm>
          <a:off x="914400" y="2895600"/>
          <a:ext cx="471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4711700" imgH="838200" progId="Equation.3">
                  <p:embed/>
                </p:oleObj>
              </mc:Choice>
              <mc:Fallback>
                <p:oleObj name="" r:id="rId1" imgW="4711700" imgH="838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2895600"/>
                        <a:ext cx="4711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3" name="对象 163842"/>
          <p:cNvGraphicFramePr/>
          <p:nvPr/>
        </p:nvGraphicFramePr>
        <p:xfrm>
          <a:off x="5638800" y="3124200"/>
          <a:ext cx="162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1624330" imgH="317500" progId="Equation.3">
                  <p:embed/>
                </p:oleObj>
              </mc:Choice>
              <mc:Fallback>
                <p:oleObj name="" r:id="rId3" imgW="1624330" imgH="3175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124200"/>
                        <a:ext cx="1625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4" name="对象 163843"/>
          <p:cNvGraphicFramePr/>
          <p:nvPr/>
        </p:nvGraphicFramePr>
        <p:xfrm>
          <a:off x="914400" y="4038600"/>
          <a:ext cx="643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6438900" imgH="469900" progId="Equation.3">
                  <p:embed/>
                </p:oleObj>
              </mc:Choice>
              <mc:Fallback>
                <p:oleObj name="" r:id="rId5" imgW="6438900" imgH="4699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4038600"/>
                        <a:ext cx="6438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7" name="对象 163846"/>
          <p:cNvGraphicFramePr/>
          <p:nvPr/>
        </p:nvGraphicFramePr>
        <p:xfrm>
          <a:off x="914400" y="762000"/>
          <a:ext cx="483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4838700" imgH="838200" progId="Equation.3">
                  <p:embed/>
                </p:oleObj>
              </mc:Choice>
              <mc:Fallback>
                <p:oleObj name="" r:id="rId7" imgW="4838700" imgH="838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762000"/>
                        <a:ext cx="4838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对象 163847"/>
          <p:cNvGraphicFramePr/>
          <p:nvPr/>
        </p:nvGraphicFramePr>
        <p:xfrm>
          <a:off x="914400" y="1828800"/>
          <a:ext cx="4292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4292600" imgH="838200" progId="Equation.3">
                  <p:embed/>
                </p:oleObj>
              </mc:Choice>
              <mc:Fallback>
                <p:oleObj name="" r:id="rId9" imgW="4292600" imgH="838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1828800"/>
                        <a:ext cx="4292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3600" dirty="0">
                <a:solidFill>
                  <a:srgbClr val="FF0000"/>
                </a:solidFill>
              </a:rPr>
              <a:t>第四节    矩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80898" name="Text Box 3"/>
          <p:cNvSpPr txBox="1"/>
          <p:nvPr/>
        </p:nvSpPr>
        <p:spPr>
          <a:xfrm>
            <a:off x="1692275" y="2670175"/>
            <a:ext cx="5256213" cy="13220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原点矩   中心矩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协方差矩阵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0899" name="Picture 4" descr="f012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2756853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4" descr="f012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3484563"/>
            <a:ext cx="523875" cy="42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/>
          <p:nvPr/>
        </p:nvSpPr>
        <p:spPr>
          <a:xfrm>
            <a:off x="0" y="476250"/>
            <a:ext cx="5053965" cy="1076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457200" indent="-457200" eaLnBrk="0" hangingPunct="0"/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一、原点矩、中心矩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0" hangingPunct="0"/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定义 设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是随机变量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32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212725" y="5029200"/>
            <a:ext cx="870267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rtl="0" eaLnBrk="0" hangingPunct="0"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显然</a:t>
            </a:r>
            <a:r>
              <a:rPr kumimoji="0" lang="en-US" sz="2800" b="1" i="0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E(X),E(Y)</a:t>
            </a:r>
            <a:r>
              <a:rPr kumimoji="0" lang="zh-CN" altLang="en-US" sz="2800" b="1" i="0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为一阶原点矩</a:t>
            </a:r>
            <a:r>
              <a:rPr kumimoji="0" lang="en-US" sz="2800" b="1" i="0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D(X),D(Y)</a:t>
            </a:r>
            <a:r>
              <a:rPr kumimoji="0" lang="zh-CN" altLang="en-US" sz="2800" b="1" i="0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为二阶中心矩</a:t>
            </a:r>
            <a:r>
              <a:rPr kumimoji="0" lang="en-US" sz="2800" b="1" i="0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sz="2800" b="1" i="0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Cov(X,Y)</a:t>
            </a:r>
            <a:r>
              <a:rPr kumimoji="0" lang="zh-CN" altLang="en-US" sz="2800" b="1" i="0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为二阶中心混合矩</a:t>
            </a:r>
            <a:r>
              <a:rPr kumimoji="0" lang="en-US" sz="2800" b="1" i="0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sz="2800" b="1" i="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9860" name="Rectangle 4"/>
          <p:cNvSpPr/>
          <p:nvPr/>
        </p:nvSpPr>
        <p:spPr>
          <a:xfrm>
            <a:off x="152400" y="1419225"/>
            <a:ext cx="81549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E(X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=1, 2, …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存在, 则称它为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阶原点矩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9861" name="Rectangle 5"/>
          <p:cNvSpPr/>
          <p:nvPr/>
        </p:nvSpPr>
        <p:spPr>
          <a:xfrm>
            <a:off x="76200" y="2105025"/>
            <a:ext cx="91963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(2) 若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E{[X-E(X)]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=1, 2, …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存在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则称它为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阶中心矩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32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9862" name="Rectangle 6"/>
          <p:cNvSpPr/>
          <p:nvPr/>
        </p:nvSpPr>
        <p:spPr>
          <a:xfrm>
            <a:off x="76200" y="2787650"/>
            <a:ext cx="86868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(3) 若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E{X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•Y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=1, 2, …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存在, 则称它为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k+l 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阶混合矩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9863" name="Rectangle 7"/>
          <p:cNvSpPr/>
          <p:nvPr/>
        </p:nvSpPr>
        <p:spPr>
          <a:xfrm>
            <a:off x="0" y="3857625"/>
            <a:ext cx="87630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(4) 若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E{[X-E(X)]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•[Y-E(Y)]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k, l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=1, 2,…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存在, 则称它为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k+l 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阶中心混合矩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2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/>
      <p:bldP spid="249859" grpId="0"/>
      <p:bldP spid="249860" grpId="0"/>
      <p:bldP spid="249861" grpId="0"/>
      <p:bldP spid="249862" grpId="0"/>
      <p:bldP spid="249863" grpId="0"/>
    </p:bldLst>
  </p:timing>
</p:sld>
</file>

<file path=ppt/theme/theme1.xml><?xml version="1.0" encoding="utf-8"?>
<a:theme xmlns:a="http://schemas.openxmlformats.org/drawingml/2006/main" name="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y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演示设计模板">
  <a:themeElements>
    <a:clrScheme name="1_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1_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1_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演示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6C5DC"/>
      </a:accent5>
      <a:accent6>
        <a:srgbClr val="254C74"/>
      </a:accent6>
      <a:hlink>
        <a:srgbClr val="002850"/>
      </a:hlink>
      <a:folHlink>
        <a:srgbClr val="66B2FE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jy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jy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5339</Words>
  <Application>WPS 演示</Application>
  <PresentationFormat>全屏显示(4:3)</PresentationFormat>
  <Paragraphs>632</Paragraphs>
  <Slides>103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552</vt:i4>
      </vt:variant>
      <vt:variant>
        <vt:lpstr>幻灯片标题</vt:lpstr>
      </vt:variant>
      <vt:variant>
        <vt:i4>103</vt:i4>
      </vt:variant>
    </vt:vector>
  </HeadingPairs>
  <TitlesOfParts>
    <vt:vector size="681" baseType="lpstr">
      <vt:lpstr>Arial</vt:lpstr>
      <vt:lpstr>宋体</vt:lpstr>
      <vt:lpstr>Wingdings</vt:lpstr>
      <vt:lpstr>华文细黑</vt:lpstr>
      <vt:lpstr>微软雅黑</vt:lpstr>
      <vt:lpstr>华文细黑</vt:lpstr>
      <vt:lpstr>MS UI Gothic</vt:lpstr>
      <vt:lpstr>黑体</vt:lpstr>
      <vt:lpstr>幼圆</vt:lpstr>
      <vt:lpstr>Times New Roman</vt:lpstr>
      <vt:lpstr>楷体_GB2312</vt:lpstr>
      <vt:lpstr>新宋体</vt:lpstr>
      <vt:lpstr>Arial Unicode MS</vt:lpstr>
      <vt:lpstr>Symbol</vt:lpstr>
      <vt:lpstr>Times New Roman</vt:lpstr>
      <vt:lpstr>Symbol</vt:lpstr>
      <vt:lpstr>楷体</vt:lpstr>
      <vt:lpstr>演示设计模板</vt:lpstr>
      <vt:lpstr>jy3</vt:lpstr>
      <vt:lpstr>1_演示设计模板</vt:lpstr>
      <vt:lpstr>2_演示设计模板</vt:lpstr>
      <vt:lpstr>3_演示设计模板</vt:lpstr>
      <vt:lpstr>4_演示设计模板</vt:lpstr>
      <vt:lpstr>1_jy3</vt:lpstr>
      <vt:lpstr>2_jy3</vt:lpstr>
      <vt:lpstr>5_演示设计模板</vt:lpstr>
      <vt:lpstr>Word.Document.8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Equations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Equations</vt:lpstr>
      <vt:lpstr>Equations</vt:lpstr>
      <vt:lpstr>Equations</vt:lpstr>
      <vt:lpstr>Equations</vt:lpstr>
      <vt:lpstr>Equations</vt:lpstr>
      <vt:lpstr>Equations</vt:lpstr>
      <vt:lpstr>Equation.3</vt:lpstr>
      <vt:lpstr>Equation.3</vt:lpstr>
      <vt:lpstr>Equations</vt:lpstr>
      <vt:lpstr>Equations</vt:lpstr>
      <vt:lpstr>Equations</vt:lpstr>
      <vt:lpstr>Equations</vt:lpstr>
      <vt:lpstr>Equations</vt:lpstr>
      <vt:lpstr>Equation.3</vt:lpstr>
      <vt:lpstr>Equation.3</vt:lpstr>
      <vt:lpstr>Equation.3</vt:lpstr>
      <vt:lpstr>Equation.3</vt:lpstr>
      <vt:lpstr>Equations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第一节    数学期望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第二节   方   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第三节      协方差及相关系数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相关系数的意义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第四节    矩</vt:lpstr>
      <vt:lpstr>PowerPoint 演示文稿</vt:lpstr>
      <vt:lpstr>PowerPoint 演示文稿</vt:lpstr>
      <vt:lpstr>PowerPoint 演示文稿</vt:lpstr>
      <vt:lpstr>PowerPoint 演示文稿</vt:lpstr>
      <vt:lpstr>三、小结</vt:lpstr>
    </vt:vector>
  </TitlesOfParts>
  <Company>NordriDesign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华为2019</cp:lastModifiedBy>
  <cp:revision>764</cp:revision>
  <dcterms:created xsi:type="dcterms:W3CDTF">2008-05-06T01:42:00Z</dcterms:created>
  <dcterms:modified xsi:type="dcterms:W3CDTF">2021-04-18T11:55:20Z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