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emf" ContentType="image/x-emf"/>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39"/>
  </p:notesMasterIdLst>
  <p:sldIdLst>
    <p:sldId id="331" r:id="rId5"/>
    <p:sldId id="2214" r:id="rId6"/>
    <p:sldId id="1971" r:id="rId7"/>
    <p:sldId id="1972" r:id="rId8"/>
    <p:sldId id="1973" r:id="rId9"/>
    <p:sldId id="2035" r:id="rId10"/>
    <p:sldId id="2036" r:id="rId11"/>
    <p:sldId id="2037" r:id="rId12"/>
    <p:sldId id="2038" r:id="rId13"/>
    <p:sldId id="2176" r:id="rId14"/>
    <p:sldId id="2040" r:id="rId15"/>
    <p:sldId id="2041" r:id="rId16"/>
    <p:sldId id="2127" r:id="rId17"/>
    <p:sldId id="2128" r:id="rId18"/>
    <p:sldId id="2129" r:id="rId19"/>
    <p:sldId id="2130" r:id="rId20"/>
    <p:sldId id="2257" r:id="rId21"/>
    <p:sldId id="2258" r:id="rId22"/>
    <p:sldId id="1986" r:id="rId23"/>
    <p:sldId id="2131" r:id="rId24"/>
    <p:sldId id="2166" r:id="rId25"/>
    <p:sldId id="1989" r:id="rId26"/>
    <p:sldId id="2167" r:id="rId27"/>
    <p:sldId id="2168" r:id="rId28"/>
    <p:sldId id="2241" r:id="rId29"/>
    <p:sldId id="2242" r:id="rId30"/>
    <p:sldId id="2243" r:id="rId31"/>
    <p:sldId id="2051" r:id="rId32"/>
    <p:sldId id="2052" r:id="rId33"/>
    <p:sldId id="2058" r:id="rId34"/>
    <p:sldId id="2059" r:id="rId35"/>
    <p:sldId id="2060" r:id="rId36"/>
    <p:sldId id="2250" r:id="rId37"/>
    <p:sldId id="333" r:id="rId3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5pPr>
    <a:lvl6pPr marL="2286000" lvl="5"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6pPr>
    <a:lvl7pPr marL="2743200" lvl="6"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7pPr>
    <a:lvl8pPr marL="3200400" lvl="7"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8pPr>
    <a:lvl9pPr marL="3657600" lvl="8"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1C1C1C"/>
    <a:srgbClr val="000099"/>
    <a:srgbClr val="080808"/>
    <a:srgbClr val="C02500"/>
    <a:srgbClr val="FF6743"/>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7"/>
    <p:restoredTop sz="94585"/>
  </p:normalViewPr>
  <p:slideViewPr>
    <p:cSldViewPr showGuides="1">
      <p:cViewPr varScale="1">
        <p:scale>
          <a:sx n="106" d="100"/>
          <a:sy n="106" d="100"/>
        </p:scale>
        <p:origin x="-114" y="-84"/>
      </p:cViewPr>
      <p:guideLst>
        <p:guide orient="horz" pos="192"/>
        <p:guide orient="horz" pos="4091"/>
        <p:guide orient="horz" pos="119"/>
        <p:guide orient="horz" pos="3859"/>
        <p:guide pos="5460"/>
        <p:guide pos="2898"/>
        <p:guide pos="28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1246"/>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notesMaster" Target="notesMasters/notes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70.wmf"/><Relationship Id="rId8" Type="http://schemas.openxmlformats.org/officeDocument/2006/relationships/image" Target="../media/image69.wmf"/><Relationship Id="rId7" Type="http://schemas.openxmlformats.org/officeDocument/2006/relationships/image" Target="../media/image68.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8.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8.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00.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p:cNvSpPr>
          <p:nvPr>
            <p:ph type="hdr" sz="quarter"/>
          </p:nvPr>
        </p:nvSpPr>
        <p:spPr>
          <a:xfrm>
            <a:off x="0" y="0"/>
            <a:ext cx="2970213" cy="457200"/>
          </a:xfrm>
          <a:prstGeom prst="rect">
            <a:avLst/>
          </a:prstGeom>
          <a:noFill/>
          <a:ln w="9525">
            <a:noFill/>
          </a:ln>
        </p:spPr>
        <p:txBody>
          <a:bodyPr/>
          <a:p>
            <a:pPr lvl="0" eaLnBrk="1" fontAlgn="base" hangingPunct="1"/>
            <a:endParaRPr lang="en-US" altLang="x-none" sz="1200" i="0" strike="noStrike" noProof="1" dirty="0"/>
          </a:p>
        </p:txBody>
      </p:sp>
      <p:sp>
        <p:nvSpPr>
          <p:cNvPr id="5123" name="Rectangle 3"/>
          <p:cNvSpPr>
            <a:spLocks noGrp="1"/>
          </p:cNvSpPr>
          <p:nvPr>
            <p:ph type="dt" idx="1"/>
          </p:nvPr>
        </p:nvSpPr>
        <p:spPr>
          <a:xfrm>
            <a:off x="3883025" y="0"/>
            <a:ext cx="2973388" cy="457200"/>
          </a:xfrm>
          <a:prstGeom prst="rect">
            <a:avLst/>
          </a:prstGeom>
          <a:noFill/>
          <a:ln w="9525">
            <a:noFill/>
          </a:ln>
        </p:spPr>
        <p:txBody>
          <a:bodyPr/>
          <a:p>
            <a:pPr lvl="0" algn="r" eaLnBrk="1" fontAlgn="base" hangingPunct="1"/>
            <a:endParaRPr lang="en-US" altLang="x-none" sz="1200" i="0" strike="noStrike" noProof="1" dirty="0"/>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5126" name="Rectangle 6"/>
          <p:cNvSpPr>
            <a:spLocks noGrp="1"/>
          </p:cNvSpPr>
          <p:nvPr>
            <p:ph type="ftr" sz="quarter" idx="4"/>
          </p:nvPr>
        </p:nvSpPr>
        <p:spPr>
          <a:xfrm>
            <a:off x="0" y="8685213"/>
            <a:ext cx="2970213" cy="457200"/>
          </a:xfrm>
          <a:prstGeom prst="rect">
            <a:avLst/>
          </a:prstGeom>
          <a:noFill/>
          <a:ln w="9525">
            <a:noFill/>
          </a:ln>
        </p:spPr>
        <p:txBody>
          <a:bodyPr anchor="b"/>
          <a:p>
            <a:pPr lvl="0" eaLnBrk="1" fontAlgn="base" hangingPunct="1"/>
            <a:endParaRPr lang="en-US" altLang="x-none" sz="1200" i="0" strike="noStrike" noProof="1" dirty="0"/>
          </a:p>
        </p:txBody>
      </p:sp>
      <p:sp>
        <p:nvSpPr>
          <p:cNvPr id="5127"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eaLnBrk="1" fontAlgn="base" hangingPunct="1"/>
            <a:fld id="{9A0DB2DC-4C9A-4742-B13C-FB6460FD3503}" type="slidenum">
              <a:rPr lang="en-US" altLang="x-none" sz="1200" i="0" strike="noStrike" noProof="1" dirty="0">
                <a:latin typeface="Arial" panose="020B0604020202020204" pitchFamily="34" charset="0"/>
                <a:ea typeface="华文细黑" pitchFamily="2" charset="-122"/>
                <a:cs typeface="+mn-cs"/>
              </a:rPr>
            </a:fld>
            <a:endParaRPr lang="en-US" altLang="x-none" sz="1200" i="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华文细黑"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矩形 2049" descr="图片16"/>
          <p:cNvSpPr/>
          <p:nvPr/>
        </p:nvSpPr>
        <p:spPr>
          <a:xfrm>
            <a:off x="0" y="0"/>
            <a:ext cx="9144000" cy="6858000"/>
          </a:xfrm>
          <a:prstGeom prst="rect">
            <a:avLst/>
          </a:prstGeom>
          <a:blipFill rotWithShape="1">
            <a:blip r:embed="rId2"/>
            <a:stretch>
              <a:fillRect/>
            </a:stretch>
          </a:blipFill>
          <a:ln w="9525">
            <a:noFill/>
          </a:ln>
        </p:spPr>
        <p:txBody>
          <a:bodyPr anchor="t"/>
          <a:p>
            <a:pPr lvl="0" indent="0"/>
            <a:endParaRPr lang="zh-CN" altLang="en-US">
              <a:latin typeface="Arial" panose="020B0604020202020204" pitchFamily="34" charset="0"/>
              <a:ea typeface="华文细黑" pitchFamily="2" charset="-122"/>
            </a:endParaRPr>
          </a:p>
        </p:txBody>
      </p:sp>
      <p:sp>
        <p:nvSpPr>
          <p:cNvPr id="2051" name="Rectangle 27"/>
          <p:cNvSpPr>
            <a:spLocks noGrp="1"/>
          </p:cNvSpPr>
          <p:nvPr>
            <p:ph type="ctrTitle"/>
          </p:nvPr>
        </p:nvSpPr>
        <p:spPr>
          <a:xfrm>
            <a:off x="468313" y="2276475"/>
            <a:ext cx="8207375" cy="960438"/>
          </a:xfrm>
          <a:prstGeom prst="rect">
            <a:avLst/>
          </a:prstGeom>
          <a:noFill/>
          <a:ln w="9525">
            <a:noFill/>
          </a:ln>
        </p:spPr>
        <p:txBody>
          <a:bodyPr anchor="ctr"/>
          <a:lstStyle>
            <a:lvl1pPr lvl="0" algn="ctr">
              <a:defRPr sz="3400">
                <a:solidFill>
                  <a:srgbClr val="000099"/>
                </a:solidFill>
                <a:effectLst>
                  <a:outerShdw blurRad="38100" dist="38100" dir="2700000">
                    <a:srgbClr val="C0C0C0"/>
                  </a:outerShdw>
                </a:effectLst>
                <a:ea typeface="幼圆" pitchFamily="49" charset="-122"/>
              </a:defRPr>
            </a:lvl1pPr>
          </a:lstStyle>
          <a:p>
            <a:pPr lvl="0" fontAlgn="base"/>
            <a:r>
              <a:rPr lang="zh-CN" altLang="en-US" strike="noStrike" noProof="1"/>
              <a:t>单击此处编辑母版标题样式</a:t>
            </a:r>
            <a:endParaRPr lang="zh-CN" altLang="en-US" strike="noStrike" noProof="1"/>
          </a:p>
        </p:txBody>
      </p:sp>
      <p:sp>
        <p:nvSpPr>
          <p:cNvPr id="2052" name="Rectangle 31"/>
          <p:cNvSpPr>
            <a:spLocks noGrp="1"/>
          </p:cNvSpPr>
          <p:nvPr>
            <p:ph type="subTitle" idx="1" hasCustomPrompt="1"/>
          </p:nvPr>
        </p:nvSpPr>
        <p:spPr>
          <a:xfrm>
            <a:off x="468313" y="3236913"/>
            <a:ext cx="8207375" cy="407987"/>
          </a:xfrm>
          <a:prstGeom prst="rect">
            <a:avLst/>
          </a:prstGeom>
          <a:noFill/>
          <a:ln w="9525">
            <a:noFill/>
          </a:ln>
        </p:spPr>
        <p:txBody>
          <a:bodyPr anchor="ctr"/>
          <a:lstStyle>
            <a:lvl1pPr marL="0" lvl="0" indent="0" algn="ctr">
              <a:buNone/>
              <a:defRPr sz="1800">
                <a:solidFill>
                  <a:srgbClr val="000099"/>
                </a:solidFill>
              </a:defRPr>
            </a:lvl1pPr>
            <a:lvl2pPr marL="457200" lvl="1" indent="0" algn="ctr">
              <a:buNone/>
              <a:defRPr sz="1800">
                <a:solidFill>
                  <a:srgbClr val="000099"/>
                </a:solidFill>
              </a:defRPr>
            </a:lvl2pPr>
            <a:lvl3pPr marL="914400" lvl="2" indent="0" algn="ctr">
              <a:buNone/>
              <a:defRPr sz="1800">
                <a:solidFill>
                  <a:srgbClr val="000099"/>
                </a:solidFill>
              </a:defRPr>
            </a:lvl3pPr>
            <a:lvl4pPr marL="1371600" lvl="3" indent="0" algn="ctr">
              <a:buNone/>
              <a:defRPr sz="1800">
                <a:solidFill>
                  <a:srgbClr val="000099"/>
                </a:solidFill>
              </a:defRPr>
            </a:lvl4pPr>
            <a:lvl5pPr marL="1828800" lvl="4" indent="0" algn="ctr">
              <a:buNone/>
              <a:defRPr sz="1800">
                <a:solidFill>
                  <a:srgbClr val="000099"/>
                </a:solidFill>
              </a:defRPr>
            </a:lvl5pPr>
          </a:lstStyle>
          <a:p>
            <a:pPr lvl="0" fontAlgn="base"/>
            <a:r>
              <a:rPr lang="zh-CN" altLang="en-US" strike="noStrike" noProof="1"/>
              <a:t>单击添加署名或公司信息</a:t>
            </a:r>
            <a:endParaRPr lang="zh-CN" alt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844" y="404813"/>
            <a:ext cx="2051844" cy="59039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404813"/>
            <a:ext cx="6036584" cy="59039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6538" y="365125"/>
            <a:ext cx="1985963"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42759"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95300"/>
            <a:ext cx="2057400" cy="56308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95300"/>
            <a:ext cx="6019800" cy="56308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125538"/>
            <a:ext cx="4021614" cy="51831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074" y="1125538"/>
            <a:ext cx="4021614" cy="51831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3.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矩形 1025" descr="图片17"/>
          <p:cNvSpPr/>
          <p:nvPr/>
        </p:nvSpPr>
        <p:spPr>
          <a:xfrm>
            <a:off x="0" y="0"/>
            <a:ext cx="9144000" cy="6858000"/>
          </a:xfrm>
          <a:prstGeom prst="rect">
            <a:avLst/>
          </a:prstGeom>
          <a:blipFill rotWithShape="1">
            <a:blip r:embed="rId12"/>
            <a:stretch>
              <a:fillRect/>
            </a:stretch>
          </a:blipFill>
          <a:ln w="9525">
            <a:noFill/>
          </a:ln>
        </p:spPr>
        <p:txBody>
          <a:bodyPr anchor="t"/>
          <a:p>
            <a:pPr lvl="0" indent="0"/>
            <a:endParaRPr lang="zh-CN" altLang="en-US">
              <a:latin typeface="Arial" panose="020B0604020202020204" pitchFamily="34" charset="0"/>
              <a:ea typeface="华文细黑" pitchFamily="2" charset="-122"/>
            </a:endParaRPr>
          </a:p>
        </p:txBody>
      </p:sp>
      <p:sp>
        <p:nvSpPr>
          <p:cNvPr id="1027" name="矩形 1026"/>
          <p:cNvSpPr/>
          <p:nvPr/>
        </p:nvSpPr>
        <p:spPr>
          <a:xfrm>
            <a:off x="0" y="981075"/>
            <a:ext cx="9144000" cy="5543550"/>
          </a:xfrm>
          <a:prstGeom prst="rect">
            <a:avLst/>
          </a:prstGeom>
          <a:solidFill>
            <a:schemeClr val="bg1"/>
          </a:solidFill>
          <a:ln w="9525">
            <a:noFill/>
          </a:ln>
        </p:spPr>
        <p:txBody>
          <a:bodyPr anchor="t"/>
          <a:p>
            <a:pPr lvl="0" indent="0"/>
            <a:endParaRPr lang="zh-CN" altLang="en-US">
              <a:latin typeface="Arial" panose="020B0604020202020204" pitchFamily="34" charset="0"/>
              <a:ea typeface="华文细黑" pitchFamily="2" charset="-122"/>
            </a:endParaRPr>
          </a:p>
        </p:txBody>
      </p:sp>
      <p:sp>
        <p:nvSpPr>
          <p:cNvPr id="1028" name="Rectangle 31"/>
          <p:cNvSpPr>
            <a:spLocks noGrp="1"/>
          </p:cNvSpPr>
          <p:nvPr>
            <p:ph type="body"/>
          </p:nvPr>
        </p:nvSpPr>
        <p:spPr>
          <a:xfrm>
            <a:off x="468313" y="1125538"/>
            <a:ext cx="8207375" cy="5183187"/>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p:txBody>
      </p:sp>
      <p:sp>
        <p:nvSpPr>
          <p:cNvPr id="1029" name="Rectangle 27"/>
          <p:cNvSpPr>
            <a:spLocks noGrp="1"/>
          </p:cNvSpPr>
          <p:nvPr>
            <p:ph type="title"/>
          </p:nvPr>
        </p:nvSpPr>
        <p:spPr>
          <a:xfrm>
            <a:off x="468313" y="404813"/>
            <a:ext cx="8207375" cy="574675"/>
          </a:xfrm>
          <a:prstGeom prst="rect">
            <a:avLst/>
          </a:prstGeom>
          <a:noFill/>
          <a:ln w="9525">
            <a:noFill/>
          </a:ln>
        </p:spPr>
        <p:txBody>
          <a:bodyPr anchor="ctr"/>
          <a:p>
            <a:pPr lvl="0" indent="0"/>
            <a:r>
              <a:rPr lang="zh-CN" altLang="en-US"/>
              <a:t>单击此处编辑母版标题样式</a:t>
            </a:r>
            <a:endParaRPr lang="zh-CN" altLang="en-US"/>
          </a:p>
        </p:txBody>
      </p:sp>
      <p:sp>
        <p:nvSpPr>
          <p:cNvPr id="1030" name="矩形 1029"/>
          <p:cNvSpPr/>
          <p:nvPr/>
        </p:nvSpPr>
        <p:spPr>
          <a:xfrm>
            <a:off x="3851275" y="6524625"/>
            <a:ext cx="1439863" cy="196850"/>
          </a:xfrm>
          <a:prstGeom prst="rect">
            <a:avLst/>
          </a:prstGeom>
          <a:noFill/>
          <a:ln w="9525">
            <a:noFill/>
          </a:ln>
        </p:spPr>
        <p:txBody>
          <a:bodyPr anchor="t"/>
          <a:p>
            <a:pPr lvl="0" indent="0" algn="ctr" eaLnBrk="0" hangingPunct="0"/>
            <a:r>
              <a:rPr lang="de-DE" altLang="en-US" sz="1000" b="1" dirty="0">
                <a:latin typeface="Arial" panose="020B0604020202020204" pitchFamily="34" charset="0"/>
                <a:ea typeface="华文细黑" pitchFamily="2" charset="-122"/>
              </a:rPr>
              <a:t>Page </a:t>
            </a:r>
            <a:r>
              <a:rPr lang="de-DE" altLang="en-US" sz="1000" b="1" dirty="0">
                <a:latin typeface="Arial" panose="020B0604020202020204" pitchFamily="34" charset="0"/>
                <a:ea typeface="华文细黑" pitchFamily="2" charset="-122"/>
                <a:sym typeface="MS UI Gothic" panose="020B0600070205080204" pitchFamily="34" charset="-128"/>
              </a:rPr>
              <a:t></a:t>
            </a:r>
            <a:r>
              <a:rPr lang="de-DE" altLang="en-US" sz="1000" b="1" dirty="0">
                <a:latin typeface="Arial" panose="020B0604020202020204" pitchFamily="34" charset="0"/>
                <a:ea typeface="华文细黑" pitchFamily="2" charset="-122"/>
              </a:rPr>
              <a:t> </a:t>
            </a:r>
            <a:fld id="{9A0DB2DC-4C9A-4742-B13C-FB6460FD3503}" type="slidenum">
              <a:rPr lang="zh-CN" altLang="en-US" sz="1000" b="1" dirty="0">
                <a:latin typeface="Arial" panose="020B0604020202020204" pitchFamily="34" charset="0"/>
                <a:ea typeface="华文细黑" pitchFamily="2" charset="-122"/>
              </a:rPr>
            </a:fld>
            <a:endParaRPr lang="zh-CN" altLang="en-US" sz="1000" b="1" dirty="0">
              <a:latin typeface="Arial" panose="020B0604020202020204" pitchFamily="34"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20000"/>
        </a:lnSpc>
        <a:spcBef>
          <a:spcPct val="20000"/>
        </a:spcBef>
        <a:spcAft>
          <a:spcPct val="0"/>
        </a:spcAft>
        <a:buClr>
          <a:schemeClr val="accent1"/>
        </a:buClr>
        <a:buFont typeface="Wingdings" panose="05000000000000000000" pitchFamily="2" charset="2"/>
        <a:buChar char="n"/>
        <a:defRPr sz="2400" b="1" i="0" u="none" kern="1200" baseline="0">
          <a:solidFill>
            <a:schemeClr val="tx1"/>
          </a:solidFill>
          <a:latin typeface="+mn-lt"/>
          <a:ea typeface="+mn-ea"/>
          <a:cs typeface="+mn-cs"/>
        </a:defRPr>
      </a:lvl1pPr>
      <a:lvl2pPr marL="742950" lvl="1" indent="-285750" algn="l" defTabSz="914400" rtl="0" eaLnBrk="1" fontAlgn="base" latinLnBrk="0" hangingPunct="1">
        <a:lnSpc>
          <a:spcPct val="120000"/>
        </a:lnSpc>
        <a:spcBef>
          <a:spcPct val="20000"/>
        </a:spcBef>
        <a:spcAft>
          <a:spcPct val="0"/>
        </a:spcAft>
        <a:buClr>
          <a:schemeClr val="accent1"/>
        </a:buClr>
        <a:buFont typeface="Wingdings" panose="05000000000000000000" pitchFamily="2" charset="2"/>
        <a:buChar char="n"/>
        <a:defRPr sz="1800" b="1" i="0" u="none" kern="1200" baseline="0">
          <a:solidFill>
            <a:schemeClr val="tx1"/>
          </a:solidFill>
          <a:latin typeface="+mn-lt"/>
          <a:ea typeface="+mn-ea"/>
          <a:cs typeface="+mn-cs"/>
        </a:defRPr>
      </a:lvl2pPr>
      <a:lvl3pPr marL="1143000" lvl="2" indent="-228600" algn="l" defTabSz="914400" rtl="0" eaLnBrk="1" fontAlgn="base" latinLnBrk="0" hangingPunct="1">
        <a:lnSpc>
          <a:spcPct val="120000"/>
        </a:lnSpc>
        <a:spcBef>
          <a:spcPct val="20000"/>
        </a:spcBef>
        <a:spcAft>
          <a:spcPct val="0"/>
        </a:spcAft>
        <a:buClr>
          <a:schemeClr val="accent2"/>
        </a:buClr>
        <a:buFont typeface="Wingdings" panose="05000000000000000000" pitchFamily="2" charset="2"/>
        <a:buChar char="n"/>
        <a:defRPr sz="1600" b="1" i="0" u="none" kern="1200" baseline="0">
          <a:solidFill>
            <a:schemeClr val="tx1"/>
          </a:solidFill>
          <a:latin typeface="+mn-lt"/>
          <a:ea typeface="+mn-ea"/>
          <a:cs typeface="+mn-cs"/>
        </a:defRPr>
      </a:lvl3pPr>
      <a:lvl4pPr marL="1600200" lvl="3" indent="-228600" algn="l" defTabSz="914400" rtl="0" eaLnBrk="1" fontAlgn="base" latinLnBrk="0" hangingPunct="1">
        <a:lnSpc>
          <a:spcPct val="120000"/>
        </a:lnSpc>
        <a:spcBef>
          <a:spcPct val="20000"/>
        </a:spcBef>
        <a:spcAft>
          <a:spcPct val="0"/>
        </a:spcAft>
        <a:buClr>
          <a:schemeClr val="hlink"/>
        </a:buClr>
        <a:buFont typeface="Wingdings" panose="05000000000000000000" pitchFamily="2" charset="2"/>
        <a:buChar char="n"/>
        <a:defRPr sz="14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8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1800" b="0" i="1"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5pPr>
      <a:lvl6pPr marL="2286000" lvl="5"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6pPr>
      <a:lvl7pPr marL="2743200" lvl="6"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7pPr>
      <a:lvl8pPr marL="3200400" lvl="7"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8pPr>
      <a:lvl9pPr marL="3657600" lvl="8" indent="0" algn="l" defTabSz="914400" rtl="0" eaLnBrk="1" fontAlgn="base" latinLnBrk="0" hangingPunct="1">
        <a:lnSpc>
          <a:spcPct val="100000"/>
        </a:lnSpc>
        <a:spcBef>
          <a:spcPct val="0"/>
        </a:spcBef>
        <a:spcAft>
          <a:spcPct val="0"/>
        </a:spcAft>
        <a:buNone/>
        <a:defRPr b="0" i="1" u="none" kern="1200" baseline="0">
          <a:solidFill>
            <a:schemeClr val="tx1"/>
          </a:solidFill>
          <a:latin typeface="Arial" panose="020B0604020202020204" pitchFamily="34" charset="0"/>
          <a:ea typeface="华文细黑"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8370" name="标题 58369"/>
          <p:cNvSpPr>
            <a:spLocks noGrp="1"/>
          </p:cNvSpPr>
          <p:nvPr>
            <p:ph type="title"/>
          </p:nvPr>
        </p:nvSpPr>
        <p:spPr>
          <a:xfrm>
            <a:off x="800100" y="4953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58371" name="动作按钮: 自定义 58370">
            <a:hlinkClick r:id="" action="ppaction://hlinkshowjump?jump=previousslide"/>
          </p:cNvPr>
          <p:cNvSpPr/>
          <p:nvPr/>
        </p:nvSpPr>
        <p:spPr>
          <a:xfrm>
            <a:off x="6858000" y="6172200"/>
            <a:ext cx="457200" cy="381000"/>
          </a:xfrm>
          <a:prstGeom prst="actionButtonBlank">
            <a:avLst/>
          </a:prstGeom>
          <a:noFill/>
          <a:ln w="9525">
            <a:noFill/>
          </a:ln>
        </p:spPr>
        <p:txBody>
          <a:bodyPr/>
          <a:p>
            <a:endParaRPr lang="zh-CN" altLang="en-US"/>
          </a:p>
        </p:txBody>
      </p:sp>
      <p:sp>
        <p:nvSpPr>
          <p:cNvPr id="58372" name="动作按钮: 自定义 58371">
            <a:hlinkClick r:id="" action="ppaction://hlinkshowjump?jump=nextslide"/>
          </p:cNvPr>
          <p:cNvSpPr/>
          <p:nvPr/>
        </p:nvSpPr>
        <p:spPr>
          <a:xfrm>
            <a:off x="7543800" y="6121400"/>
            <a:ext cx="457200" cy="457200"/>
          </a:xfrm>
          <a:prstGeom prst="actionButtonBlank">
            <a:avLst/>
          </a:prstGeom>
          <a:noFill/>
          <a:ln w="9525">
            <a:noFill/>
          </a:ln>
        </p:spPr>
        <p:txBody>
          <a:bodyPr/>
          <a:p>
            <a:endParaRPr lang="zh-CN" altLang="en-US"/>
          </a:p>
        </p:txBody>
      </p:sp>
      <p:sp>
        <p:nvSpPr>
          <p:cNvPr id="58373" name="动作按钮: 自定义 58372">
            <a:hlinkClick r:id="" action="ppaction://hlinkshowjump?jump=firstslide"/>
          </p:cNvPr>
          <p:cNvSpPr/>
          <p:nvPr/>
        </p:nvSpPr>
        <p:spPr>
          <a:xfrm>
            <a:off x="8267700" y="6172200"/>
            <a:ext cx="457200" cy="381000"/>
          </a:xfrm>
          <a:prstGeom prst="actionButtonBlank">
            <a:avLst/>
          </a:prstGeom>
          <a:no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rgbClr val="000000"/>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7410" name="Rectangle 1026"/>
          <p:cNvSpPr>
            <a:spLocks noGrp="1"/>
          </p:cNvSpPr>
          <p:nvPr>
            <p:ph type="title"/>
          </p:nvPr>
        </p:nvSpPr>
        <p:spPr>
          <a:xfrm>
            <a:off x="800100" y="4953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53251" name="AutoShape 1027">
            <a:hlinkClick r:id="" action="ppaction://hlinkshowjump?jump=previousslide" highlightClick="1"/>
          </p:cNvPr>
          <p:cNvSpPr>
            <a:spLocks noChangeArrowheads="1"/>
          </p:cNvSpPr>
          <p:nvPr/>
        </p:nvSpPr>
        <p:spPr bwMode="auto">
          <a:xfrm>
            <a:off x="6858000" y="6172200"/>
            <a:ext cx="457200" cy="3810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252" name="AutoShape 1028">
            <a:hlinkClick r:id="" action="ppaction://hlinkshowjump?jump=nextslide" highlightClick="1"/>
          </p:cNvPr>
          <p:cNvSpPr>
            <a:spLocks noChangeArrowheads="1"/>
          </p:cNvSpPr>
          <p:nvPr/>
        </p:nvSpPr>
        <p:spPr bwMode="auto">
          <a:xfrm>
            <a:off x="7543800" y="6121400"/>
            <a:ext cx="457200" cy="4572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253" name="AutoShape 1029">
            <a:hlinkClick r:id="" action="ppaction://hlinkshowjump?jump=firstslide" highlightClick="1"/>
          </p:cNvPr>
          <p:cNvSpPr>
            <a:spLocks noChangeArrowheads="1"/>
          </p:cNvSpPr>
          <p:nvPr/>
        </p:nvSpPr>
        <p:spPr bwMode="auto">
          <a:xfrm>
            <a:off x="8267700" y="6172200"/>
            <a:ext cx="457200" cy="381000"/>
          </a:xfrm>
          <a:prstGeom prst="actionButtonBlank">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p:transition>
  <p:hf sldNum="0" hdr="0" ftr="0" dt="0"/>
  <p:txStyles>
    <p:titleStyle>
      <a:lvl1pPr algn="l" rtl="0" fontAlgn="base">
        <a:spcBef>
          <a:spcPct val="0"/>
        </a:spcBef>
        <a:spcAft>
          <a:spcPct val="0"/>
        </a:spcAft>
        <a:defRPr kumimoji="1" sz="4000" b="1">
          <a:solidFill>
            <a:srgbClr val="000000"/>
          </a:solidFill>
          <a:latin typeface="+mj-lt"/>
          <a:ea typeface="+mj-ea"/>
          <a:cs typeface="+mj-cs"/>
        </a:defRPr>
      </a:lvl1pPr>
      <a:lvl2pPr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2pPr>
      <a:lvl3pPr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3pPr>
      <a:lvl4pPr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4pPr>
      <a:lvl5pPr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8.xml"/><Relationship Id="rId4" Type="http://schemas.openxmlformats.org/officeDocument/2006/relationships/image" Target="../media/image31.wmf"/><Relationship Id="rId3" Type="http://schemas.openxmlformats.org/officeDocument/2006/relationships/oleObject" Target="../embeddings/oleObject27.bin"/><Relationship Id="rId2" Type="http://schemas.openxmlformats.org/officeDocument/2006/relationships/image" Target="../media/image30.wmf"/><Relationship Id="rId1"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8.xml"/><Relationship Id="rId2" Type="http://schemas.openxmlformats.org/officeDocument/2006/relationships/image" Target="../media/image32.wmf"/><Relationship Id="rId1"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18.xml"/><Relationship Id="rId5" Type="http://schemas.openxmlformats.org/officeDocument/2006/relationships/image" Target="../media/image35.wmf"/><Relationship Id="rId4" Type="http://schemas.openxmlformats.org/officeDocument/2006/relationships/oleObject" Target="../embeddings/oleObject30.bin"/><Relationship Id="rId3" Type="http://schemas.openxmlformats.org/officeDocument/2006/relationships/image" Target="../media/image34.wmf"/><Relationship Id="rId2" Type="http://schemas.openxmlformats.org/officeDocument/2006/relationships/oleObject" Target="../embeddings/oleObject29.bin"/><Relationship Id="rId1" Type="http://schemas.openxmlformats.org/officeDocument/2006/relationships/image" Target="../media/image33.jpe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7.xml"/><Relationship Id="rId4" Type="http://schemas.openxmlformats.org/officeDocument/2006/relationships/image" Target="../media/image37.wmf"/><Relationship Id="rId3" Type="http://schemas.openxmlformats.org/officeDocument/2006/relationships/oleObject" Target="../embeddings/oleObject32.bin"/><Relationship Id="rId2" Type="http://schemas.openxmlformats.org/officeDocument/2006/relationships/image" Target="../media/image36.wmf"/><Relationship Id="rId1"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41.wmf"/><Relationship Id="rId7" Type="http://schemas.openxmlformats.org/officeDocument/2006/relationships/oleObject" Target="../embeddings/oleObject36.bin"/><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 Id="rId3" Type="http://schemas.openxmlformats.org/officeDocument/2006/relationships/oleObject" Target="../embeddings/oleObject34.bin"/><Relationship Id="rId2" Type="http://schemas.openxmlformats.org/officeDocument/2006/relationships/image" Target="../media/image38.wmf"/><Relationship Id="rId14" Type="http://schemas.openxmlformats.org/officeDocument/2006/relationships/vmlDrawing" Target="../drawings/vmlDrawing11.vml"/><Relationship Id="rId13" Type="http://schemas.openxmlformats.org/officeDocument/2006/relationships/slideLayout" Target="../slideLayouts/slideLayout18.xml"/><Relationship Id="rId12" Type="http://schemas.openxmlformats.org/officeDocument/2006/relationships/image" Target="../media/image43.wmf"/><Relationship Id="rId11" Type="http://schemas.openxmlformats.org/officeDocument/2006/relationships/oleObject" Target="../embeddings/oleObject38.bin"/><Relationship Id="rId10" Type="http://schemas.openxmlformats.org/officeDocument/2006/relationships/image" Target="../media/image42.wmf"/><Relationship Id="rId1"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8.xml"/><Relationship Id="rId2" Type="http://schemas.openxmlformats.org/officeDocument/2006/relationships/image" Target="../media/image44.wmf"/><Relationship Id="rId1"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17.xml"/><Relationship Id="rId5" Type="http://schemas.openxmlformats.org/officeDocument/2006/relationships/image" Target="../media/image47.jpeg"/><Relationship Id="rId4" Type="http://schemas.openxmlformats.org/officeDocument/2006/relationships/image" Target="../media/image46.wmf"/><Relationship Id="rId3" Type="http://schemas.openxmlformats.org/officeDocument/2006/relationships/oleObject" Target="../embeddings/oleObject41.bin"/><Relationship Id="rId2" Type="http://schemas.openxmlformats.org/officeDocument/2006/relationships/image" Target="../media/image45.wmf"/><Relationship Id="rId1"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51.wmf"/><Relationship Id="rId7" Type="http://schemas.openxmlformats.org/officeDocument/2006/relationships/oleObject" Target="../embeddings/oleObject45.bin"/><Relationship Id="rId6" Type="http://schemas.openxmlformats.org/officeDocument/2006/relationships/image" Target="../media/image50.wmf"/><Relationship Id="rId5" Type="http://schemas.openxmlformats.org/officeDocument/2006/relationships/oleObject" Target="../embeddings/oleObject44.bin"/><Relationship Id="rId4" Type="http://schemas.openxmlformats.org/officeDocument/2006/relationships/image" Target="../media/image49.wmf"/><Relationship Id="rId3" Type="http://schemas.openxmlformats.org/officeDocument/2006/relationships/oleObject" Target="../embeddings/oleObject43.bin"/><Relationship Id="rId20" Type="http://schemas.openxmlformats.org/officeDocument/2006/relationships/vmlDrawing" Target="../drawings/vmlDrawing14.vml"/><Relationship Id="rId2" Type="http://schemas.openxmlformats.org/officeDocument/2006/relationships/image" Target="../media/image48.wmf"/><Relationship Id="rId19" Type="http://schemas.openxmlformats.org/officeDocument/2006/relationships/slideLayout" Target="../slideLayouts/slideLayout18.xml"/><Relationship Id="rId18" Type="http://schemas.openxmlformats.org/officeDocument/2006/relationships/image" Target="../media/image56.wmf"/><Relationship Id="rId17" Type="http://schemas.openxmlformats.org/officeDocument/2006/relationships/oleObject" Target="../embeddings/oleObject50.bin"/><Relationship Id="rId16" Type="http://schemas.openxmlformats.org/officeDocument/2006/relationships/image" Target="../media/image55.wmf"/><Relationship Id="rId15" Type="http://schemas.openxmlformats.org/officeDocument/2006/relationships/oleObject" Target="../embeddings/oleObject49.bin"/><Relationship Id="rId14" Type="http://schemas.openxmlformats.org/officeDocument/2006/relationships/image" Target="../media/image54.wmf"/><Relationship Id="rId13" Type="http://schemas.openxmlformats.org/officeDocument/2006/relationships/oleObject" Target="../embeddings/oleObject48.bin"/><Relationship Id="rId12" Type="http://schemas.openxmlformats.org/officeDocument/2006/relationships/image" Target="../media/image53.wmf"/><Relationship Id="rId11" Type="http://schemas.openxmlformats.org/officeDocument/2006/relationships/oleObject" Target="../embeddings/oleObject47.bin"/><Relationship Id="rId10" Type="http://schemas.openxmlformats.org/officeDocument/2006/relationships/image" Target="../media/image52.wmf"/><Relationship Id="rId1"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17.xml"/><Relationship Id="rId2" Type="http://schemas.openxmlformats.org/officeDocument/2006/relationships/image" Target="../media/image57.wmf"/><Relationship Id="rId1" Type="http://schemas.openxmlformats.org/officeDocument/2006/relationships/oleObject" Target="../embeddings/oleObject51.bin"/></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audio" Target="../media/audio1.wav"/><Relationship Id="rId2" Type="http://schemas.openxmlformats.org/officeDocument/2006/relationships/image" Target="../media/image4.GIF"/><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8.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18.xml"/><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61.wmf"/><Relationship Id="rId3" Type="http://schemas.openxmlformats.org/officeDocument/2006/relationships/oleObject" Target="../embeddings/oleObject53.bin"/><Relationship Id="rId2" Type="http://schemas.openxmlformats.org/officeDocument/2006/relationships/image" Target="../media/image60.wmf"/><Relationship Id="rId1" Type="http://schemas.openxmlformats.org/officeDocument/2006/relationships/oleObject" Target="../embeddings/oleObject52.bin"/></Relationships>
</file>

<file path=ppt/slides/_rels/slide23.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59.bin"/><Relationship Id="rId7" Type="http://schemas.openxmlformats.org/officeDocument/2006/relationships/image" Target="../media/image65.wmf"/><Relationship Id="rId6" Type="http://schemas.openxmlformats.org/officeDocument/2006/relationships/oleObject" Target="../embeddings/oleObject58.bin"/><Relationship Id="rId5" Type="http://schemas.openxmlformats.org/officeDocument/2006/relationships/image" Target="../media/image64.wmf"/><Relationship Id="rId4" Type="http://schemas.openxmlformats.org/officeDocument/2006/relationships/oleObject" Target="../embeddings/oleObject57.bin"/><Relationship Id="rId3" Type="http://schemas.openxmlformats.org/officeDocument/2006/relationships/oleObject" Target="../embeddings/oleObject56.bin"/><Relationship Id="rId21" Type="http://schemas.openxmlformats.org/officeDocument/2006/relationships/vmlDrawing" Target="../drawings/vmlDrawing17.vml"/><Relationship Id="rId20" Type="http://schemas.openxmlformats.org/officeDocument/2006/relationships/slideLayout" Target="../slideLayouts/slideLayout18.xml"/><Relationship Id="rId2" Type="http://schemas.openxmlformats.org/officeDocument/2006/relationships/image" Target="../media/image63.wmf"/><Relationship Id="rId19" Type="http://schemas.openxmlformats.org/officeDocument/2006/relationships/image" Target="../media/image70.wmf"/><Relationship Id="rId18" Type="http://schemas.openxmlformats.org/officeDocument/2006/relationships/oleObject" Target="../embeddings/oleObject64.bin"/><Relationship Id="rId17" Type="http://schemas.openxmlformats.org/officeDocument/2006/relationships/image" Target="../media/image69.wmf"/><Relationship Id="rId16" Type="http://schemas.openxmlformats.org/officeDocument/2006/relationships/oleObject" Target="../embeddings/oleObject63.bin"/><Relationship Id="rId15" Type="http://schemas.openxmlformats.org/officeDocument/2006/relationships/image" Target="../media/image68.wmf"/><Relationship Id="rId14" Type="http://schemas.openxmlformats.org/officeDocument/2006/relationships/oleObject" Target="../embeddings/oleObject62.bin"/><Relationship Id="rId13" Type="http://schemas.openxmlformats.org/officeDocument/2006/relationships/image" Target="../media/image67.wmf"/><Relationship Id="rId12" Type="http://schemas.openxmlformats.org/officeDocument/2006/relationships/oleObject" Target="../embeddings/oleObject61.bin"/><Relationship Id="rId11" Type="http://schemas.openxmlformats.org/officeDocument/2006/relationships/image" Target="../media/image66.wmf"/><Relationship Id="rId10" Type="http://schemas.openxmlformats.org/officeDocument/2006/relationships/oleObject" Target="../embeddings/oleObject60.bin"/><Relationship Id="rId1" Type="http://schemas.openxmlformats.org/officeDocument/2006/relationships/oleObject" Target="../embeddings/oleObject55.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8.wmf"/><Relationship Id="rId7" Type="http://schemas.openxmlformats.org/officeDocument/2006/relationships/oleObject" Target="../embeddings/oleObject68.bin"/><Relationship Id="rId6" Type="http://schemas.openxmlformats.org/officeDocument/2006/relationships/image" Target="../media/image73.wmf"/><Relationship Id="rId5" Type="http://schemas.openxmlformats.org/officeDocument/2006/relationships/oleObject" Target="../embeddings/oleObject67.bin"/><Relationship Id="rId4" Type="http://schemas.openxmlformats.org/officeDocument/2006/relationships/image" Target="../media/image72.wmf"/><Relationship Id="rId3" Type="http://schemas.openxmlformats.org/officeDocument/2006/relationships/oleObject" Target="../embeddings/oleObject66.bin"/><Relationship Id="rId2" Type="http://schemas.openxmlformats.org/officeDocument/2006/relationships/image" Target="../media/image71.wmf"/><Relationship Id="rId12" Type="http://schemas.openxmlformats.org/officeDocument/2006/relationships/vmlDrawing" Target="../drawings/vmlDrawing18.vml"/><Relationship Id="rId11" Type="http://schemas.openxmlformats.org/officeDocument/2006/relationships/slideLayout" Target="../slideLayouts/slideLayout18.xml"/><Relationship Id="rId10" Type="http://schemas.openxmlformats.org/officeDocument/2006/relationships/image" Target="../media/image74.wmf"/><Relationship Id="rId1" Type="http://schemas.openxmlformats.org/officeDocument/2006/relationships/oleObject" Target="../embeddings/oleObject65.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7.xml"/><Relationship Id="rId2" Type="http://schemas.openxmlformats.org/officeDocument/2006/relationships/image" Target="../media/image75.wmf"/><Relationship Id="rId1" Type="http://schemas.openxmlformats.org/officeDocument/2006/relationships/oleObject" Target="../embeddings/oleObject70.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9.wmf"/><Relationship Id="rId7" Type="http://schemas.openxmlformats.org/officeDocument/2006/relationships/oleObject" Target="../embeddings/oleObject74.bin"/><Relationship Id="rId6" Type="http://schemas.openxmlformats.org/officeDocument/2006/relationships/image" Target="../media/image78.wmf"/><Relationship Id="rId5" Type="http://schemas.openxmlformats.org/officeDocument/2006/relationships/oleObject" Target="../embeddings/oleObject73.bin"/><Relationship Id="rId4" Type="http://schemas.openxmlformats.org/officeDocument/2006/relationships/image" Target="../media/image77.wmf"/><Relationship Id="rId3" Type="http://schemas.openxmlformats.org/officeDocument/2006/relationships/oleObject" Target="../embeddings/oleObject72.bin"/><Relationship Id="rId2" Type="http://schemas.openxmlformats.org/officeDocument/2006/relationships/image" Target="../media/image76.wmf"/><Relationship Id="rId12" Type="http://schemas.openxmlformats.org/officeDocument/2006/relationships/vmlDrawing" Target="../drawings/vmlDrawing20.vml"/><Relationship Id="rId11" Type="http://schemas.openxmlformats.org/officeDocument/2006/relationships/slideLayout" Target="../slideLayouts/slideLayout18.xml"/><Relationship Id="rId10" Type="http://schemas.openxmlformats.org/officeDocument/2006/relationships/image" Target="../media/image80.wmf"/><Relationship Id="rId1" Type="http://schemas.openxmlformats.org/officeDocument/2006/relationships/oleObject" Target="../embeddings/oleObject71.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18.xml"/><Relationship Id="rId2" Type="http://schemas.openxmlformats.org/officeDocument/2006/relationships/image" Target="../media/image81.wmf"/><Relationship Id="rId1" Type="http://schemas.openxmlformats.org/officeDocument/2006/relationships/oleObject" Target="../embeddings/oleObject76.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85.wmf"/><Relationship Id="rId7" Type="http://schemas.openxmlformats.org/officeDocument/2006/relationships/oleObject" Target="../embeddings/oleObject80.bin"/><Relationship Id="rId6" Type="http://schemas.openxmlformats.org/officeDocument/2006/relationships/image" Target="../media/image84.wmf"/><Relationship Id="rId5" Type="http://schemas.openxmlformats.org/officeDocument/2006/relationships/oleObject" Target="../embeddings/oleObject79.bin"/><Relationship Id="rId4" Type="http://schemas.openxmlformats.org/officeDocument/2006/relationships/image" Target="../media/image83.wmf"/><Relationship Id="rId3" Type="http://schemas.openxmlformats.org/officeDocument/2006/relationships/oleObject" Target="../embeddings/oleObject78.bin"/><Relationship Id="rId2" Type="http://schemas.openxmlformats.org/officeDocument/2006/relationships/image" Target="../media/image82.wmf"/><Relationship Id="rId10" Type="http://schemas.openxmlformats.org/officeDocument/2006/relationships/vmlDrawing" Target="../drawings/vmlDrawing22.vml"/><Relationship Id="rId1" Type="http://schemas.openxmlformats.org/officeDocument/2006/relationships/oleObject" Target="../embeddings/oleObject77.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89.wmf"/><Relationship Id="rId7" Type="http://schemas.openxmlformats.org/officeDocument/2006/relationships/oleObject" Target="../embeddings/oleObject84.bin"/><Relationship Id="rId6" Type="http://schemas.openxmlformats.org/officeDocument/2006/relationships/image" Target="../media/image88.wmf"/><Relationship Id="rId5" Type="http://schemas.openxmlformats.org/officeDocument/2006/relationships/oleObject" Target="../embeddings/oleObject83.bin"/><Relationship Id="rId4" Type="http://schemas.openxmlformats.org/officeDocument/2006/relationships/image" Target="../media/image87.wmf"/><Relationship Id="rId3" Type="http://schemas.openxmlformats.org/officeDocument/2006/relationships/oleObject" Target="../embeddings/oleObject82.bin"/><Relationship Id="rId2" Type="http://schemas.openxmlformats.org/officeDocument/2006/relationships/image" Target="../media/image86.wmf"/><Relationship Id="rId14" Type="http://schemas.openxmlformats.org/officeDocument/2006/relationships/vmlDrawing" Target="../drawings/vmlDrawing23.vml"/><Relationship Id="rId13" Type="http://schemas.openxmlformats.org/officeDocument/2006/relationships/slideLayout" Target="../slideLayouts/slideLayout18.xml"/><Relationship Id="rId12" Type="http://schemas.openxmlformats.org/officeDocument/2006/relationships/image" Target="../media/image91.wmf"/><Relationship Id="rId11" Type="http://schemas.openxmlformats.org/officeDocument/2006/relationships/oleObject" Target="../embeddings/oleObject86.bin"/><Relationship Id="rId10" Type="http://schemas.openxmlformats.org/officeDocument/2006/relationships/image" Target="../media/image90.wmf"/><Relationship Id="rId1" Type="http://schemas.openxmlformats.org/officeDocument/2006/relationships/oleObject" Target="../embeddings/oleObject81.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audio" Target="../media/audio1.wav"/><Relationship Id="rId1" Type="http://schemas.openxmlformats.org/officeDocument/2006/relationships/image" Target="../media/image4.GIF"/></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18.xml"/><Relationship Id="rId3" Type="http://schemas.openxmlformats.org/officeDocument/2006/relationships/image" Target="../media/image93.GIF"/><Relationship Id="rId2" Type="http://schemas.openxmlformats.org/officeDocument/2006/relationships/image" Target="../media/image92.wmf"/><Relationship Id="rId1" Type="http://schemas.openxmlformats.org/officeDocument/2006/relationships/oleObject" Target="../embeddings/oleObject87.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97.wmf"/><Relationship Id="rId7" Type="http://schemas.openxmlformats.org/officeDocument/2006/relationships/oleObject" Target="../embeddings/oleObject91.bin"/><Relationship Id="rId6" Type="http://schemas.openxmlformats.org/officeDocument/2006/relationships/image" Target="../media/image96.wmf"/><Relationship Id="rId5" Type="http://schemas.openxmlformats.org/officeDocument/2006/relationships/oleObject" Target="../embeddings/oleObject90.bin"/><Relationship Id="rId4" Type="http://schemas.openxmlformats.org/officeDocument/2006/relationships/image" Target="../media/image95.wmf"/><Relationship Id="rId3" Type="http://schemas.openxmlformats.org/officeDocument/2006/relationships/oleObject" Target="../embeddings/oleObject89.bin"/><Relationship Id="rId2" Type="http://schemas.openxmlformats.org/officeDocument/2006/relationships/image" Target="../media/image94.wmf"/><Relationship Id="rId16" Type="http://schemas.openxmlformats.org/officeDocument/2006/relationships/vmlDrawing" Target="../drawings/vmlDrawing25.vml"/><Relationship Id="rId15" Type="http://schemas.openxmlformats.org/officeDocument/2006/relationships/slideLayout" Target="../slideLayouts/slideLayout18.xml"/><Relationship Id="rId14" Type="http://schemas.openxmlformats.org/officeDocument/2006/relationships/image" Target="../media/image100.wmf"/><Relationship Id="rId13" Type="http://schemas.openxmlformats.org/officeDocument/2006/relationships/oleObject" Target="../embeddings/oleObject94.bin"/><Relationship Id="rId12" Type="http://schemas.openxmlformats.org/officeDocument/2006/relationships/image" Target="../media/image99.wmf"/><Relationship Id="rId11" Type="http://schemas.openxmlformats.org/officeDocument/2006/relationships/oleObject" Target="../embeddings/oleObject93.bin"/><Relationship Id="rId10" Type="http://schemas.openxmlformats.org/officeDocument/2006/relationships/image" Target="../media/image98.wmf"/><Relationship Id="rId1" Type="http://schemas.openxmlformats.org/officeDocument/2006/relationships/oleObject" Target="../embeddings/oleObject88.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104.wmf"/><Relationship Id="rId7" Type="http://schemas.openxmlformats.org/officeDocument/2006/relationships/oleObject" Target="../embeddings/oleObject98.bin"/><Relationship Id="rId6" Type="http://schemas.openxmlformats.org/officeDocument/2006/relationships/image" Target="../media/image103.wmf"/><Relationship Id="rId5" Type="http://schemas.openxmlformats.org/officeDocument/2006/relationships/oleObject" Target="../embeddings/oleObject97.bin"/><Relationship Id="rId4" Type="http://schemas.openxmlformats.org/officeDocument/2006/relationships/image" Target="../media/image102.wmf"/><Relationship Id="rId3" Type="http://schemas.openxmlformats.org/officeDocument/2006/relationships/oleObject" Target="../embeddings/oleObject96.bin"/><Relationship Id="rId2" Type="http://schemas.openxmlformats.org/officeDocument/2006/relationships/image" Target="../media/image101.wmf"/><Relationship Id="rId12" Type="http://schemas.openxmlformats.org/officeDocument/2006/relationships/vmlDrawing" Target="../drawings/vmlDrawing26.vml"/><Relationship Id="rId11" Type="http://schemas.openxmlformats.org/officeDocument/2006/relationships/slideLayout" Target="../slideLayouts/slideLayout18.xml"/><Relationship Id="rId10" Type="http://schemas.openxmlformats.org/officeDocument/2006/relationships/image" Target="../media/image105.wmf"/><Relationship Id="rId1" Type="http://schemas.openxmlformats.org/officeDocument/2006/relationships/oleObject" Target="../embeddings/oleObject95.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8.xml"/><Relationship Id="rId2" Type="http://schemas.openxmlformats.org/officeDocument/2006/relationships/image" Target="../media/image57.wmf"/><Relationship Id="rId1" Type="http://schemas.openxmlformats.org/officeDocument/2006/relationships/oleObject" Target="../embeddings/oleObject100.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4.bin"/><Relationship Id="rId7" Type="http://schemas.openxmlformats.org/officeDocument/2006/relationships/oleObject" Target="../embeddings/oleObject3.bin"/><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 Id="rId3" Type="http://schemas.openxmlformats.org/officeDocument/2006/relationships/image" Target="../media/image7.jpeg"/><Relationship Id="rId2" Type="http://schemas.openxmlformats.org/officeDocument/2006/relationships/image" Target="../media/image6.jpeg"/><Relationship Id="rId11" Type="http://schemas.openxmlformats.org/officeDocument/2006/relationships/vmlDrawing" Target="../drawings/vmlDrawing1.vml"/><Relationship Id="rId10" Type="http://schemas.openxmlformats.org/officeDocument/2006/relationships/slideLayout" Target="../slideLayouts/slideLayout18.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8.x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 Id="rId3" Type="http://schemas.openxmlformats.org/officeDocument/2006/relationships/oleObject" Target="../embeddings/oleObject7.bin"/><Relationship Id="rId2" Type="http://schemas.openxmlformats.org/officeDocument/2006/relationships/image" Target="../media/image12.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18.wmf"/><Relationship Id="rId7" Type="http://schemas.openxmlformats.org/officeDocument/2006/relationships/oleObject" Target="../embeddings/oleObject12.bin"/><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 Id="rId3" Type="http://schemas.openxmlformats.org/officeDocument/2006/relationships/oleObject" Target="../embeddings/oleObject10.bin"/><Relationship Id="rId2" Type="http://schemas.openxmlformats.org/officeDocument/2006/relationships/image" Target="../media/image15.wmf"/><Relationship Id="rId16" Type="http://schemas.openxmlformats.org/officeDocument/2006/relationships/vmlDrawing" Target="../drawings/vmlDrawing4.vml"/><Relationship Id="rId15" Type="http://schemas.openxmlformats.org/officeDocument/2006/relationships/slideLayout" Target="../slideLayouts/slideLayout18.xml"/><Relationship Id="rId14" Type="http://schemas.openxmlformats.org/officeDocument/2006/relationships/image" Target="../media/image21.wmf"/><Relationship Id="rId13" Type="http://schemas.openxmlformats.org/officeDocument/2006/relationships/oleObject" Target="../embeddings/oleObject15.bin"/><Relationship Id="rId12" Type="http://schemas.openxmlformats.org/officeDocument/2006/relationships/image" Target="../media/image20.wmf"/><Relationship Id="rId11" Type="http://schemas.openxmlformats.org/officeDocument/2006/relationships/oleObject" Target="../embeddings/oleObject14.bin"/><Relationship Id="rId10" Type="http://schemas.openxmlformats.org/officeDocument/2006/relationships/image" Target="../media/image19.wmf"/><Relationship Id="rId1"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25.wmf"/><Relationship Id="rId7" Type="http://schemas.openxmlformats.org/officeDocument/2006/relationships/oleObject" Target="../embeddings/oleObject19.bin"/><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 Id="rId3" Type="http://schemas.openxmlformats.org/officeDocument/2006/relationships/oleObject" Target="../embeddings/oleObject17.bin"/><Relationship Id="rId2" Type="http://schemas.openxmlformats.org/officeDocument/2006/relationships/image" Target="../media/image22.wmf"/><Relationship Id="rId10" Type="http://schemas.openxmlformats.org/officeDocument/2006/relationships/vmlDrawing" Target="../drawings/vmlDrawing5.vml"/><Relationship Id="rId1"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oleObject" Target="../embeddings/oleObject24.bin"/><Relationship Id="rId7" Type="http://schemas.openxmlformats.org/officeDocument/2006/relationships/image" Target="../media/image27.wmf"/><Relationship Id="rId6" Type="http://schemas.openxmlformats.org/officeDocument/2006/relationships/oleObject" Target="../embeddings/oleObject23.bin"/><Relationship Id="rId5" Type="http://schemas.openxmlformats.org/officeDocument/2006/relationships/image" Target="../media/image26.wmf"/><Relationship Id="rId4" Type="http://schemas.openxmlformats.org/officeDocument/2006/relationships/oleObject" Target="../embeddings/oleObject22.bin"/><Relationship Id="rId3" Type="http://schemas.openxmlformats.org/officeDocument/2006/relationships/oleObject" Target="../embeddings/oleObject21.bin"/><Relationship Id="rId2" Type="http://schemas.openxmlformats.org/officeDocument/2006/relationships/image" Target="../media/image8.wmf"/><Relationship Id="rId13" Type="http://schemas.openxmlformats.org/officeDocument/2006/relationships/vmlDrawing" Target="../drawings/vmlDrawing6.vml"/><Relationship Id="rId12" Type="http://schemas.openxmlformats.org/officeDocument/2006/relationships/slideLayout" Target="../slideLayouts/slideLayout18.xml"/><Relationship Id="rId11" Type="http://schemas.openxmlformats.org/officeDocument/2006/relationships/image" Target="../media/image29.wmf"/><Relationship Id="rId10" Type="http://schemas.openxmlformats.org/officeDocument/2006/relationships/oleObject" Target="../embeddings/oleObject25.bin"/><Relationship Id="rId1"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文本框 6147"/>
          <p:cNvSpPr txBox="1"/>
          <p:nvPr/>
        </p:nvSpPr>
        <p:spPr>
          <a:xfrm>
            <a:off x="684213" y="1628775"/>
            <a:ext cx="7829550" cy="701675"/>
          </a:xfrm>
          <a:prstGeom prst="rect">
            <a:avLst/>
          </a:prstGeom>
          <a:noFill/>
          <a:ln w="9525">
            <a:noFill/>
          </a:ln>
        </p:spPr>
        <p:txBody>
          <a:bodyPr wrap="none" anchor="ctr">
            <a:spAutoFit/>
          </a:bodyPr>
          <a:p>
            <a:pPr>
              <a:buClr>
                <a:schemeClr val="bg1"/>
              </a:buClr>
            </a:pPr>
            <a:r>
              <a:rPr lang="zh-CN" altLang="en-US" sz="4000" b="1" i="0" noProof="1" dirty="0">
                <a:solidFill>
                  <a:srgbClr val="FF0000"/>
                </a:solidFill>
                <a:effectLst>
                  <a:outerShdw blurRad="38100" dist="38100" dir="2700000">
                    <a:srgbClr val="C0C0C0"/>
                  </a:outerShdw>
                </a:effectLst>
                <a:latin typeface="楷体_GB2312" panose="02010609030101010101" pitchFamily="49" charset="-122"/>
                <a:ea typeface="楷体_GB2312" panose="02010609030101010101" pitchFamily="49" charset="-122"/>
                <a:cs typeface="+mn-cs"/>
              </a:rPr>
              <a:t>第五章  大数定律及中心极限定理</a:t>
            </a:r>
            <a:endParaRPr lang="zh-CN" altLang="en-US" sz="4000" b="1" i="0" noProof="1">
              <a:solidFill>
                <a:srgbClr val="FF0000"/>
              </a:solidFill>
              <a:effectLst>
                <a:outerShdw blurRad="38100" dist="38100" dir="2700000">
                  <a:srgbClr val="C0C0C0"/>
                </a:outerShdw>
              </a:effectLst>
              <a:latin typeface="楷体_GB2312" panose="02010609030101010101" pitchFamily="49" charset="-122"/>
              <a:ea typeface="楷体_GB2312" panose="0201060903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07" name="文本框 14406"/>
          <p:cNvSpPr txBox="1"/>
          <p:nvPr/>
        </p:nvSpPr>
        <p:spPr>
          <a:xfrm>
            <a:off x="539750" y="1397000"/>
            <a:ext cx="1728788" cy="521970"/>
          </a:xfrm>
          <a:prstGeom prst="rect">
            <a:avLst/>
          </a:prstGeom>
          <a:noFill/>
          <a:ln w="9525">
            <a:noFill/>
          </a:ln>
        </p:spPr>
        <p:txBody>
          <a:bodyPr>
            <a:spAutoFit/>
          </a:bodyPr>
          <a:p>
            <a:pPr algn="l"/>
            <a:r>
              <a:rPr lang="zh-CN" altLang="en-US" sz="2800" b="1" i="0" dirty="0">
                <a:solidFill>
                  <a:srgbClr val="FF0000"/>
                </a:solidFill>
                <a:latin typeface="Times New Roman" panose="02020603050405020304" pitchFamily="18" charset="0"/>
              </a:rPr>
              <a:t>注 </a:t>
            </a:r>
            <a:r>
              <a:rPr lang="en-US" altLang="zh-CN" sz="2800" b="1" i="0">
                <a:solidFill>
                  <a:srgbClr val="FF0000"/>
                </a:solidFill>
                <a:latin typeface="Times New Roman" panose="02020603050405020304" pitchFamily="18" charset="0"/>
              </a:rPr>
              <a:t>:</a:t>
            </a:r>
            <a:endParaRPr lang="en-US" altLang="zh-CN" sz="2800" b="1" i="0">
              <a:solidFill>
                <a:srgbClr val="FF0000"/>
              </a:solidFill>
              <a:latin typeface="Times New Roman" panose="02020603050405020304" pitchFamily="18" charset="0"/>
            </a:endParaRPr>
          </a:p>
        </p:txBody>
      </p:sp>
      <p:graphicFrame>
        <p:nvGraphicFramePr>
          <p:cNvPr id="14408" name="对象 14407"/>
          <p:cNvGraphicFramePr/>
          <p:nvPr/>
        </p:nvGraphicFramePr>
        <p:xfrm>
          <a:off x="1114425" y="1454785"/>
          <a:ext cx="7473315" cy="2811145"/>
        </p:xfrm>
        <a:graphic>
          <a:graphicData uri="http://schemas.openxmlformats.org/presentationml/2006/ole">
            <mc:AlternateContent xmlns:mc="http://schemas.openxmlformats.org/markup-compatibility/2006">
              <mc:Choice xmlns:v="urn:schemas-microsoft-com:vml" Requires="v">
                <p:oleObj spid="_x0000_s3089" name="" r:id="rId1" imgW="3492500" imgH="1206500" progId="Equation.3">
                  <p:embed/>
                </p:oleObj>
              </mc:Choice>
              <mc:Fallback>
                <p:oleObj name="" r:id="rId1" imgW="3492500" imgH="1206500" progId="Equation.3">
                  <p:embed/>
                  <p:pic>
                    <p:nvPicPr>
                      <p:cNvPr id="0" name="图片 3088"/>
                      <p:cNvPicPr/>
                      <p:nvPr/>
                    </p:nvPicPr>
                    <p:blipFill>
                      <a:blip r:embed="rId2"/>
                      <a:stretch>
                        <a:fillRect/>
                      </a:stretch>
                    </p:blipFill>
                    <p:spPr>
                      <a:xfrm>
                        <a:off x="1114425" y="1454785"/>
                        <a:ext cx="7473315" cy="2811145"/>
                      </a:xfrm>
                      <a:prstGeom prst="rect">
                        <a:avLst/>
                      </a:prstGeom>
                      <a:noFill/>
                      <a:ln w="38100">
                        <a:noFill/>
                        <a:miter/>
                      </a:ln>
                    </p:spPr>
                  </p:pic>
                </p:oleObj>
              </mc:Fallback>
            </mc:AlternateContent>
          </a:graphicData>
        </a:graphic>
      </p:graphicFrame>
      <p:graphicFrame>
        <p:nvGraphicFramePr>
          <p:cNvPr id="14409" name="对象 14408"/>
          <p:cNvGraphicFramePr/>
          <p:nvPr/>
        </p:nvGraphicFramePr>
        <p:xfrm>
          <a:off x="549275" y="4637088"/>
          <a:ext cx="8270875" cy="952500"/>
        </p:xfrm>
        <a:graphic>
          <a:graphicData uri="http://schemas.openxmlformats.org/presentationml/2006/ole">
            <mc:AlternateContent xmlns:mc="http://schemas.openxmlformats.org/markup-compatibility/2006">
              <mc:Choice xmlns:v="urn:schemas-microsoft-com:vml" Requires="v">
                <p:oleObj spid="_x0000_s3097" name="" r:id="rId3" imgW="7947025" imgH="951865" progId="Equation.3">
                  <p:embed/>
                </p:oleObj>
              </mc:Choice>
              <mc:Fallback>
                <p:oleObj name="" r:id="rId3" imgW="7947025" imgH="951865" progId="Equation.3">
                  <p:embed/>
                  <p:pic>
                    <p:nvPicPr>
                      <p:cNvPr id="0" name="图片 3096"/>
                      <p:cNvPicPr/>
                      <p:nvPr/>
                    </p:nvPicPr>
                    <p:blipFill>
                      <a:blip r:embed="rId4"/>
                      <a:stretch>
                        <a:fillRect/>
                      </a:stretch>
                    </p:blipFill>
                    <p:spPr>
                      <a:xfrm>
                        <a:off x="549275" y="4637088"/>
                        <a:ext cx="8270875" cy="952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08"/>
                                        </p:tgtEl>
                                        <p:attrNameLst>
                                          <p:attrName>style.visibility</p:attrName>
                                        </p:attrNameLst>
                                      </p:cBhvr>
                                      <p:to>
                                        <p:strVal val="visible"/>
                                      </p:to>
                                    </p:set>
                                    <p:animEffect transition="in" filter="wipe(left)">
                                      <p:cBhvr>
                                        <p:cTn id="7" dur="500"/>
                                        <p:tgtEl>
                                          <p:spTgt spid="144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09"/>
                                        </p:tgtEl>
                                        <p:attrNameLst>
                                          <p:attrName>style.visibility</p:attrName>
                                        </p:attrNameLst>
                                      </p:cBhvr>
                                      <p:to>
                                        <p:strVal val="visible"/>
                                      </p:to>
                                    </p:set>
                                    <p:animEffect transition="in" filter="wipe(left)">
                                      <p:cBhvr>
                                        <p:cTn id="12" dur="500"/>
                                        <p:tgtEl>
                                          <p:spTgt spid="14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0358" name="对象 100357"/>
          <p:cNvGraphicFramePr/>
          <p:nvPr/>
        </p:nvGraphicFramePr>
        <p:xfrm>
          <a:off x="468313" y="2349500"/>
          <a:ext cx="7886700" cy="2578100"/>
        </p:xfrm>
        <a:graphic>
          <a:graphicData uri="http://schemas.openxmlformats.org/presentationml/2006/ole">
            <mc:AlternateContent xmlns:mc="http://schemas.openxmlformats.org/markup-compatibility/2006">
              <mc:Choice xmlns:v="urn:schemas-microsoft-com:vml" Requires="v">
                <p:oleObj spid="_x0000_s3127" name="" r:id="rId1" imgW="7886700" imgH="2578100" progId="Equation.3">
                  <p:embed/>
                </p:oleObj>
              </mc:Choice>
              <mc:Fallback>
                <p:oleObj name="" r:id="rId1" imgW="7886700" imgH="2578100" progId="Equation.3">
                  <p:embed/>
                  <p:pic>
                    <p:nvPicPr>
                      <p:cNvPr id="0" name="图片 3126"/>
                      <p:cNvPicPr/>
                      <p:nvPr/>
                    </p:nvPicPr>
                    <p:blipFill>
                      <a:blip r:embed="rId2"/>
                      <a:stretch>
                        <a:fillRect/>
                      </a:stretch>
                    </p:blipFill>
                    <p:spPr>
                      <a:xfrm>
                        <a:off x="468313" y="2349500"/>
                        <a:ext cx="7886700" cy="2578100"/>
                      </a:xfrm>
                      <a:prstGeom prst="rect">
                        <a:avLst/>
                      </a:prstGeom>
                      <a:noFill/>
                      <a:ln w="38100">
                        <a:noFill/>
                        <a:miter/>
                      </a:ln>
                    </p:spPr>
                  </p:pic>
                </p:oleObj>
              </mc:Fallback>
            </mc:AlternateContent>
          </a:graphicData>
        </a:graphic>
      </p:graphicFrame>
      <p:sp>
        <p:nvSpPr>
          <p:cNvPr id="14338" name="文本框 14406"/>
          <p:cNvSpPr txBox="1"/>
          <p:nvPr/>
        </p:nvSpPr>
        <p:spPr>
          <a:xfrm>
            <a:off x="539750" y="1397000"/>
            <a:ext cx="4573588" cy="522288"/>
          </a:xfrm>
          <a:prstGeom prst="rect">
            <a:avLst/>
          </a:prstGeom>
          <a:noFill/>
          <a:ln w="9525">
            <a:noFill/>
          </a:ln>
        </p:spPr>
        <p:txBody>
          <a:bodyPr wrap="square" anchor="t">
            <a:spAutoFit/>
          </a:bodyPr>
          <a:p>
            <a:r>
              <a:rPr lang="zh-CN" altLang="en-US" sz="2800" b="1" i="0">
                <a:solidFill>
                  <a:srgbClr val="FF0000"/>
                </a:solidFill>
                <a:latin typeface="Times New Roman" panose="02020603050405020304" pitchFamily="18" charset="0"/>
                <a:ea typeface="华文细黑" pitchFamily="2" charset="-122"/>
              </a:rPr>
              <a:t>定理一的另一种叙述形式</a:t>
            </a:r>
            <a:endParaRPr lang="en-US" altLang="zh-CN" sz="2800" b="1" i="0">
              <a:solidFill>
                <a:srgbClr val="FF0000"/>
              </a:solidFill>
              <a:latin typeface="Times New Roman" panose="02020603050405020304" pitchFamily="18" charset="0"/>
              <a:ea typeface="华文细黑" pitchFamily="2" charset="-122"/>
            </a:endParaRPr>
          </a:p>
        </p:txBody>
      </p:sp>
      <p:sp>
        <p:nvSpPr>
          <p:cNvPr id="14339" name="文本框 1"/>
          <p:cNvSpPr txBox="1"/>
          <p:nvPr/>
        </p:nvSpPr>
        <p:spPr>
          <a:xfrm>
            <a:off x="307975" y="381000"/>
            <a:ext cx="4894263" cy="520700"/>
          </a:xfrm>
          <a:prstGeom prst="rect">
            <a:avLst/>
          </a:prstGeom>
          <a:noFill/>
          <a:ln w="9525">
            <a:noFill/>
          </a:ln>
        </p:spPr>
        <p:txBody>
          <a:bodyPr wrap="square" anchor="t">
            <a:spAutoFit/>
          </a:bodyPr>
          <a:p>
            <a:pPr eaLnBrk="0" hangingPunct="0">
              <a:spcBef>
                <a:spcPct val="50000"/>
              </a:spcBef>
            </a:pPr>
            <a:r>
              <a:rPr lang="zh-CN" altLang="en-US" sz="2800" b="1" i="0">
                <a:solidFill>
                  <a:srgbClr val="0000FF"/>
                </a:solidFill>
                <a:latin typeface="Arial" panose="020B0604020202020204" pitchFamily="34" charset="0"/>
                <a:ea typeface="宋体" panose="02010600030101010101" pitchFamily="2" charset="-122"/>
                <a:sym typeface="华文细黑" pitchFamily="2" charset="-122"/>
              </a:rPr>
              <a:t>三、三个常用的大数</a:t>
            </a:r>
            <a:r>
              <a:rPr lang="zh-CN" altLang="en-US" sz="2800" b="1" i="0" dirty="0">
                <a:solidFill>
                  <a:srgbClr val="0000FF"/>
                </a:solidFill>
                <a:latin typeface="Arial" panose="020B0604020202020204" pitchFamily="34" charset="0"/>
                <a:ea typeface="宋体" panose="02010600030101010101" pitchFamily="2" charset="-122"/>
                <a:sym typeface="华文细黑" pitchFamily="2" charset="-122"/>
              </a:rPr>
              <a:t>定律</a:t>
            </a:r>
            <a:endParaRPr lang="zh-CN" altLang="en-US" sz="2800" b="1" i="0" dirty="0">
              <a:solidFill>
                <a:srgbClr val="0000FF"/>
              </a:solidFill>
              <a:latin typeface="Arial" panose="020B0604020202020204" pitchFamily="34" charset="0"/>
              <a:ea typeface="宋体" panose="02010600030101010101" pitchFamily="2" charset="-122"/>
              <a:sym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wipe(left)">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矩形 15431"/>
          <p:cNvSpPr/>
          <p:nvPr/>
        </p:nvSpPr>
        <p:spPr>
          <a:xfrm>
            <a:off x="323850" y="906463"/>
            <a:ext cx="1368425" cy="608012"/>
          </a:xfrm>
          <a:prstGeom prst="rect">
            <a:avLst/>
          </a:prstGeom>
          <a:noFill/>
          <a:ln w="9525">
            <a:noFill/>
          </a:ln>
        </p:spPr>
        <p:txBody>
          <a:bodyPr anchor="ctr">
            <a:spAutoFit/>
          </a:bodyPr>
          <a:p>
            <a:pPr>
              <a:lnSpc>
                <a:spcPct val="120000"/>
              </a:lnSpc>
            </a:pPr>
            <a:r>
              <a:rPr lang="zh-CN" altLang="en-US" sz="2800" b="1" i="0" dirty="0">
                <a:solidFill>
                  <a:srgbClr val="FF0000"/>
                </a:solidFill>
                <a:latin typeface="Times New Roman" panose="02020603050405020304" pitchFamily="18" charset="0"/>
                <a:ea typeface="华文细黑" pitchFamily="2" charset="-122"/>
              </a:rPr>
              <a:t>问题 </a:t>
            </a:r>
            <a:r>
              <a:rPr lang="en-US" altLang="zh-CN" sz="2800" b="1" i="0">
                <a:solidFill>
                  <a:srgbClr val="FF0000"/>
                </a:solidFill>
                <a:latin typeface="Times New Roman" panose="02020603050405020304" pitchFamily="18" charset="0"/>
                <a:ea typeface="华文细黑" pitchFamily="2" charset="-122"/>
              </a:rPr>
              <a:t>:</a:t>
            </a:r>
            <a:endParaRPr lang="en-US" altLang="zh-CN" sz="2800" b="1" i="0">
              <a:solidFill>
                <a:srgbClr val="FF0000"/>
              </a:solidFill>
              <a:latin typeface="Times New Roman" panose="02020603050405020304" pitchFamily="18" charset="0"/>
              <a:ea typeface="华文细黑" pitchFamily="2" charset="-122"/>
            </a:endParaRPr>
          </a:p>
        </p:txBody>
      </p:sp>
      <p:pic>
        <p:nvPicPr>
          <p:cNvPr id="15362" name="图片 15432" descr="贝努里"/>
          <p:cNvPicPr>
            <a:picLocks noChangeAspect="1"/>
          </p:cNvPicPr>
          <p:nvPr/>
        </p:nvPicPr>
        <p:blipFill>
          <a:blip r:embed="rId1"/>
          <a:stretch>
            <a:fillRect/>
          </a:stretch>
        </p:blipFill>
        <p:spPr>
          <a:xfrm>
            <a:off x="7294563" y="1220788"/>
            <a:ext cx="1252537" cy="1981200"/>
          </a:xfrm>
          <a:prstGeom prst="rect">
            <a:avLst/>
          </a:prstGeom>
          <a:noFill/>
          <a:ln w="9525">
            <a:noFill/>
          </a:ln>
        </p:spPr>
      </p:pic>
      <p:sp>
        <p:nvSpPr>
          <p:cNvPr id="15363" name="矩形 15433"/>
          <p:cNvSpPr/>
          <p:nvPr/>
        </p:nvSpPr>
        <p:spPr>
          <a:xfrm>
            <a:off x="7237413" y="3340100"/>
            <a:ext cx="1295400" cy="522288"/>
          </a:xfrm>
          <a:prstGeom prst="rect">
            <a:avLst/>
          </a:prstGeom>
          <a:noFill/>
          <a:ln w="9525">
            <a:noFill/>
          </a:ln>
        </p:spPr>
        <p:txBody>
          <a:bodyPr anchor="ctr">
            <a:spAutoFit/>
          </a:bodyPr>
          <a:p>
            <a:r>
              <a:rPr lang="zh-CN" altLang="en-US" sz="2800" b="1" i="0" dirty="0">
                <a:latin typeface="宋体" panose="02010600030101010101" pitchFamily="2" charset="-122"/>
                <a:ea typeface="宋体" panose="02010600030101010101" pitchFamily="2" charset="-122"/>
              </a:rPr>
              <a:t>伯努利</a:t>
            </a:r>
            <a:endParaRPr lang="zh-CN" altLang="en-US" sz="2800" b="1" i="0" dirty="0">
              <a:latin typeface="宋体" panose="02010600030101010101" pitchFamily="2" charset="-122"/>
              <a:ea typeface="宋体" panose="02010600030101010101" pitchFamily="2" charset="-122"/>
            </a:endParaRPr>
          </a:p>
        </p:txBody>
      </p:sp>
      <p:sp>
        <p:nvSpPr>
          <p:cNvPr id="15435" name="矩形 15434"/>
          <p:cNvSpPr/>
          <p:nvPr/>
        </p:nvSpPr>
        <p:spPr>
          <a:xfrm>
            <a:off x="317500" y="1770063"/>
            <a:ext cx="6629400" cy="1081405"/>
          </a:xfrm>
          <a:prstGeom prst="rect">
            <a:avLst/>
          </a:prstGeom>
          <a:noFill/>
          <a:ln w="9525">
            <a:noFill/>
          </a:ln>
        </p:spPr>
        <p:txBody>
          <a:bodyPr anchor="t">
            <a:spAutoFit/>
          </a:bodyPr>
          <a:p>
            <a:pPr>
              <a:lnSpc>
                <a:spcPct val="115000"/>
              </a:lnSpc>
              <a:spcBef>
                <a:spcPct val="50000"/>
              </a:spcBef>
            </a:pPr>
            <a:r>
              <a:rPr lang="en-US" altLang="zh-CN" sz="2800" b="1" i="0" dirty="0">
                <a:latin typeface="Times New Roman" panose="02020603050405020304" pitchFamily="18" charset="0"/>
                <a:ea typeface="华文细黑" pitchFamily="2" charset="-122"/>
              </a:rPr>
              <a:t>       </a:t>
            </a:r>
            <a:r>
              <a:rPr lang="en-US" altLang="zh-CN" sz="2800" b="1" i="0" dirty="0">
                <a:latin typeface="宋体" panose="02010600030101010101" pitchFamily="2" charset="-122"/>
                <a:ea typeface="宋体" panose="02010600030101010101" pitchFamily="2" charset="-122"/>
              </a:rPr>
              <a:t> </a:t>
            </a:r>
            <a:r>
              <a:rPr lang="zh-CN" altLang="en-US" sz="2800" b="1" i="0" dirty="0">
                <a:latin typeface="宋体" panose="02010600030101010101" pitchFamily="2" charset="-122"/>
                <a:ea typeface="宋体" panose="02010600030101010101" pitchFamily="2" charset="-122"/>
              </a:rPr>
              <a:t>设</a:t>
            </a:r>
            <a:r>
              <a:rPr lang="en-US" altLang="zh-CN" sz="2800" b="1" i="0" err="1">
                <a:latin typeface="宋体" panose="02010600030101010101" pitchFamily="2" charset="-122"/>
                <a:ea typeface="宋体" panose="02010600030101010101" pitchFamily="2" charset="-122"/>
              </a:rPr>
              <a:t>n</a:t>
            </a:r>
            <a:r>
              <a:rPr lang="en-US" altLang="zh-CN" sz="2800" b="1" i="0" baseline="-25000" err="1">
                <a:latin typeface="宋体" panose="02010600030101010101" pitchFamily="2" charset="-122"/>
                <a:ea typeface="宋体" panose="02010600030101010101" pitchFamily="2" charset="-122"/>
              </a:rPr>
              <a:t>A</a:t>
            </a:r>
            <a:r>
              <a:rPr lang="zh-CN" altLang="en-US" sz="2800" b="1" i="0">
                <a:latin typeface="宋体" panose="02010600030101010101" pitchFamily="2" charset="-122"/>
                <a:ea typeface="宋体" panose="02010600030101010101" pitchFamily="2" charset="-122"/>
              </a:rPr>
              <a:t>是</a:t>
            </a:r>
            <a:r>
              <a:rPr lang="en-US" altLang="zh-CN" sz="2800" b="1" i="0">
                <a:latin typeface="宋体" panose="02010600030101010101" pitchFamily="2" charset="-122"/>
                <a:ea typeface="宋体" panose="02010600030101010101" pitchFamily="2" charset="-122"/>
              </a:rPr>
              <a:t>n</a:t>
            </a:r>
            <a:r>
              <a:rPr lang="zh-CN" altLang="en-US" sz="2800" b="1" i="0" dirty="0">
                <a:latin typeface="宋体" panose="02010600030101010101" pitchFamily="2" charset="-122"/>
                <a:ea typeface="宋体" panose="02010600030101010101" pitchFamily="2" charset="-122"/>
              </a:rPr>
              <a:t>重伯努利试验中事件</a:t>
            </a:r>
            <a:r>
              <a:rPr lang="en-US" altLang="zh-CN" sz="2800" b="1" i="0">
                <a:latin typeface="宋体" panose="02010600030101010101" pitchFamily="2" charset="-122"/>
                <a:ea typeface="宋体" panose="02010600030101010101" pitchFamily="2" charset="-122"/>
              </a:rPr>
              <a:t>A</a:t>
            </a:r>
            <a:r>
              <a:rPr lang="zh-CN" altLang="en-US" sz="2800" b="1" i="0" dirty="0">
                <a:latin typeface="宋体" panose="02010600030101010101" pitchFamily="2" charset="-122"/>
                <a:ea typeface="宋体" panose="02010600030101010101" pitchFamily="2" charset="-122"/>
              </a:rPr>
              <a:t>发生的次数，</a:t>
            </a:r>
            <a:r>
              <a:rPr lang="en-US" altLang="zh-CN" sz="2800" b="1" i="0">
                <a:latin typeface="宋体" panose="02010600030101010101" pitchFamily="2" charset="-122"/>
                <a:ea typeface="宋体" panose="02010600030101010101" pitchFamily="2" charset="-122"/>
              </a:rPr>
              <a:t>p</a:t>
            </a:r>
            <a:r>
              <a:rPr lang="zh-CN" altLang="en-US" sz="2800" b="1" i="0" dirty="0">
                <a:latin typeface="宋体" panose="02010600030101010101" pitchFamily="2" charset="-122"/>
                <a:ea typeface="宋体" panose="02010600030101010101" pitchFamily="2" charset="-122"/>
              </a:rPr>
              <a:t>是事件</a:t>
            </a:r>
            <a:r>
              <a:rPr lang="en-US" altLang="zh-CN" sz="2800" b="1" i="0">
                <a:latin typeface="宋体" panose="02010600030101010101" pitchFamily="2" charset="-122"/>
                <a:ea typeface="宋体" panose="02010600030101010101" pitchFamily="2" charset="-122"/>
              </a:rPr>
              <a:t>A</a:t>
            </a:r>
            <a:r>
              <a:rPr lang="zh-CN" altLang="en-US" sz="2800" b="1" i="0" dirty="0">
                <a:latin typeface="宋体" panose="02010600030101010101" pitchFamily="2" charset="-122"/>
                <a:ea typeface="宋体" panose="02010600030101010101" pitchFamily="2" charset="-122"/>
              </a:rPr>
              <a:t>发生的概率，</a:t>
            </a:r>
            <a:endParaRPr lang="zh-CN" altLang="en-US" sz="2800" b="1" i="0" dirty="0">
              <a:latin typeface="宋体" panose="02010600030101010101" pitchFamily="2" charset="-122"/>
              <a:ea typeface="宋体" panose="02010600030101010101" pitchFamily="2" charset="-122"/>
            </a:endParaRPr>
          </a:p>
        </p:txBody>
      </p:sp>
      <p:graphicFrame>
        <p:nvGraphicFramePr>
          <p:cNvPr id="15436" name="对象 15435"/>
          <p:cNvGraphicFramePr/>
          <p:nvPr/>
        </p:nvGraphicFramePr>
        <p:xfrm>
          <a:off x="1035050" y="3067050"/>
          <a:ext cx="728663" cy="1009650"/>
        </p:xfrm>
        <a:graphic>
          <a:graphicData uri="http://schemas.openxmlformats.org/presentationml/2006/ole">
            <mc:AlternateContent xmlns:mc="http://schemas.openxmlformats.org/markup-compatibility/2006">
              <mc:Choice xmlns:v="urn:schemas-microsoft-com:vml" Requires="v">
                <p:oleObj spid="_x0000_s3124" name="" r:id="rId2" imgW="444500" imgH="837565" progId="Equation.3">
                  <p:embed/>
                </p:oleObj>
              </mc:Choice>
              <mc:Fallback>
                <p:oleObj name="" r:id="rId2" imgW="444500" imgH="837565" progId="Equation.3">
                  <p:embed/>
                  <p:pic>
                    <p:nvPicPr>
                      <p:cNvPr id="0" name="图片 3123"/>
                      <p:cNvPicPr/>
                      <p:nvPr/>
                    </p:nvPicPr>
                    <p:blipFill>
                      <a:blip r:embed="rId3"/>
                      <a:stretch>
                        <a:fillRect/>
                      </a:stretch>
                    </p:blipFill>
                    <p:spPr>
                      <a:xfrm>
                        <a:off x="1035050" y="3067050"/>
                        <a:ext cx="728663" cy="1009650"/>
                      </a:xfrm>
                      <a:prstGeom prst="rect">
                        <a:avLst/>
                      </a:prstGeom>
                      <a:noFill/>
                      <a:ln w="38100">
                        <a:noFill/>
                        <a:miter/>
                      </a:ln>
                    </p:spPr>
                  </p:pic>
                </p:oleObj>
              </mc:Fallback>
            </mc:AlternateContent>
          </a:graphicData>
        </a:graphic>
      </p:graphicFrame>
      <p:sp>
        <p:nvSpPr>
          <p:cNvPr id="15437" name="矩形 15436"/>
          <p:cNvSpPr/>
          <p:nvPr/>
        </p:nvSpPr>
        <p:spPr>
          <a:xfrm>
            <a:off x="1997075" y="3330575"/>
            <a:ext cx="3402013" cy="522288"/>
          </a:xfrm>
          <a:prstGeom prst="rect">
            <a:avLst/>
          </a:prstGeom>
          <a:noFill/>
          <a:ln w="9525">
            <a:noFill/>
          </a:ln>
        </p:spPr>
        <p:txBody>
          <a:bodyPr wrap="none" anchor="t">
            <a:spAutoFit/>
          </a:bodyPr>
          <a:p>
            <a:r>
              <a:rPr lang="zh-CN" altLang="en-US" sz="2800" b="1" i="0" dirty="0">
                <a:latin typeface="宋体" panose="02010600030101010101" pitchFamily="2" charset="-122"/>
                <a:ea typeface="宋体" panose="02010600030101010101" pitchFamily="2" charset="-122"/>
              </a:rPr>
              <a:t>是事件</a:t>
            </a:r>
            <a:r>
              <a:rPr lang="en-US" altLang="zh-CN" sz="2800" b="1" i="0">
                <a:latin typeface="宋体" panose="02010600030101010101" pitchFamily="2" charset="-122"/>
                <a:ea typeface="宋体" panose="02010600030101010101" pitchFamily="2" charset="-122"/>
              </a:rPr>
              <a:t>A</a:t>
            </a:r>
            <a:r>
              <a:rPr lang="zh-CN" altLang="en-US" sz="2800" b="1" i="0" dirty="0">
                <a:latin typeface="宋体" panose="02010600030101010101" pitchFamily="2" charset="-122"/>
                <a:ea typeface="宋体" panose="02010600030101010101" pitchFamily="2" charset="-122"/>
              </a:rPr>
              <a:t>发生的频率</a:t>
            </a:r>
            <a:r>
              <a:rPr lang="en-US" altLang="zh-CN" sz="2800" b="1" i="0">
                <a:latin typeface="宋体" panose="02010600030101010101" pitchFamily="2" charset="-122"/>
                <a:ea typeface="宋体" panose="02010600030101010101" pitchFamily="2" charset="-122"/>
              </a:rPr>
              <a:t>.</a:t>
            </a:r>
            <a:endParaRPr lang="en-US" altLang="zh-CN" sz="2800" b="1" i="0">
              <a:latin typeface="宋体" panose="02010600030101010101" pitchFamily="2" charset="-122"/>
              <a:ea typeface="宋体" panose="02010600030101010101" pitchFamily="2" charset="-122"/>
            </a:endParaRPr>
          </a:p>
        </p:txBody>
      </p:sp>
      <p:graphicFrame>
        <p:nvGraphicFramePr>
          <p:cNvPr id="15438" name="对象 15437"/>
          <p:cNvGraphicFramePr/>
          <p:nvPr/>
        </p:nvGraphicFramePr>
        <p:xfrm>
          <a:off x="250825" y="4344988"/>
          <a:ext cx="8416925" cy="1028700"/>
        </p:xfrm>
        <a:graphic>
          <a:graphicData uri="http://schemas.openxmlformats.org/presentationml/2006/ole">
            <mc:AlternateContent xmlns:mc="http://schemas.openxmlformats.org/markup-compatibility/2006">
              <mc:Choice xmlns:v="urn:schemas-microsoft-com:vml" Requires="v">
                <p:oleObj spid="_x0000_s3125" name="" r:id="rId4" imgW="7604125" imgH="951865" progId="Equation.3">
                  <p:embed/>
                </p:oleObj>
              </mc:Choice>
              <mc:Fallback>
                <p:oleObj name="" r:id="rId4" imgW="7604125" imgH="951865" progId="Equation.3">
                  <p:embed/>
                  <p:pic>
                    <p:nvPicPr>
                      <p:cNvPr id="0" name="图片 3124"/>
                      <p:cNvPicPr/>
                      <p:nvPr/>
                    </p:nvPicPr>
                    <p:blipFill>
                      <a:blip r:embed="rId5"/>
                      <a:stretch>
                        <a:fillRect/>
                      </a:stretch>
                    </p:blipFill>
                    <p:spPr>
                      <a:xfrm>
                        <a:off x="250825" y="4344988"/>
                        <a:ext cx="8416925" cy="1028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35"/>
                                        </p:tgtEl>
                                        <p:attrNameLst>
                                          <p:attrName>style.visibility</p:attrName>
                                        </p:attrNameLst>
                                      </p:cBhvr>
                                      <p:to>
                                        <p:strVal val="visible"/>
                                      </p:to>
                                    </p:set>
                                    <p:animEffect transition="in" filter="wipe(left)">
                                      <p:cBhvr>
                                        <p:cTn id="7" dur="500"/>
                                        <p:tgtEl>
                                          <p:spTgt spid="154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36"/>
                                        </p:tgtEl>
                                        <p:attrNameLst>
                                          <p:attrName>style.visibility</p:attrName>
                                        </p:attrNameLst>
                                      </p:cBhvr>
                                      <p:to>
                                        <p:strVal val="visible"/>
                                      </p:to>
                                    </p:set>
                                    <p:animEffect transition="in" filter="wipe(left)">
                                      <p:cBhvr>
                                        <p:cTn id="12" dur="500"/>
                                        <p:tgtEl>
                                          <p:spTgt spid="154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37"/>
                                        </p:tgtEl>
                                        <p:attrNameLst>
                                          <p:attrName>style.visibility</p:attrName>
                                        </p:attrNameLst>
                                      </p:cBhvr>
                                      <p:to>
                                        <p:strVal val="visible"/>
                                      </p:to>
                                    </p:set>
                                    <p:animEffect transition="in" filter="wipe(left)">
                                      <p:cBhvr>
                                        <p:cTn id="17" dur="500"/>
                                        <p:tgtEl>
                                          <p:spTgt spid="154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438"/>
                                        </p:tgtEl>
                                        <p:attrNameLst>
                                          <p:attrName>style.visibility</p:attrName>
                                        </p:attrNameLst>
                                      </p:cBhvr>
                                      <p:to>
                                        <p:strVal val="visible"/>
                                      </p:to>
                                    </p:set>
                                    <p:animEffect transition="in" filter="wipe(left)">
                                      <p:cBhvr>
                                        <p:cTn id="22" dur="500"/>
                                        <p:tgtEl>
                                          <p:spTgt spid="1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5" grpId="0"/>
      <p:bldP spid="154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9" name="对象 14338"/>
          <p:cNvGraphicFramePr/>
          <p:nvPr/>
        </p:nvGraphicFramePr>
        <p:xfrm>
          <a:off x="998538" y="1524000"/>
          <a:ext cx="7518400" cy="2565400"/>
        </p:xfrm>
        <a:graphic>
          <a:graphicData uri="http://schemas.openxmlformats.org/presentationml/2006/ole">
            <mc:AlternateContent xmlns:mc="http://schemas.openxmlformats.org/markup-compatibility/2006">
              <mc:Choice xmlns:v="urn:schemas-microsoft-com:vml" Requires="v">
                <p:oleObj spid="_x0000_s3126" name="" r:id="rId1" imgW="7518400" imgH="2565400" progId="Equation.3">
                  <p:embed/>
                </p:oleObj>
              </mc:Choice>
              <mc:Fallback>
                <p:oleObj name="" r:id="rId1" imgW="7518400" imgH="2565400" progId="Equation.3">
                  <p:embed/>
                  <p:pic>
                    <p:nvPicPr>
                      <p:cNvPr id="0" name="图片 3125"/>
                      <p:cNvPicPr/>
                      <p:nvPr/>
                    </p:nvPicPr>
                    <p:blipFill>
                      <a:blip r:embed="rId2"/>
                      <a:stretch>
                        <a:fillRect/>
                      </a:stretch>
                    </p:blipFill>
                    <p:spPr>
                      <a:xfrm>
                        <a:off x="998538" y="1524000"/>
                        <a:ext cx="7518400" cy="2565400"/>
                      </a:xfrm>
                      <a:prstGeom prst="rect">
                        <a:avLst/>
                      </a:prstGeom>
                      <a:noFill/>
                      <a:ln w="38100">
                        <a:noFill/>
                        <a:miter/>
                      </a:ln>
                    </p:spPr>
                  </p:pic>
                </p:oleObj>
              </mc:Fallback>
            </mc:AlternateContent>
          </a:graphicData>
        </a:graphic>
      </p:graphicFrame>
      <p:sp>
        <p:nvSpPr>
          <p:cNvPr id="14340" name="文本框 14339"/>
          <p:cNvSpPr txBox="1"/>
          <p:nvPr/>
        </p:nvSpPr>
        <p:spPr>
          <a:xfrm>
            <a:off x="838200" y="4343400"/>
            <a:ext cx="1219200" cy="519113"/>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黑体" panose="02010609060101010101" pitchFamily="2" charset="-122"/>
              </a:rPr>
              <a:t>证明</a:t>
            </a:r>
            <a:endParaRPr lang="zh-CN" altLang="en-US" sz="2800" b="1" i="0" dirty="0">
              <a:latin typeface="Times New Roman" panose="02020603050405020304" pitchFamily="18" charset="0"/>
              <a:ea typeface="黑体" panose="02010609060101010101" pitchFamily="2" charset="-122"/>
            </a:endParaRPr>
          </a:p>
        </p:txBody>
      </p:sp>
      <p:sp>
        <p:nvSpPr>
          <p:cNvPr id="14341" name="文本框 14340"/>
          <p:cNvSpPr txBox="1"/>
          <p:nvPr/>
        </p:nvSpPr>
        <p:spPr>
          <a:xfrm>
            <a:off x="2286000" y="4343400"/>
            <a:ext cx="4419600" cy="522288"/>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引入随机变量</a:t>
            </a:r>
            <a:endParaRPr lang="zh-CN" altLang="en-US" sz="2800" b="1" i="0" dirty="0">
              <a:latin typeface="宋体" panose="02010600030101010101" pitchFamily="2" charset="-122"/>
              <a:ea typeface="宋体" panose="02010600030101010101" pitchFamily="2" charset="-122"/>
            </a:endParaRPr>
          </a:p>
        </p:txBody>
      </p:sp>
      <p:graphicFrame>
        <p:nvGraphicFramePr>
          <p:cNvPr id="14342" name="对象 14341"/>
          <p:cNvGraphicFramePr/>
          <p:nvPr/>
        </p:nvGraphicFramePr>
        <p:xfrm>
          <a:off x="1041400" y="5022850"/>
          <a:ext cx="7340600" cy="1003300"/>
        </p:xfrm>
        <a:graphic>
          <a:graphicData uri="http://schemas.openxmlformats.org/presentationml/2006/ole">
            <mc:AlternateContent xmlns:mc="http://schemas.openxmlformats.org/markup-compatibility/2006">
              <mc:Choice xmlns:v="urn:schemas-microsoft-com:vml" Requires="v">
                <p:oleObj spid="_x0000_s3128" name="" r:id="rId3" imgW="7337425" imgH="1002665" progId="Equation.3">
                  <p:embed/>
                </p:oleObj>
              </mc:Choice>
              <mc:Fallback>
                <p:oleObj name="" r:id="rId3" imgW="7337425" imgH="1002665" progId="Equation.3">
                  <p:embed/>
                  <p:pic>
                    <p:nvPicPr>
                      <p:cNvPr id="0" name="图片 3127"/>
                      <p:cNvPicPr/>
                      <p:nvPr/>
                    </p:nvPicPr>
                    <p:blipFill>
                      <a:blip r:embed="rId4"/>
                      <a:stretch>
                        <a:fillRect/>
                      </a:stretch>
                    </p:blipFill>
                    <p:spPr>
                      <a:xfrm>
                        <a:off x="1041400" y="5022850"/>
                        <a:ext cx="7340600" cy="1003300"/>
                      </a:xfrm>
                      <a:prstGeom prst="rect">
                        <a:avLst/>
                      </a:prstGeom>
                      <a:noFill/>
                      <a:ln w="38100">
                        <a:noFill/>
                        <a:miter/>
                      </a:ln>
                    </p:spPr>
                  </p:pic>
                </p:oleObj>
              </mc:Fallback>
            </mc:AlternateContent>
          </a:graphicData>
        </a:graphic>
      </p:graphicFrame>
      <p:sp>
        <p:nvSpPr>
          <p:cNvPr id="16389" name="矩形 14345"/>
          <p:cNvSpPr/>
          <p:nvPr/>
        </p:nvSpPr>
        <p:spPr>
          <a:xfrm>
            <a:off x="838200" y="776288"/>
            <a:ext cx="4470400" cy="519112"/>
          </a:xfrm>
          <a:prstGeom prst="rect">
            <a:avLst/>
          </a:prstGeom>
          <a:noFill/>
          <a:ln w="9525">
            <a:noFill/>
          </a:ln>
        </p:spPr>
        <p:txBody>
          <a:bodyPr wrap="none" anchor="t">
            <a:spAutoFit/>
          </a:bodyPr>
          <a:p>
            <a:r>
              <a:rPr lang="zh-CN" altLang="en-US" sz="2800" b="1" i="0" dirty="0">
                <a:solidFill>
                  <a:srgbClr val="FF0000"/>
                </a:solidFill>
                <a:latin typeface="Times New Roman" panose="02020603050405020304" pitchFamily="18" charset="0"/>
                <a:ea typeface="黑体" panose="02010609060101010101" pitchFamily="2" charset="-122"/>
              </a:rPr>
              <a:t>定理二（伯努利大数定理）</a:t>
            </a:r>
            <a:endParaRPr lang="zh-CN" altLang="en-US" sz="2800" b="1" i="0" dirty="0">
              <a:solidFill>
                <a:srgbClr val="FF0000"/>
              </a:solidFill>
              <a:latin typeface="Times New Roman" panose="02020603050405020304" pitchFamily="18" charset="0"/>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wipe(left)">
                                      <p:cBhvr>
                                        <p:cTn id="17" dur="500"/>
                                        <p:tgtEl>
                                          <p:spTgt spid="143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wipe(left)">
                                      <p:cBhvr>
                                        <p:cTn id="22"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对象 15361"/>
          <p:cNvGraphicFramePr/>
          <p:nvPr/>
        </p:nvGraphicFramePr>
        <p:xfrm>
          <a:off x="2155825" y="935038"/>
          <a:ext cx="3530600" cy="431800"/>
        </p:xfrm>
        <a:graphic>
          <a:graphicData uri="http://schemas.openxmlformats.org/presentationml/2006/ole">
            <mc:AlternateContent xmlns:mc="http://schemas.openxmlformats.org/markup-compatibility/2006">
              <mc:Choice xmlns:v="urn:schemas-microsoft-com:vml" Requires="v">
                <p:oleObj spid="_x0000_s3134" name="" r:id="rId1" imgW="3529330" imgH="431800" progId="Equation.3">
                  <p:embed/>
                </p:oleObj>
              </mc:Choice>
              <mc:Fallback>
                <p:oleObj name="" r:id="rId1" imgW="3529330" imgH="431800" progId="Equation.3">
                  <p:embed/>
                  <p:pic>
                    <p:nvPicPr>
                      <p:cNvPr id="0" name="图片 3133"/>
                      <p:cNvPicPr/>
                      <p:nvPr/>
                    </p:nvPicPr>
                    <p:blipFill>
                      <a:blip r:embed="rId2"/>
                      <a:stretch>
                        <a:fillRect/>
                      </a:stretch>
                    </p:blipFill>
                    <p:spPr>
                      <a:xfrm>
                        <a:off x="2155825" y="935038"/>
                        <a:ext cx="3530600" cy="431800"/>
                      </a:xfrm>
                      <a:prstGeom prst="rect">
                        <a:avLst/>
                      </a:prstGeom>
                      <a:noFill/>
                      <a:ln w="38100">
                        <a:noFill/>
                        <a:miter/>
                      </a:ln>
                    </p:spPr>
                  </p:pic>
                </p:oleObj>
              </mc:Fallback>
            </mc:AlternateContent>
          </a:graphicData>
        </a:graphic>
      </p:graphicFrame>
      <p:sp>
        <p:nvSpPr>
          <p:cNvPr id="17410" name="文本框 15362"/>
          <p:cNvSpPr txBox="1"/>
          <p:nvPr/>
        </p:nvSpPr>
        <p:spPr>
          <a:xfrm>
            <a:off x="873125" y="852488"/>
            <a:ext cx="2514600" cy="522287"/>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显然</a:t>
            </a:r>
            <a:endParaRPr lang="zh-CN" altLang="en-US" sz="2800" b="1" i="0" dirty="0">
              <a:latin typeface="宋体" panose="02010600030101010101" pitchFamily="2" charset="-122"/>
              <a:ea typeface="宋体" panose="02010600030101010101" pitchFamily="2" charset="-122"/>
            </a:endParaRPr>
          </a:p>
        </p:txBody>
      </p:sp>
      <p:graphicFrame>
        <p:nvGraphicFramePr>
          <p:cNvPr id="15364" name="对象 15363"/>
          <p:cNvGraphicFramePr/>
          <p:nvPr/>
        </p:nvGraphicFramePr>
        <p:xfrm>
          <a:off x="985838" y="1592263"/>
          <a:ext cx="5511800" cy="444500"/>
        </p:xfrm>
        <a:graphic>
          <a:graphicData uri="http://schemas.openxmlformats.org/presentationml/2006/ole">
            <mc:AlternateContent xmlns:mc="http://schemas.openxmlformats.org/markup-compatibility/2006">
              <mc:Choice xmlns:v="urn:schemas-microsoft-com:vml" Requires="v">
                <p:oleObj spid="_x0000_s3132" name="" r:id="rId3" imgW="5509260" imgH="444500" progId="Equation.3">
                  <p:embed/>
                </p:oleObj>
              </mc:Choice>
              <mc:Fallback>
                <p:oleObj name="" r:id="rId3" imgW="5509260" imgH="444500" progId="Equation.3">
                  <p:embed/>
                  <p:pic>
                    <p:nvPicPr>
                      <p:cNvPr id="0" name="图片 3131"/>
                      <p:cNvPicPr/>
                      <p:nvPr/>
                    </p:nvPicPr>
                    <p:blipFill>
                      <a:blip r:embed="rId4"/>
                      <a:stretch>
                        <a:fillRect/>
                      </a:stretch>
                    </p:blipFill>
                    <p:spPr>
                      <a:xfrm>
                        <a:off x="985838" y="1592263"/>
                        <a:ext cx="5511800" cy="444500"/>
                      </a:xfrm>
                      <a:prstGeom prst="rect">
                        <a:avLst/>
                      </a:prstGeom>
                      <a:noFill/>
                      <a:ln w="38100">
                        <a:noFill/>
                        <a:miter/>
                      </a:ln>
                    </p:spPr>
                  </p:pic>
                </p:oleObj>
              </mc:Fallback>
            </mc:AlternateContent>
          </a:graphicData>
        </a:graphic>
      </p:graphicFrame>
      <p:graphicFrame>
        <p:nvGraphicFramePr>
          <p:cNvPr id="15365" name="对象 15364"/>
          <p:cNvGraphicFramePr/>
          <p:nvPr/>
        </p:nvGraphicFramePr>
        <p:xfrm>
          <a:off x="927100" y="2201863"/>
          <a:ext cx="5702300" cy="444500"/>
        </p:xfrm>
        <a:graphic>
          <a:graphicData uri="http://schemas.openxmlformats.org/presentationml/2006/ole">
            <mc:AlternateContent xmlns:mc="http://schemas.openxmlformats.org/markup-compatibility/2006">
              <mc:Choice xmlns:v="urn:schemas-microsoft-com:vml" Requires="v">
                <p:oleObj spid="_x0000_s3136" name="" r:id="rId5" imgW="5699760" imgH="444500" progId="Equation.3">
                  <p:embed/>
                </p:oleObj>
              </mc:Choice>
              <mc:Fallback>
                <p:oleObj name="" r:id="rId5" imgW="5699760" imgH="444500" progId="Equation.3">
                  <p:embed/>
                  <p:pic>
                    <p:nvPicPr>
                      <p:cNvPr id="0" name="图片 3135"/>
                      <p:cNvPicPr/>
                      <p:nvPr/>
                    </p:nvPicPr>
                    <p:blipFill>
                      <a:blip r:embed="rId6"/>
                      <a:stretch>
                        <a:fillRect/>
                      </a:stretch>
                    </p:blipFill>
                    <p:spPr>
                      <a:xfrm>
                        <a:off x="927100" y="2201863"/>
                        <a:ext cx="5702300" cy="444500"/>
                      </a:xfrm>
                      <a:prstGeom prst="rect">
                        <a:avLst/>
                      </a:prstGeom>
                      <a:noFill/>
                      <a:ln w="38100">
                        <a:noFill/>
                        <a:miter/>
                      </a:ln>
                    </p:spPr>
                  </p:pic>
                </p:oleObj>
              </mc:Fallback>
            </mc:AlternateContent>
          </a:graphicData>
        </a:graphic>
      </p:graphicFrame>
      <p:graphicFrame>
        <p:nvGraphicFramePr>
          <p:cNvPr id="15366" name="对象 15365"/>
          <p:cNvGraphicFramePr/>
          <p:nvPr/>
        </p:nvGraphicFramePr>
        <p:xfrm>
          <a:off x="800100" y="2827338"/>
          <a:ext cx="7505700" cy="444500"/>
        </p:xfrm>
        <a:graphic>
          <a:graphicData uri="http://schemas.openxmlformats.org/presentationml/2006/ole">
            <mc:AlternateContent xmlns:mc="http://schemas.openxmlformats.org/markup-compatibility/2006">
              <mc:Choice xmlns:v="urn:schemas-microsoft-com:vml" Requires="v">
                <p:oleObj spid="_x0000_s3129" name="" r:id="rId7" imgW="7502525" imgH="444500" progId="Equation.3">
                  <p:embed/>
                </p:oleObj>
              </mc:Choice>
              <mc:Fallback>
                <p:oleObj name="" r:id="rId7" imgW="7502525" imgH="444500" progId="Equation.3">
                  <p:embed/>
                  <p:pic>
                    <p:nvPicPr>
                      <p:cNvPr id="0" name="图片 3128"/>
                      <p:cNvPicPr/>
                      <p:nvPr/>
                    </p:nvPicPr>
                    <p:blipFill>
                      <a:blip r:embed="rId8"/>
                      <a:stretch>
                        <a:fillRect/>
                      </a:stretch>
                    </p:blipFill>
                    <p:spPr>
                      <a:xfrm>
                        <a:off x="800100" y="2827338"/>
                        <a:ext cx="7505700" cy="444500"/>
                      </a:xfrm>
                      <a:prstGeom prst="rect">
                        <a:avLst/>
                      </a:prstGeom>
                      <a:noFill/>
                      <a:ln w="38100">
                        <a:noFill/>
                        <a:miter/>
                      </a:ln>
                    </p:spPr>
                  </p:pic>
                </p:oleObj>
              </mc:Fallback>
            </mc:AlternateContent>
          </a:graphicData>
        </a:graphic>
      </p:graphicFrame>
      <p:sp>
        <p:nvSpPr>
          <p:cNvPr id="15367" name="文本框 15366"/>
          <p:cNvSpPr txBox="1"/>
          <p:nvPr/>
        </p:nvSpPr>
        <p:spPr>
          <a:xfrm>
            <a:off x="868363" y="3429000"/>
            <a:ext cx="5715000" cy="522288"/>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根据定理一有</a:t>
            </a:r>
            <a:endParaRPr lang="zh-CN" altLang="en-US" sz="2800" b="1" i="0" dirty="0">
              <a:latin typeface="宋体" panose="02010600030101010101" pitchFamily="2" charset="-122"/>
              <a:ea typeface="宋体" panose="02010600030101010101" pitchFamily="2" charset="-122"/>
            </a:endParaRPr>
          </a:p>
        </p:txBody>
      </p:sp>
      <p:graphicFrame>
        <p:nvGraphicFramePr>
          <p:cNvPr id="15368" name="对象 15367"/>
          <p:cNvGraphicFramePr/>
          <p:nvPr/>
        </p:nvGraphicFramePr>
        <p:xfrm>
          <a:off x="957263" y="4017963"/>
          <a:ext cx="6096000" cy="939800"/>
        </p:xfrm>
        <a:graphic>
          <a:graphicData uri="http://schemas.openxmlformats.org/presentationml/2006/ole">
            <mc:AlternateContent xmlns:mc="http://schemas.openxmlformats.org/markup-compatibility/2006">
              <mc:Choice xmlns:v="urn:schemas-microsoft-com:vml" Requires="v">
                <p:oleObj spid="_x0000_s3130" name="" r:id="rId9" imgW="6096000" imgH="939800" progId="Equation.3">
                  <p:embed/>
                </p:oleObj>
              </mc:Choice>
              <mc:Fallback>
                <p:oleObj name="" r:id="rId9" imgW="6096000" imgH="939800" progId="Equation.3">
                  <p:embed/>
                  <p:pic>
                    <p:nvPicPr>
                      <p:cNvPr id="0" name="图片 3129"/>
                      <p:cNvPicPr/>
                      <p:nvPr/>
                    </p:nvPicPr>
                    <p:blipFill>
                      <a:blip r:embed="rId10"/>
                      <a:stretch>
                        <a:fillRect/>
                      </a:stretch>
                    </p:blipFill>
                    <p:spPr>
                      <a:xfrm>
                        <a:off x="957263" y="4017963"/>
                        <a:ext cx="6096000" cy="939800"/>
                      </a:xfrm>
                      <a:prstGeom prst="rect">
                        <a:avLst/>
                      </a:prstGeom>
                      <a:noFill/>
                      <a:ln w="38100">
                        <a:noFill/>
                        <a:miter/>
                      </a:ln>
                    </p:spPr>
                  </p:pic>
                </p:oleObj>
              </mc:Fallback>
            </mc:AlternateContent>
          </a:graphicData>
        </a:graphic>
      </p:graphicFrame>
      <p:graphicFrame>
        <p:nvGraphicFramePr>
          <p:cNvPr id="15369" name="对象 15368"/>
          <p:cNvGraphicFramePr/>
          <p:nvPr/>
        </p:nvGraphicFramePr>
        <p:xfrm>
          <a:off x="1022350" y="5029200"/>
          <a:ext cx="4394200" cy="939800"/>
        </p:xfrm>
        <a:graphic>
          <a:graphicData uri="http://schemas.openxmlformats.org/presentationml/2006/ole">
            <mc:AlternateContent xmlns:mc="http://schemas.openxmlformats.org/markup-compatibility/2006">
              <mc:Choice xmlns:v="urn:schemas-microsoft-com:vml" Requires="v">
                <p:oleObj spid="_x0000_s3137" name="" r:id="rId11" imgW="4394200" imgH="939800" progId="Equation.3">
                  <p:embed/>
                </p:oleObj>
              </mc:Choice>
              <mc:Fallback>
                <p:oleObj name="" r:id="rId11" imgW="4394200" imgH="939800" progId="Equation.3">
                  <p:embed/>
                  <p:pic>
                    <p:nvPicPr>
                      <p:cNvPr id="0" name="图片 3136"/>
                      <p:cNvPicPr/>
                      <p:nvPr/>
                    </p:nvPicPr>
                    <p:blipFill>
                      <a:blip r:embed="rId12"/>
                      <a:stretch>
                        <a:fillRect/>
                      </a:stretch>
                    </p:blipFill>
                    <p:spPr>
                      <a:xfrm>
                        <a:off x="1022350" y="5029200"/>
                        <a:ext cx="4394200" cy="9398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left)">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wipe(left)">
                                      <p:cBhvr>
                                        <p:cTn id="12" dur="5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366"/>
                                        </p:tgtEl>
                                        <p:attrNameLst>
                                          <p:attrName>style.visibility</p:attrName>
                                        </p:attrNameLst>
                                      </p:cBhvr>
                                      <p:to>
                                        <p:strVal val="visible"/>
                                      </p:to>
                                    </p:set>
                                    <p:animEffect transition="in" filter="wipe(left)">
                                      <p:cBhvr>
                                        <p:cTn id="17" dur="500"/>
                                        <p:tgtEl>
                                          <p:spTgt spid="153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wipe(left)">
                                      <p:cBhvr>
                                        <p:cTn id="22" dur="500"/>
                                        <p:tgtEl>
                                          <p:spTgt spid="153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wipe(left)">
                                      <p:cBhvr>
                                        <p:cTn id="27" dur="500"/>
                                        <p:tgtEl>
                                          <p:spTgt spid="153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wipe(left)">
                                      <p:cBhvr>
                                        <p:cTn id="32"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6385"/>
          <p:cNvSpPr txBox="1"/>
          <p:nvPr/>
        </p:nvSpPr>
        <p:spPr>
          <a:xfrm>
            <a:off x="914400" y="838200"/>
            <a:ext cx="5867400" cy="519113"/>
          </a:xfrm>
          <a:prstGeom prst="rect">
            <a:avLst/>
          </a:prstGeom>
          <a:noFill/>
          <a:ln w="9525">
            <a:noFill/>
          </a:ln>
        </p:spPr>
        <p:txBody>
          <a:bodyPr anchor="t">
            <a:spAutoFit/>
          </a:bodyPr>
          <a:p>
            <a:pPr>
              <a:spcBef>
                <a:spcPct val="50000"/>
              </a:spcBef>
            </a:pPr>
            <a:r>
              <a:rPr lang="zh-CN" altLang="en-US" sz="2800" b="1" i="0" dirty="0">
                <a:solidFill>
                  <a:srgbClr val="FF0000"/>
                </a:solidFill>
                <a:latin typeface="黑体" panose="02010609060101010101" pitchFamily="2" charset="-122"/>
                <a:ea typeface="黑体" panose="02010609060101010101" pitchFamily="2" charset="-122"/>
              </a:rPr>
              <a:t>关于伯努利定理的说明</a:t>
            </a:r>
            <a:r>
              <a:rPr lang="en-US" altLang="zh-CN" sz="2800" b="1" i="0">
                <a:solidFill>
                  <a:srgbClr val="FF0000"/>
                </a:solidFill>
                <a:latin typeface="Times New Roman" panose="02020603050405020304" pitchFamily="18" charset="0"/>
                <a:ea typeface="黑体" panose="02010609060101010101" pitchFamily="2" charset="-122"/>
              </a:rPr>
              <a:t>:</a:t>
            </a:r>
            <a:endParaRPr lang="en-US" altLang="zh-CN" sz="2800" b="1" i="0">
              <a:solidFill>
                <a:srgbClr val="FF0000"/>
              </a:solidFill>
              <a:latin typeface="黑体" panose="02010609060101010101" pitchFamily="2" charset="-122"/>
              <a:ea typeface="黑体" panose="02010609060101010101" pitchFamily="2" charset="-122"/>
            </a:endParaRPr>
          </a:p>
        </p:txBody>
      </p:sp>
      <p:graphicFrame>
        <p:nvGraphicFramePr>
          <p:cNvPr id="16387" name="对象 16386"/>
          <p:cNvGraphicFramePr/>
          <p:nvPr/>
        </p:nvGraphicFramePr>
        <p:xfrm>
          <a:off x="1060450" y="1420813"/>
          <a:ext cx="7366000" cy="1892300"/>
        </p:xfrm>
        <a:graphic>
          <a:graphicData uri="http://schemas.openxmlformats.org/presentationml/2006/ole">
            <mc:AlternateContent xmlns:mc="http://schemas.openxmlformats.org/markup-compatibility/2006">
              <mc:Choice xmlns:v="urn:schemas-microsoft-com:vml" Requires="v">
                <p:oleObj spid="_x0000_s3133" name="" r:id="rId1" imgW="7366000" imgH="1892300" progId="Equation.3">
                  <p:embed/>
                </p:oleObj>
              </mc:Choice>
              <mc:Fallback>
                <p:oleObj name="" r:id="rId1" imgW="7366000" imgH="1892300" progId="Equation.3">
                  <p:embed/>
                  <p:pic>
                    <p:nvPicPr>
                      <p:cNvPr id="0" name="图片 3132"/>
                      <p:cNvPicPr/>
                      <p:nvPr/>
                    </p:nvPicPr>
                    <p:blipFill>
                      <a:blip r:embed="rId2"/>
                      <a:stretch>
                        <a:fillRect/>
                      </a:stretch>
                    </p:blipFill>
                    <p:spPr>
                      <a:xfrm>
                        <a:off x="1060450" y="1420813"/>
                        <a:ext cx="7366000" cy="1892300"/>
                      </a:xfrm>
                      <a:prstGeom prst="rect">
                        <a:avLst/>
                      </a:prstGeom>
                      <a:noFill/>
                      <a:ln w="38100">
                        <a:noFill/>
                        <a:miter/>
                      </a:ln>
                    </p:spPr>
                  </p:pic>
                </p:oleObj>
              </mc:Fallback>
            </mc:AlternateContent>
          </a:graphicData>
        </a:graphic>
      </p:graphicFrame>
      <p:sp>
        <p:nvSpPr>
          <p:cNvPr id="16388" name="文本框 16387"/>
          <p:cNvSpPr txBox="1"/>
          <p:nvPr/>
        </p:nvSpPr>
        <p:spPr>
          <a:xfrm>
            <a:off x="914400" y="3581400"/>
            <a:ext cx="7467600" cy="2159000"/>
          </a:xfrm>
          <a:prstGeom prst="rect">
            <a:avLst/>
          </a:prstGeom>
          <a:noFill/>
          <a:ln w="9525">
            <a:noFill/>
          </a:ln>
        </p:spPr>
        <p:txBody>
          <a:bodyPr anchor="t">
            <a:spAutoFit/>
          </a:bodyPr>
          <a:p>
            <a:pPr>
              <a:lnSpc>
                <a:spcPct val="120000"/>
              </a:lnSpc>
              <a:spcBef>
                <a:spcPct val="50000"/>
              </a:spcBef>
            </a:pPr>
            <a:r>
              <a:rPr lang="zh-CN" altLang="en-US" sz="2800" b="1" i="0" dirty="0">
                <a:solidFill>
                  <a:srgbClr val="0000FF"/>
                </a:solidFill>
                <a:latin typeface="Times New Roman" panose="02020603050405020304" pitchFamily="18" charset="0"/>
                <a:ea typeface="华文细黑" pitchFamily="2" charset="-122"/>
              </a:rPr>
              <a:t>        </a:t>
            </a:r>
            <a:r>
              <a:rPr lang="zh-CN" altLang="en-US" sz="2800" b="1" i="0" dirty="0">
                <a:solidFill>
                  <a:srgbClr val="0000FF"/>
                </a:solidFill>
                <a:latin typeface="宋体" panose="02010600030101010101" pitchFamily="2" charset="-122"/>
                <a:ea typeface="宋体" panose="02010600030101010101" pitchFamily="2" charset="-122"/>
              </a:rPr>
              <a:t>故而当 </a:t>
            </a:r>
            <a:r>
              <a:rPr lang="en-US" altLang="zh-CN" sz="2800" b="1" i="0">
                <a:solidFill>
                  <a:srgbClr val="0000FF"/>
                </a:solidFill>
                <a:latin typeface="宋体" panose="02010600030101010101" pitchFamily="2" charset="-122"/>
                <a:ea typeface="宋体" panose="02010600030101010101" pitchFamily="2" charset="-122"/>
              </a:rPr>
              <a:t>n </a:t>
            </a:r>
            <a:r>
              <a:rPr lang="zh-CN" altLang="en-US" sz="2800" b="1" i="0" dirty="0">
                <a:solidFill>
                  <a:srgbClr val="0000FF"/>
                </a:solidFill>
                <a:latin typeface="宋体" panose="02010600030101010101" pitchFamily="2" charset="-122"/>
                <a:ea typeface="宋体" panose="02010600030101010101" pitchFamily="2" charset="-122"/>
              </a:rPr>
              <a:t>很大时, 事件发生的频率与概率有较大偏差的可能性很小. 在实际应用中, 当试验次数很大时, 便可以用事件发生的频率来代替事件的概率.</a:t>
            </a:r>
            <a:endParaRPr lang="zh-CN" altLang="en-US" sz="2800" b="1" i="0"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5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ipe(left)">
                                      <p:cBhvr>
                                        <p:cTn id="12"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11" name="对象 17410"/>
          <p:cNvGraphicFramePr/>
          <p:nvPr/>
        </p:nvGraphicFramePr>
        <p:xfrm>
          <a:off x="914400" y="1371600"/>
          <a:ext cx="7099300" cy="1536700"/>
        </p:xfrm>
        <a:graphic>
          <a:graphicData uri="http://schemas.openxmlformats.org/presentationml/2006/ole">
            <mc:AlternateContent xmlns:mc="http://schemas.openxmlformats.org/markup-compatibility/2006">
              <mc:Choice xmlns:v="urn:schemas-microsoft-com:vml" Requires="v">
                <p:oleObj spid="_x0000_s3135" name="" r:id="rId1" imgW="7099300" imgH="1536700" progId="Equation.3">
                  <p:embed/>
                </p:oleObj>
              </mc:Choice>
              <mc:Fallback>
                <p:oleObj name="" r:id="rId1" imgW="7099300" imgH="1536700" progId="Equation.3">
                  <p:embed/>
                  <p:pic>
                    <p:nvPicPr>
                      <p:cNvPr id="0" name="图片 3134"/>
                      <p:cNvPicPr/>
                      <p:nvPr/>
                    </p:nvPicPr>
                    <p:blipFill>
                      <a:blip r:embed="rId2"/>
                      <a:stretch>
                        <a:fillRect/>
                      </a:stretch>
                    </p:blipFill>
                    <p:spPr>
                      <a:xfrm>
                        <a:off x="914400" y="1371600"/>
                        <a:ext cx="7099300" cy="1536700"/>
                      </a:xfrm>
                      <a:prstGeom prst="rect">
                        <a:avLst/>
                      </a:prstGeom>
                      <a:noFill/>
                      <a:ln w="38100">
                        <a:noFill/>
                        <a:miter/>
                      </a:ln>
                    </p:spPr>
                  </p:pic>
                </p:oleObj>
              </mc:Fallback>
            </mc:AlternateContent>
          </a:graphicData>
        </a:graphic>
      </p:graphicFrame>
      <p:graphicFrame>
        <p:nvGraphicFramePr>
          <p:cNvPr id="17412" name="对象 17411"/>
          <p:cNvGraphicFramePr/>
          <p:nvPr/>
        </p:nvGraphicFramePr>
        <p:xfrm>
          <a:off x="904875" y="2860675"/>
          <a:ext cx="7416800" cy="990600"/>
        </p:xfrm>
        <a:graphic>
          <a:graphicData uri="http://schemas.openxmlformats.org/presentationml/2006/ole">
            <mc:AlternateContent xmlns:mc="http://schemas.openxmlformats.org/markup-compatibility/2006">
              <mc:Choice xmlns:v="urn:schemas-microsoft-com:vml" Requires="v">
                <p:oleObj spid="_x0000_s3131" name="" r:id="rId3" imgW="7413625" imgH="989965" progId="Equation.3">
                  <p:embed/>
                </p:oleObj>
              </mc:Choice>
              <mc:Fallback>
                <p:oleObj name="" r:id="rId3" imgW="7413625" imgH="989965" progId="Equation.3">
                  <p:embed/>
                  <p:pic>
                    <p:nvPicPr>
                      <p:cNvPr id="0" name="图片 3130"/>
                      <p:cNvPicPr/>
                      <p:nvPr/>
                    </p:nvPicPr>
                    <p:blipFill>
                      <a:blip r:embed="rId4"/>
                      <a:stretch>
                        <a:fillRect/>
                      </a:stretch>
                    </p:blipFill>
                    <p:spPr>
                      <a:xfrm>
                        <a:off x="904875" y="2860675"/>
                        <a:ext cx="7416800" cy="990600"/>
                      </a:xfrm>
                      <a:prstGeom prst="rect">
                        <a:avLst/>
                      </a:prstGeom>
                      <a:noFill/>
                      <a:ln w="38100">
                        <a:noFill/>
                        <a:miter/>
                      </a:ln>
                    </p:spPr>
                  </p:pic>
                </p:oleObj>
              </mc:Fallback>
            </mc:AlternateContent>
          </a:graphicData>
        </a:graphic>
      </p:graphicFrame>
      <p:sp>
        <p:nvSpPr>
          <p:cNvPr id="17413" name="文本框 17412"/>
          <p:cNvSpPr txBox="1"/>
          <p:nvPr/>
        </p:nvSpPr>
        <p:spPr>
          <a:xfrm>
            <a:off x="914400" y="3962400"/>
            <a:ext cx="5867400" cy="521970"/>
          </a:xfrm>
          <a:prstGeom prst="rect">
            <a:avLst/>
          </a:prstGeom>
          <a:noFill/>
          <a:ln w="9525">
            <a:noFill/>
          </a:ln>
        </p:spPr>
        <p:txBody>
          <a:bodyPr anchor="t">
            <a:spAutoFit/>
          </a:bodyPr>
          <a:p>
            <a:pPr>
              <a:spcBef>
                <a:spcPct val="50000"/>
              </a:spcBef>
            </a:pPr>
            <a:r>
              <a:rPr lang="zh-CN" altLang="en-US" sz="2800" b="1" i="0" dirty="0">
                <a:solidFill>
                  <a:srgbClr val="0000FF"/>
                </a:solidFill>
                <a:latin typeface="黑体" panose="02010609060101010101" pitchFamily="2" charset="-122"/>
                <a:ea typeface="黑体" panose="02010609060101010101" pitchFamily="2" charset="-122"/>
              </a:rPr>
              <a:t>关于辛钦大数定理的说明</a:t>
            </a:r>
            <a:r>
              <a:rPr lang="en-US" altLang="zh-CN" sz="2800" b="1" i="0">
                <a:solidFill>
                  <a:srgbClr val="0000FF"/>
                </a:solidFill>
                <a:latin typeface="Times New Roman" panose="02020603050405020304" pitchFamily="18" charset="0"/>
                <a:ea typeface="黑体" panose="02010609060101010101" pitchFamily="2" charset="-122"/>
              </a:rPr>
              <a:t>:</a:t>
            </a:r>
            <a:endParaRPr lang="en-US" altLang="zh-CN" sz="2800" b="1" i="0">
              <a:solidFill>
                <a:srgbClr val="0000FF"/>
              </a:solidFill>
              <a:latin typeface="黑体" panose="02010609060101010101" pitchFamily="2" charset="-122"/>
              <a:ea typeface="黑体" panose="02010609060101010101" pitchFamily="2" charset="-122"/>
            </a:endParaRPr>
          </a:p>
        </p:txBody>
      </p:sp>
      <p:sp>
        <p:nvSpPr>
          <p:cNvPr id="17414" name="文本框 17413"/>
          <p:cNvSpPr txBox="1"/>
          <p:nvPr/>
        </p:nvSpPr>
        <p:spPr>
          <a:xfrm>
            <a:off x="811213" y="4598988"/>
            <a:ext cx="6454775" cy="521970"/>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cs typeface="宋体" panose="02010600030101010101" pitchFamily="2" charset="-122"/>
              </a:rPr>
              <a:t>(1) 与定理一相比, 不要求方差存在;</a:t>
            </a:r>
            <a:endParaRPr lang="zh-CN" altLang="en-US" sz="2800" b="1" i="0" dirty="0">
              <a:latin typeface="宋体" panose="02010600030101010101" pitchFamily="2" charset="-122"/>
              <a:ea typeface="宋体" panose="02010600030101010101" pitchFamily="2" charset="-122"/>
              <a:cs typeface="宋体" panose="02010600030101010101" pitchFamily="2" charset="-122"/>
            </a:endParaRPr>
          </a:p>
        </p:txBody>
      </p:sp>
      <p:sp>
        <p:nvSpPr>
          <p:cNvPr id="17415" name="文本框 17414"/>
          <p:cNvSpPr txBox="1"/>
          <p:nvPr/>
        </p:nvSpPr>
        <p:spPr>
          <a:xfrm>
            <a:off x="796925" y="5334000"/>
            <a:ext cx="6711950" cy="521970"/>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cs typeface="宋体" panose="02010600030101010101" pitchFamily="2" charset="-122"/>
              </a:rPr>
              <a:t>(2) 伯努利定理是辛钦定理的特殊情况. </a:t>
            </a:r>
            <a:endParaRPr lang="zh-CN" altLang="en-US" sz="2800" b="1" i="0" dirty="0">
              <a:latin typeface="宋体" panose="02010600030101010101" pitchFamily="2" charset="-122"/>
              <a:ea typeface="宋体" panose="02010600030101010101" pitchFamily="2" charset="-122"/>
              <a:cs typeface="宋体" panose="02010600030101010101" pitchFamily="2" charset="-122"/>
            </a:endParaRPr>
          </a:p>
        </p:txBody>
      </p:sp>
      <p:sp>
        <p:nvSpPr>
          <p:cNvPr id="19462" name="矩形 17418"/>
          <p:cNvSpPr/>
          <p:nvPr/>
        </p:nvSpPr>
        <p:spPr>
          <a:xfrm>
            <a:off x="838200" y="700088"/>
            <a:ext cx="4115435" cy="521970"/>
          </a:xfrm>
          <a:prstGeom prst="rect">
            <a:avLst/>
          </a:prstGeom>
          <a:noFill/>
          <a:ln w="9525">
            <a:noFill/>
          </a:ln>
        </p:spPr>
        <p:txBody>
          <a:bodyPr wrap="none" anchor="t">
            <a:spAutoFit/>
          </a:bodyPr>
          <a:p>
            <a:r>
              <a:rPr lang="zh-CN" altLang="en-US" sz="2800" b="1" i="0" dirty="0">
                <a:solidFill>
                  <a:srgbClr val="FF0000"/>
                </a:solidFill>
                <a:latin typeface="Times New Roman" panose="02020603050405020304" pitchFamily="18" charset="0"/>
                <a:ea typeface="黑体" panose="02010609060101010101" pitchFamily="2" charset="-122"/>
              </a:rPr>
              <a:t>定理三（辛钦大数定理）</a:t>
            </a:r>
            <a:endParaRPr lang="zh-CN" altLang="en-US" sz="2800" b="1" i="0" dirty="0">
              <a:solidFill>
                <a:srgbClr val="FF0000"/>
              </a:solidFill>
              <a:latin typeface="Times New Roman" panose="02020603050405020304" pitchFamily="18" charset="0"/>
              <a:ea typeface="黑体" panose="02010609060101010101" pitchFamily="2" charset="-122"/>
            </a:endParaRPr>
          </a:p>
        </p:txBody>
      </p:sp>
      <p:grpSp>
        <p:nvGrpSpPr>
          <p:cNvPr id="17457" name="组合 17456"/>
          <p:cNvGrpSpPr/>
          <p:nvPr/>
        </p:nvGrpSpPr>
        <p:grpSpPr>
          <a:xfrm>
            <a:off x="7058025" y="3962400"/>
            <a:ext cx="1812925" cy="2735263"/>
            <a:chOff x="4574" y="96"/>
            <a:chExt cx="1289" cy="1846"/>
          </a:xfrm>
        </p:grpSpPr>
        <p:pic>
          <p:nvPicPr>
            <p:cNvPr id="19464" name="图片 17457" descr="xinqin"/>
            <p:cNvPicPr>
              <a:picLocks noChangeAspect="1"/>
            </p:cNvPicPr>
            <p:nvPr/>
          </p:nvPicPr>
          <p:blipFill>
            <a:blip r:embed="rId5"/>
            <a:stretch>
              <a:fillRect/>
            </a:stretch>
          </p:blipFill>
          <p:spPr>
            <a:xfrm>
              <a:off x="4574" y="96"/>
              <a:ext cx="1042" cy="1496"/>
            </a:xfrm>
            <a:prstGeom prst="rect">
              <a:avLst/>
            </a:prstGeom>
            <a:noFill/>
            <a:ln w="9525">
              <a:noFill/>
            </a:ln>
          </p:spPr>
        </p:pic>
        <p:sp>
          <p:nvSpPr>
            <p:cNvPr id="19465" name="矩形 17458"/>
            <p:cNvSpPr/>
            <p:nvPr/>
          </p:nvSpPr>
          <p:spPr>
            <a:xfrm>
              <a:off x="4872" y="1590"/>
              <a:ext cx="991" cy="352"/>
            </a:xfrm>
            <a:prstGeom prst="rect">
              <a:avLst/>
            </a:prstGeom>
            <a:noFill/>
            <a:ln w="9525">
              <a:noFill/>
            </a:ln>
          </p:spPr>
          <p:txBody>
            <a:bodyPr wrap="square" anchor="ctr">
              <a:spAutoFit/>
            </a:bodyPr>
            <a:p>
              <a:r>
                <a:rPr lang="zh-CN" altLang="en-US" sz="2800" b="1" i="0" dirty="0">
                  <a:latin typeface="Times New Roman" panose="02020603050405020304" pitchFamily="18" charset="0"/>
                  <a:ea typeface="华文细黑" pitchFamily="2" charset="-122"/>
                </a:rPr>
                <a:t>辛钦</a:t>
              </a:r>
              <a:endParaRPr lang="zh-CN" altLang="en-US" sz="2800" b="1" i="0" dirty="0">
                <a:latin typeface="Times New Roman" panose="02020603050405020304" pitchFamily="18" charset="0"/>
                <a:ea typeface="华文细黑" pitchFamily="2" charset="-122"/>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wipe(left)">
                                      <p:cBhvr>
                                        <p:cTn id="11" dur="500"/>
                                        <p:tgtEl>
                                          <p:spTgt spid="174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413"/>
                                        </p:tgtEl>
                                        <p:attrNameLst>
                                          <p:attrName>style.visibility</p:attrName>
                                        </p:attrNameLst>
                                      </p:cBhvr>
                                      <p:to>
                                        <p:strVal val="visible"/>
                                      </p:to>
                                    </p:set>
                                    <p:animEffect transition="in" filter="wipe(left)">
                                      <p:cBhvr>
                                        <p:cTn id="16" dur="500"/>
                                        <p:tgtEl>
                                          <p:spTgt spid="174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414"/>
                                        </p:tgtEl>
                                        <p:attrNameLst>
                                          <p:attrName>style.visibility</p:attrName>
                                        </p:attrNameLst>
                                      </p:cBhvr>
                                      <p:to>
                                        <p:strVal val="visible"/>
                                      </p:to>
                                    </p:set>
                                    <p:animEffect transition="in" filter="wipe(left)">
                                      <p:cBhvr>
                                        <p:cTn id="21" dur="500"/>
                                        <p:tgtEl>
                                          <p:spTgt spid="174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415"/>
                                        </p:tgtEl>
                                        <p:attrNameLst>
                                          <p:attrName>style.visibility</p:attrName>
                                        </p:attrNameLst>
                                      </p:cBhvr>
                                      <p:to>
                                        <p:strVal val="visible"/>
                                      </p:to>
                                    </p:set>
                                    <p:animEffect transition="in" filter="wipe(left)">
                                      <p:cBhvr>
                                        <p:cTn id="26" dur="500"/>
                                        <p:tgtEl>
                                          <p:spTgt spid="17415"/>
                                        </p:tgtEl>
                                      </p:cBhvr>
                                    </p:animEffect>
                                  </p:childTnLst>
                                </p:cTn>
                              </p:par>
                            </p:childTnLst>
                          </p:cTn>
                        </p:par>
                        <p:par>
                          <p:cTn id="27" fill="hold">
                            <p:stCondLst>
                              <p:cond delay="500"/>
                            </p:stCondLst>
                            <p:childTnLst>
                              <p:par>
                                <p:cTn id="28" presetID="2" presetClass="entr" presetSubtype="2" fill="hold" nodeType="afterEffect">
                                  <p:stCondLst>
                                    <p:cond delay="0"/>
                                  </p:stCondLst>
                                  <p:childTnLst>
                                    <p:set>
                                      <p:cBhvr>
                                        <p:cTn id="29" dur="1" fill="hold">
                                          <p:stCondLst>
                                            <p:cond delay="0"/>
                                          </p:stCondLst>
                                        </p:cTn>
                                        <p:tgtEl>
                                          <p:spTgt spid="17457"/>
                                        </p:tgtEl>
                                        <p:attrNameLst>
                                          <p:attrName>style.visibility</p:attrName>
                                        </p:attrNameLst>
                                      </p:cBhvr>
                                      <p:to>
                                        <p:strVal val="visible"/>
                                      </p:to>
                                    </p:set>
                                    <p:anim calcmode="lin" valueType="num">
                                      <p:cBhvr>
                                        <p:cTn id="30" dur="500" fill="hold"/>
                                        <p:tgtEl>
                                          <p:spTgt spid="17457"/>
                                        </p:tgtEl>
                                        <p:attrNameLst>
                                          <p:attrName>ppt_x</p:attrName>
                                        </p:attrNameLst>
                                      </p:cBhvr>
                                      <p:tavLst>
                                        <p:tav tm="0">
                                          <p:val>
                                            <p:strVal val="1+#ppt_w/2"/>
                                          </p:val>
                                        </p:tav>
                                        <p:tav tm="100000">
                                          <p:val>
                                            <p:strVal val="#ppt_x"/>
                                          </p:val>
                                        </p:tav>
                                      </p:tavLst>
                                    </p:anim>
                                    <p:anim calcmode="lin" valueType="num">
                                      <p:cBhvr>
                                        <p:cTn id="31" dur="500" fill="hold"/>
                                        <p:tgtEl>
                                          <p:spTgt spid="174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4" grpId="0"/>
      <p:bldP spid="174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1" name="对象 20482"/>
          <p:cNvGraphicFramePr/>
          <p:nvPr/>
        </p:nvGraphicFramePr>
        <p:xfrm>
          <a:off x="984250" y="768350"/>
          <a:ext cx="7429500" cy="1600200"/>
        </p:xfrm>
        <a:graphic>
          <a:graphicData uri="http://schemas.openxmlformats.org/presentationml/2006/ole">
            <mc:AlternateContent xmlns:mc="http://schemas.openxmlformats.org/markup-compatibility/2006">
              <mc:Choice xmlns:v="urn:schemas-microsoft-com:vml" Requires="v">
                <p:oleObj spid="_x0000_s3138" name="" r:id="rId1" imgW="7429500" imgH="1600200" progId="Equation.3">
                  <p:embed/>
                </p:oleObj>
              </mc:Choice>
              <mc:Fallback>
                <p:oleObj name="" r:id="rId1" imgW="7429500" imgH="1600200" progId="Equation.3">
                  <p:embed/>
                  <p:pic>
                    <p:nvPicPr>
                      <p:cNvPr id="0" name="图片 3137"/>
                      <p:cNvPicPr/>
                      <p:nvPr/>
                    </p:nvPicPr>
                    <p:blipFill>
                      <a:blip r:embed="rId2"/>
                      <a:stretch>
                        <a:fillRect/>
                      </a:stretch>
                    </p:blipFill>
                    <p:spPr>
                      <a:xfrm>
                        <a:off x="984250" y="768350"/>
                        <a:ext cx="7429500" cy="1600200"/>
                      </a:xfrm>
                      <a:prstGeom prst="rect">
                        <a:avLst/>
                      </a:prstGeom>
                      <a:noFill/>
                      <a:ln w="38100">
                        <a:noFill/>
                        <a:miter/>
                      </a:ln>
                    </p:spPr>
                  </p:pic>
                </p:oleObj>
              </mc:Fallback>
            </mc:AlternateContent>
          </a:graphicData>
        </a:graphic>
      </p:graphicFrame>
      <p:sp>
        <p:nvSpPr>
          <p:cNvPr id="20484" name="文本框 20483"/>
          <p:cNvSpPr txBox="1"/>
          <p:nvPr/>
        </p:nvSpPr>
        <p:spPr>
          <a:xfrm>
            <a:off x="914400" y="2957513"/>
            <a:ext cx="9906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黑体" panose="02010609060101010101" pitchFamily="2" charset="-122"/>
              </a:rPr>
              <a:t>解</a:t>
            </a:r>
            <a:endParaRPr lang="zh-CN" altLang="en-US" sz="2800" b="1" i="0" dirty="0">
              <a:latin typeface="Times New Roman" panose="02020603050405020304" pitchFamily="18" charset="0"/>
              <a:ea typeface="黑体" panose="02010609060101010101" pitchFamily="2" charset="-122"/>
            </a:endParaRPr>
          </a:p>
        </p:txBody>
      </p:sp>
      <p:graphicFrame>
        <p:nvGraphicFramePr>
          <p:cNvPr id="20483" name="对象 20486"/>
          <p:cNvGraphicFramePr/>
          <p:nvPr/>
        </p:nvGraphicFramePr>
        <p:xfrm>
          <a:off x="2978150" y="1890713"/>
          <a:ext cx="4432300" cy="990600"/>
        </p:xfrm>
        <a:graphic>
          <a:graphicData uri="http://schemas.openxmlformats.org/presentationml/2006/ole">
            <mc:AlternateContent xmlns:mc="http://schemas.openxmlformats.org/markup-compatibility/2006">
              <mc:Choice xmlns:v="urn:schemas-microsoft-com:vml" Requires="v">
                <p:oleObj spid="_x0000_s3082" name="" r:id="rId3" imgW="4430395" imgH="989965" progId="Equation.3">
                  <p:embed/>
                </p:oleObj>
              </mc:Choice>
              <mc:Fallback>
                <p:oleObj name="" r:id="rId3" imgW="4430395" imgH="989965" progId="Equation.3">
                  <p:embed/>
                  <p:pic>
                    <p:nvPicPr>
                      <p:cNvPr id="0" name="图片 3081"/>
                      <p:cNvPicPr/>
                      <p:nvPr/>
                    </p:nvPicPr>
                    <p:blipFill>
                      <a:blip r:embed="rId4"/>
                      <a:stretch>
                        <a:fillRect/>
                      </a:stretch>
                    </p:blipFill>
                    <p:spPr>
                      <a:xfrm>
                        <a:off x="2978150" y="1890713"/>
                        <a:ext cx="4432300" cy="990600"/>
                      </a:xfrm>
                      <a:prstGeom prst="rect">
                        <a:avLst/>
                      </a:prstGeom>
                      <a:noFill/>
                      <a:ln w="38100">
                        <a:noFill/>
                        <a:miter/>
                      </a:ln>
                    </p:spPr>
                  </p:pic>
                </p:oleObj>
              </mc:Fallback>
            </mc:AlternateContent>
          </a:graphicData>
        </a:graphic>
      </p:graphicFrame>
      <p:graphicFrame>
        <p:nvGraphicFramePr>
          <p:cNvPr id="20488" name="对象 20487"/>
          <p:cNvGraphicFramePr/>
          <p:nvPr/>
        </p:nvGraphicFramePr>
        <p:xfrm>
          <a:off x="1652588" y="3054350"/>
          <a:ext cx="5511800" cy="444500"/>
        </p:xfrm>
        <a:graphic>
          <a:graphicData uri="http://schemas.openxmlformats.org/presentationml/2006/ole">
            <mc:AlternateContent xmlns:mc="http://schemas.openxmlformats.org/markup-compatibility/2006">
              <mc:Choice xmlns:v="urn:schemas-microsoft-com:vml" Requires="v">
                <p:oleObj spid="_x0000_s3079" name="" r:id="rId5" imgW="5509260" imgH="444500" progId="Equation.3">
                  <p:embed/>
                </p:oleObj>
              </mc:Choice>
              <mc:Fallback>
                <p:oleObj name="" r:id="rId5" imgW="5509260" imgH="444500" progId="Equation.3">
                  <p:embed/>
                  <p:pic>
                    <p:nvPicPr>
                      <p:cNvPr id="0" name="图片 3078"/>
                      <p:cNvPicPr/>
                      <p:nvPr/>
                    </p:nvPicPr>
                    <p:blipFill>
                      <a:blip r:embed="rId6"/>
                      <a:stretch>
                        <a:fillRect/>
                      </a:stretch>
                    </p:blipFill>
                    <p:spPr>
                      <a:xfrm>
                        <a:off x="1652588" y="3054350"/>
                        <a:ext cx="5511800" cy="444500"/>
                      </a:xfrm>
                      <a:prstGeom prst="rect">
                        <a:avLst/>
                      </a:prstGeom>
                      <a:noFill/>
                      <a:ln w="38100">
                        <a:noFill/>
                        <a:miter/>
                      </a:ln>
                    </p:spPr>
                  </p:pic>
                </p:oleObj>
              </mc:Fallback>
            </mc:AlternateContent>
          </a:graphicData>
        </a:graphic>
      </p:graphicFrame>
      <p:graphicFrame>
        <p:nvGraphicFramePr>
          <p:cNvPr id="20489" name="对象 20488"/>
          <p:cNvGraphicFramePr/>
          <p:nvPr/>
        </p:nvGraphicFramePr>
        <p:xfrm>
          <a:off x="971550" y="3635375"/>
          <a:ext cx="6273800" cy="508000"/>
        </p:xfrm>
        <a:graphic>
          <a:graphicData uri="http://schemas.openxmlformats.org/presentationml/2006/ole">
            <mc:AlternateContent xmlns:mc="http://schemas.openxmlformats.org/markup-compatibility/2006">
              <mc:Choice xmlns:v="urn:schemas-microsoft-com:vml" Requires="v">
                <p:oleObj spid="_x0000_s3083" name="" r:id="rId7" imgW="6273800" imgH="508000" progId="Equation.3">
                  <p:embed/>
                </p:oleObj>
              </mc:Choice>
              <mc:Fallback>
                <p:oleObj name="" r:id="rId7" imgW="6273800" imgH="508000" progId="Equation.3">
                  <p:embed/>
                  <p:pic>
                    <p:nvPicPr>
                      <p:cNvPr id="0" name="图片 3082"/>
                      <p:cNvPicPr/>
                      <p:nvPr/>
                    </p:nvPicPr>
                    <p:blipFill>
                      <a:blip r:embed="rId8"/>
                      <a:stretch>
                        <a:fillRect/>
                      </a:stretch>
                    </p:blipFill>
                    <p:spPr>
                      <a:xfrm>
                        <a:off x="971550" y="3635375"/>
                        <a:ext cx="6273800" cy="508000"/>
                      </a:xfrm>
                      <a:prstGeom prst="rect">
                        <a:avLst/>
                      </a:prstGeom>
                      <a:noFill/>
                      <a:ln w="38100">
                        <a:noFill/>
                        <a:miter/>
                      </a:ln>
                    </p:spPr>
                  </p:pic>
                </p:oleObj>
              </mc:Fallback>
            </mc:AlternateContent>
          </a:graphicData>
        </a:graphic>
      </p:graphicFrame>
      <p:graphicFrame>
        <p:nvGraphicFramePr>
          <p:cNvPr id="20490" name="对象 20489"/>
          <p:cNvGraphicFramePr/>
          <p:nvPr/>
        </p:nvGraphicFramePr>
        <p:xfrm>
          <a:off x="974725" y="4308475"/>
          <a:ext cx="1993900" cy="444500"/>
        </p:xfrm>
        <a:graphic>
          <a:graphicData uri="http://schemas.openxmlformats.org/presentationml/2006/ole">
            <mc:AlternateContent xmlns:mc="http://schemas.openxmlformats.org/markup-compatibility/2006">
              <mc:Choice xmlns:v="urn:schemas-microsoft-com:vml" Requires="v">
                <p:oleObj spid="_x0000_s3077" name="" r:id="rId9" imgW="1993265" imgH="444500" progId="Equation.3">
                  <p:embed/>
                </p:oleObj>
              </mc:Choice>
              <mc:Fallback>
                <p:oleObj name="" r:id="rId9" imgW="1993265" imgH="444500" progId="Equation.3">
                  <p:embed/>
                  <p:pic>
                    <p:nvPicPr>
                      <p:cNvPr id="0" name="图片 3076"/>
                      <p:cNvPicPr/>
                      <p:nvPr/>
                    </p:nvPicPr>
                    <p:blipFill>
                      <a:blip r:embed="rId10"/>
                      <a:stretch>
                        <a:fillRect/>
                      </a:stretch>
                    </p:blipFill>
                    <p:spPr>
                      <a:xfrm>
                        <a:off x="974725" y="4308475"/>
                        <a:ext cx="1993900" cy="444500"/>
                      </a:xfrm>
                      <a:prstGeom prst="rect">
                        <a:avLst/>
                      </a:prstGeom>
                      <a:noFill/>
                      <a:ln w="38100">
                        <a:noFill/>
                        <a:miter/>
                      </a:ln>
                    </p:spPr>
                  </p:pic>
                </p:oleObj>
              </mc:Fallback>
            </mc:AlternateContent>
          </a:graphicData>
        </a:graphic>
      </p:graphicFrame>
      <p:graphicFrame>
        <p:nvGraphicFramePr>
          <p:cNvPr id="20491" name="对象 20490"/>
          <p:cNvGraphicFramePr/>
          <p:nvPr/>
        </p:nvGraphicFramePr>
        <p:xfrm>
          <a:off x="3200400" y="4224338"/>
          <a:ext cx="4572000" cy="508000"/>
        </p:xfrm>
        <a:graphic>
          <a:graphicData uri="http://schemas.openxmlformats.org/presentationml/2006/ole">
            <mc:AlternateContent xmlns:mc="http://schemas.openxmlformats.org/markup-compatibility/2006">
              <mc:Choice xmlns:v="urn:schemas-microsoft-com:vml" Requires="v">
                <p:oleObj spid="_x0000_s3078" name="" r:id="rId11" imgW="4572000" imgH="508000" progId="Equation.3">
                  <p:embed/>
                </p:oleObj>
              </mc:Choice>
              <mc:Fallback>
                <p:oleObj name="" r:id="rId11" imgW="4572000" imgH="508000" progId="Equation.3">
                  <p:embed/>
                  <p:pic>
                    <p:nvPicPr>
                      <p:cNvPr id="0" name="图片 3077"/>
                      <p:cNvPicPr/>
                      <p:nvPr/>
                    </p:nvPicPr>
                    <p:blipFill>
                      <a:blip r:embed="rId12"/>
                      <a:stretch>
                        <a:fillRect/>
                      </a:stretch>
                    </p:blipFill>
                    <p:spPr>
                      <a:xfrm>
                        <a:off x="3200400" y="4224338"/>
                        <a:ext cx="4572000" cy="508000"/>
                      </a:xfrm>
                      <a:prstGeom prst="rect">
                        <a:avLst/>
                      </a:prstGeom>
                      <a:noFill/>
                      <a:ln w="38100">
                        <a:noFill/>
                        <a:miter/>
                      </a:ln>
                    </p:spPr>
                  </p:pic>
                </p:oleObj>
              </mc:Fallback>
            </mc:AlternateContent>
          </a:graphicData>
        </a:graphic>
      </p:graphicFrame>
      <p:graphicFrame>
        <p:nvGraphicFramePr>
          <p:cNvPr id="20492" name="对象 20491"/>
          <p:cNvGraphicFramePr/>
          <p:nvPr/>
        </p:nvGraphicFramePr>
        <p:xfrm>
          <a:off x="7696200" y="4252913"/>
          <a:ext cx="812800" cy="444500"/>
        </p:xfrm>
        <a:graphic>
          <a:graphicData uri="http://schemas.openxmlformats.org/presentationml/2006/ole">
            <mc:AlternateContent xmlns:mc="http://schemas.openxmlformats.org/markup-compatibility/2006">
              <mc:Choice xmlns:v="urn:schemas-microsoft-com:vml" Requires="v">
                <p:oleObj spid="_x0000_s3084" name="" r:id="rId13" imgW="812165" imgH="444500" progId="Equation.3">
                  <p:embed/>
                </p:oleObj>
              </mc:Choice>
              <mc:Fallback>
                <p:oleObj name="" r:id="rId13" imgW="812165" imgH="444500" progId="Equation.3">
                  <p:embed/>
                  <p:pic>
                    <p:nvPicPr>
                      <p:cNvPr id="0" name="图片 3083"/>
                      <p:cNvPicPr/>
                      <p:nvPr/>
                    </p:nvPicPr>
                    <p:blipFill>
                      <a:blip r:embed="rId14"/>
                      <a:stretch>
                        <a:fillRect/>
                      </a:stretch>
                    </p:blipFill>
                    <p:spPr>
                      <a:xfrm>
                        <a:off x="7696200" y="4252913"/>
                        <a:ext cx="812800" cy="444500"/>
                      </a:xfrm>
                      <a:prstGeom prst="rect">
                        <a:avLst/>
                      </a:prstGeom>
                      <a:noFill/>
                      <a:ln w="38100">
                        <a:noFill/>
                        <a:miter/>
                      </a:ln>
                    </p:spPr>
                  </p:pic>
                </p:oleObj>
              </mc:Fallback>
            </mc:AlternateContent>
          </a:graphicData>
        </a:graphic>
      </p:graphicFrame>
      <p:sp>
        <p:nvSpPr>
          <p:cNvPr id="20493" name="文本框 20492"/>
          <p:cNvSpPr txBox="1"/>
          <p:nvPr/>
        </p:nvSpPr>
        <p:spPr>
          <a:xfrm>
            <a:off x="866775" y="4783138"/>
            <a:ext cx="50292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华文细黑" pitchFamily="2" charset="-122"/>
              </a:rPr>
              <a:t>由</a:t>
            </a:r>
            <a:r>
              <a:rPr lang="zh-CN" altLang="en-US" sz="2800" b="1" i="0" dirty="0">
                <a:solidFill>
                  <a:srgbClr val="FF0000"/>
                </a:solidFill>
                <a:latin typeface="Times New Roman" panose="02020603050405020304" pitchFamily="18" charset="0"/>
                <a:ea typeface="黑体" panose="02010609060101010101" pitchFamily="2" charset="-122"/>
              </a:rPr>
              <a:t>辛钦定理</a:t>
            </a:r>
            <a:r>
              <a:rPr lang="zh-CN" altLang="en-US" sz="2800" b="1" i="0" dirty="0">
                <a:latin typeface="Times New Roman" panose="02020603050405020304" pitchFamily="18" charset="0"/>
                <a:ea typeface="华文细黑" pitchFamily="2" charset="-122"/>
              </a:rPr>
              <a:t>知</a:t>
            </a:r>
            <a:endParaRPr lang="zh-CN" altLang="en-US" sz="2800" b="1" i="0" dirty="0">
              <a:latin typeface="Times New Roman" panose="02020603050405020304" pitchFamily="18" charset="0"/>
              <a:ea typeface="华文细黑" pitchFamily="2" charset="-122"/>
            </a:endParaRPr>
          </a:p>
        </p:txBody>
      </p:sp>
      <p:graphicFrame>
        <p:nvGraphicFramePr>
          <p:cNvPr id="20494" name="对象 20493"/>
          <p:cNvGraphicFramePr/>
          <p:nvPr/>
        </p:nvGraphicFramePr>
        <p:xfrm>
          <a:off x="990600" y="5437188"/>
          <a:ext cx="2933700" cy="431800"/>
        </p:xfrm>
        <a:graphic>
          <a:graphicData uri="http://schemas.openxmlformats.org/presentationml/2006/ole">
            <mc:AlternateContent xmlns:mc="http://schemas.openxmlformats.org/markup-compatibility/2006">
              <mc:Choice xmlns:v="urn:schemas-microsoft-com:vml" Requires="v">
                <p:oleObj spid="_x0000_s3076" name="" r:id="rId15" imgW="2932430" imgH="431800" progId="Equation.3">
                  <p:embed/>
                </p:oleObj>
              </mc:Choice>
              <mc:Fallback>
                <p:oleObj name="" r:id="rId15" imgW="2932430" imgH="431800" progId="Equation.3">
                  <p:embed/>
                  <p:pic>
                    <p:nvPicPr>
                      <p:cNvPr id="0" name="图片 3075"/>
                      <p:cNvPicPr/>
                      <p:nvPr/>
                    </p:nvPicPr>
                    <p:blipFill>
                      <a:blip r:embed="rId16"/>
                      <a:stretch>
                        <a:fillRect/>
                      </a:stretch>
                    </p:blipFill>
                    <p:spPr>
                      <a:xfrm>
                        <a:off x="990600" y="5437188"/>
                        <a:ext cx="2933700" cy="431800"/>
                      </a:xfrm>
                      <a:prstGeom prst="rect">
                        <a:avLst/>
                      </a:prstGeom>
                      <a:noFill/>
                      <a:ln w="38100">
                        <a:noFill/>
                        <a:miter/>
                      </a:ln>
                    </p:spPr>
                  </p:pic>
                </p:oleObj>
              </mc:Fallback>
            </mc:AlternateContent>
          </a:graphicData>
        </a:graphic>
      </p:graphicFrame>
      <p:graphicFrame>
        <p:nvGraphicFramePr>
          <p:cNvPr id="20495" name="对象 20494"/>
          <p:cNvGraphicFramePr/>
          <p:nvPr/>
        </p:nvGraphicFramePr>
        <p:xfrm>
          <a:off x="4019550" y="5153025"/>
          <a:ext cx="4432300" cy="990600"/>
        </p:xfrm>
        <a:graphic>
          <a:graphicData uri="http://schemas.openxmlformats.org/presentationml/2006/ole">
            <mc:AlternateContent xmlns:mc="http://schemas.openxmlformats.org/markup-compatibility/2006">
              <mc:Choice xmlns:v="urn:schemas-microsoft-com:vml" Requires="v">
                <p:oleObj spid="_x0000_s3080" name="" r:id="rId17" imgW="4430395" imgH="989965" progId="Equation.3">
                  <p:embed/>
                </p:oleObj>
              </mc:Choice>
              <mc:Fallback>
                <p:oleObj name="" r:id="rId17" imgW="4430395" imgH="989965" progId="Equation.3">
                  <p:embed/>
                  <p:pic>
                    <p:nvPicPr>
                      <p:cNvPr id="0" name="图片 3079"/>
                      <p:cNvPicPr/>
                      <p:nvPr/>
                    </p:nvPicPr>
                    <p:blipFill>
                      <a:blip r:embed="rId18"/>
                      <a:stretch>
                        <a:fillRect/>
                      </a:stretch>
                    </p:blipFill>
                    <p:spPr>
                      <a:xfrm>
                        <a:off x="4019550" y="5153025"/>
                        <a:ext cx="4432300" cy="990600"/>
                      </a:xfrm>
                      <a:prstGeom prst="rect">
                        <a:avLst/>
                      </a:prstGeom>
                      <a:noFill/>
                      <a:ln w="38100">
                        <a:noFill/>
                        <a:miter/>
                      </a:ln>
                    </p:spPr>
                  </p:pic>
                </p:oleObj>
              </mc:Fallback>
            </mc:AlternateContent>
          </a:graphicData>
        </a:graphic>
      </p:graphicFrame>
      <p:sp>
        <p:nvSpPr>
          <p:cNvPr id="2" name="文本框 20481"/>
          <p:cNvSpPr txBox="1"/>
          <p:nvPr/>
        </p:nvSpPr>
        <p:spPr>
          <a:xfrm>
            <a:off x="914400" y="700088"/>
            <a:ext cx="1676400" cy="522287"/>
          </a:xfrm>
          <a:prstGeom prst="rect">
            <a:avLst/>
          </a:prstGeom>
          <a:noFill/>
          <a:ln w="9525">
            <a:noFill/>
          </a:ln>
        </p:spPr>
        <p:txBody>
          <a:bodyPr anchor="t">
            <a:spAutoFit/>
          </a:bodyPr>
          <a:p>
            <a:pPr>
              <a:spcBef>
                <a:spcPct val="50000"/>
              </a:spcBef>
            </a:pPr>
            <a:r>
              <a:rPr lang="zh-CN" altLang="en-US" sz="2800" b="1" i="0" dirty="0">
                <a:solidFill>
                  <a:srgbClr val="0000FF"/>
                </a:solidFill>
                <a:latin typeface="黑体" panose="02010609060101010101" pitchFamily="2" charset="-122"/>
                <a:ea typeface="黑体" panose="02010609060101010101" pitchFamily="2" charset="-122"/>
              </a:rPr>
              <a:t>例</a:t>
            </a:r>
            <a:endParaRPr lang="zh-CN" altLang="en-US" sz="2800" b="1" i="0" dirty="0">
              <a:solidFill>
                <a:srgbClr val="0000FF"/>
              </a:solidFill>
              <a:latin typeface="黑体" panose="02010609060101010101" pitchFamily="2" charset="-122"/>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8"/>
                                        </p:tgtEl>
                                        <p:attrNameLst>
                                          <p:attrName>style.visibility</p:attrName>
                                        </p:attrNameLst>
                                      </p:cBhvr>
                                      <p:to>
                                        <p:strVal val="visible"/>
                                      </p:to>
                                    </p:set>
                                    <p:animEffect transition="in" filter="wipe(left)">
                                      <p:cBhvr>
                                        <p:cTn id="12" dur="500"/>
                                        <p:tgtEl>
                                          <p:spTgt spid="204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9"/>
                                        </p:tgtEl>
                                        <p:attrNameLst>
                                          <p:attrName>style.visibility</p:attrName>
                                        </p:attrNameLst>
                                      </p:cBhvr>
                                      <p:to>
                                        <p:strVal val="visible"/>
                                      </p:to>
                                    </p:set>
                                    <p:animEffect transition="in" filter="wipe(left)">
                                      <p:cBhvr>
                                        <p:cTn id="17" dur="500"/>
                                        <p:tgtEl>
                                          <p:spTgt spid="204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90"/>
                                        </p:tgtEl>
                                        <p:attrNameLst>
                                          <p:attrName>style.visibility</p:attrName>
                                        </p:attrNameLst>
                                      </p:cBhvr>
                                      <p:to>
                                        <p:strVal val="visible"/>
                                      </p:to>
                                    </p:set>
                                    <p:animEffect transition="in" filter="wipe(left)">
                                      <p:cBhvr>
                                        <p:cTn id="22" dur="500"/>
                                        <p:tgtEl>
                                          <p:spTgt spid="204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491"/>
                                        </p:tgtEl>
                                        <p:attrNameLst>
                                          <p:attrName>style.visibility</p:attrName>
                                        </p:attrNameLst>
                                      </p:cBhvr>
                                      <p:to>
                                        <p:strVal val="visible"/>
                                      </p:to>
                                    </p:set>
                                    <p:animEffect transition="in" filter="wipe(left)">
                                      <p:cBhvr>
                                        <p:cTn id="27" dur="500"/>
                                        <p:tgtEl>
                                          <p:spTgt spid="204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492"/>
                                        </p:tgtEl>
                                        <p:attrNameLst>
                                          <p:attrName>style.visibility</p:attrName>
                                        </p:attrNameLst>
                                      </p:cBhvr>
                                      <p:to>
                                        <p:strVal val="visible"/>
                                      </p:to>
                                    </p:set>
                                    <p:animEffect transition="in" filter="wipe(left)">
                                      <p:cBhvr>
                                        <p:cTn id="32" dur="500"/>
                                        <p:tgtEl>
                                          <p:spTgt spid="204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93"/>
                                        </p:tgtEl>
                                        <p:attrNameLst>
                                          <p:attrName>style.visibility</p:attrName>
                                        </p:attrNameLst>
                                      </p:cBhvr>
                                      <p:to>
                                        <p:strVal val="visible"/>
                                      </p:to>
                                    </p:set>
                                    <p:animEffect transition="in" filter="wipe(left)">
                                      <p:cBhvr>
                                        <p:cTn id="37" dur="500"/>
                                        <p:tgtEl>
                                          <p:spTgt spid="204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494"/>
                                        </p:tgtEl>
                                        <p:attrNameLst>
                                          <p:attrName>style.visibility</p:attrName>
                                        </p:attrNameLst>
                                      </p:cBhvr>
                                      <p:to>
                                        <p:strVal val="visible"/>
                                      </p:to>
                                    </p:set>
                                    <p:animEffect transition="in" filter="wipe(left)">
                                      <p:cBhvr>
                                        <p:cTn id="42" dur="500"/>
                                        <p:tgtEl>
                                          <p:spTgt spid="204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495"/>
                                        </p:tgtEl>
                                        <p:attrNameLst>
                                          <p:attrName>style.visibility</p:attrName>
                                        </p:attrNameLst>
                                      </p:cBhvr>
                                      <p:to>
                                        <p:strVal val="visible"/>
                                      </p:to>
                                    </p:set>
                                    <p:animEffect transition="in" filter="wipe(left)">
                                      <p:cBhvr>
                                        <p:cTn id="47" dur="500"/>
                                        <p:tgtEl>
                                          <p:spTgt spid="20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30721"/>
          <p:cNvSpPr>
            <a:spLocks noGrp="1"/>
          </p:cNvSpPr>
          <p:nvPr>
            <p:ph type="title"/>
          </p:nvPr>
        </p:nvSpPr>
        <p:spPr>
          <a:xfrm>
            <a:off x="762000" y="760413"/>
            <a:ext cx="7135813" cy="520700"/>
          </a:xfrm>
        </p:spPr>
        <p:txBody>
          <a:bodyPr anchor="ctr">
            <a:spAutoFit/>
          </a:bodyPr>
          <a:p>
            <a:r>
              <a:rPr lang="zh-CN" altLang="en-US" dirty="0">
                <a:solidFill>
                  <a:srgbClr val="FF0000"/>
                </a:solidFill>
              </a:rPr>
              <a:t>小结</a:t>
            </a:r>
            <a:endParaRPr lang="zh-CN" altLang="en-US" dirty="0">
              <a:solidFill>
                <a:srgbClr val="FF0000"/>
              </a:solidFill>
            </a:endParaRPr>
          </a:p>
        </p:txBody>
      </p:sp>
      <p:sp>
        <p:nvSpPr>
          <p:cNvPr id="30723" name="文本框 30722"/>
          <p:cNvSpPr txBox="1"/>
          <p:nvPr/>
        </p:nvSpPr>
        <p:spPr>
          <a:xfrm>
            <a:off x="811213" y="2487613"/>
            <a:ext cx="3810000" cy="519112"/>
          </a:xfrm>
          <a:prstGeom prst="rect">
            <a:avLst/>
          </a:prstGeom>
          <a:noFill/>
          <a:ln w="9525">
            <a:noFill/>
          </a:ln>
        </p:spPr>
        <p:txBody>
          <a:bodyPr lIns="90000" tIns="46800" rIns="90000" bIns="46800" anchor="t">
            <a:spAutoFit/>
          </a:bodyPr>
          <a:p>
            <a:pPr>
              <a:spcBef>
                <a:spcPct val="50000"/>
              </a:spcBef>
            </a:pPr>
            <a:r>
              <a:rPr lang="zh-CN" altLang="en-US" sz="2800" b="1" i="0" dirty="0">
                <a:latin typeface="Times New Roman" panose="02020603050405020304" pitchFamily="18" charset="0"/>
                <a:ea typeface="黑体" panose="02010609060101010101" pitchFamily="2" charset="-122"/>
              </a:rPr>
              <a:t>三个大数定理</a:t>
            </a:r>
            <a:endParaRPr lang="zh-CN" altLang="en-US" sz="2800" b="1" i="0" dirty="0">
              <a:latin typeface="Times New Roman" panose="02020603050405020304" pitchFamily="18" charset="0"/>
              <a:ea typeface="黑体" panose="02010609060101010101" pitchFamily="2" charset="-122"/>
            </a:endParaRPr>
          </a:p>
        </p:txBody>
      </p:sp>
      <p:graphicFrame>
        <p:nvGraphicFramePr>
          <p:cNvPr id="30724" name="对象 30723"/>
          <p:cNvGraphicFramePr/>
          <p:nvPr/>
        </p:nvGraphicFramePr>
        <p:xfrm>
          <a:off x="3090863" y="1719263"/>
          <a:ext cx="381000" cy="2032000"/>
        </p:xfrm>
        <a:graphic>
          <a:graphicData uri="http://schemas.openxmlformats.org/presentationml/2006/ole">
            <mc:AlternateContent xmlns:mc="http://schemas.openxmlformats.org/markup-compatibility/2006">
              <mc:Choice xmlns:v="urn:schemas-microsoft-com:vml" Requires="v">
                <p:oleObj spid="_x0000_s3081" name="" r:id="rId1" imgW="381000" imgH="2031365" progId="Equation.3">
                  <p:embed/>
                </p:oleObj>
              </mc:Choice>
              <mc:Fallback>
                <p:oleObj name="" r:id="rId1" imgW="381000" imgH="2031365" progId="Equation.3">
                  <p:embed/>
                  <p:pic>
                    <p:nvPicPr>
                      <p:cNvPr id="0" name="图片 3080"/>
                      <p:cNvPicPr/>
                      <p:nvPr/>
                    </p:nvPicPr>
                    <p:blipFill>
                      <a:blip r:embed="rId2"/>
                      <a:stretch>
                        <a:fillRect/>
                      </a:stretch>
                    </p:blipFill>
                    <p:spPr>
                      <a:xfrm>
                        <a:off x="3090863" y="1719263"/>
                        <a:ext cx="381000" cy="2032000"/>
                      </a:xfrm>
                      <a:prstGeom prst="rect">
                        <a:avLst/>
                      </a:prstGeom>
                      <a:noFill/>
                      <a:ln w="38100">
                        <a:noFill/>
                        <a:miter/>
                      </a:ln>
                    </p:spPr>
                  </p:pic>
                </p:oleObj>
              </mc:Fallback>
            </mc:AlternateContent>
          </a:graphicData>
        </a:graphic>
      </p:graphicFrame>
      <p:sp>
        <p:nvSpPr>
          <p:cNvPr id="30725" name="文本框 30724"/>
          <p:cNvSpPr txBox="1"/>
          <p:nvPr/>
        </p:nvSpPr>
        <p:spPr>
          <a:xfrm>
            <a:off x="3271838" y="1579563"/>
            <a:ext cx="4419600" cy="519112"/>
          </a:xfrm>
          <a:prstGeom prst="rect">
            <a:avLst/>
          </a:prstGeom>
          <a:noFill/>
          <a:ln w="9525">
            <a:noFill/>
          </a:ln>
        </p:spPr>
        <p:txBody>
          <a:bodyPr lIns="90000" tIns="46800" rIns="90000" bIns="46800" anchor="t">
            <a:spAutoFit/>
          </a:bodyPr>
          <a:p>
            <a:pPr>
              <a:spcBef>
                <a:spcPct val="50000"/>
              </a:spcBef>
            </a:pPr>
            <a:r>
              <a:rPr lang="zh-CN" altLang="en-US" sz="2800" b="1" i="0" dirty="0">
                <a:solidFill>
                  <a:srgbClr val="0000FF"/>
                </a:solidFill>
                <a:latin typeface="Times New Roman" panose="02020603050405020304" pitchFamily="18" charset="0"/>
                <a:ea typeface="黑体" panose="02010609060101010101" pitchFamily="2" charset="-122"/>
              </a:rPr>
              <a:t>契比雪夫定理的特殊情况</a:t>
            </a:r>
            <a:endParaRPr lang="zh-CN" altLang="en-US" sz="2800" b="1" i="0" dirty="0">
              <a:solidFill>
                <a:srgbClr val="0000FF"/>
              </a:solidFill>
              <a:latin typeface="Times New Roman" panose="02020603050405020304" pitchFamily="18" charset="0"/>
              <a:ea typeface="黑体" panose="02010609060101010101" pitchFamily="2" charset="-122"/>
            </a:endParaRPr>
          </a:p>
        </p:txBody>
      </p:sp>
      <p:sp>
        <p:nvSpPr>
          <p:cNvPr id="30726" name="文本框 30725"/>
          <p:cNvSpPr txBox="1"/>
          <p:nvPr/>
        </p:nvSpPr>
        <p:spPr>
          <a:xfrm>
            <a:off x="3325813" y="2446338"/>
            <a:ext cx="3429000" cy="519112"/>
          </a:xfrm>
          <a:prstGeom prst="rect">
            <a:avLst/>
          </a:prstGeom>
          <a:noFill/>
          <a:ln w="9525">
            <a:noFill/>
          </a:ln>
        </p:spPr>
        <p:txBody>
          <a:bodyPr lIns="90000" tIns="46800" rIns="90000" bIns="46800" anchor="t">
            <a:spAutoFit/>
          </a:bodyPr>
          <a:p>
            <a:pPr>
              <a:spcBef>
                <a:spcPct val="50000"/>
              </a:spcBef>
            </a:pPr>
            <a:r>
              <a:rPr lang="zh-CN" altLang="en-US" sz="2800" b="1" i="0" dirty="0">
                <a:solidFill>
                  <a:srgbClr val="0000FF"/>
                </a:solidFill>
                <a:latin typeface="Times New Roman" panose="02020603050405020304" pitchFamily="18" charset="0"/>
                <a:ea typeface="黑体" panose="02010609060101010101" pitchFamily="2" charset="-122"/>
              </a:rPr>
              <a:t>伯努利大数定理</a:t>
            </a:r>
            <a:endParaRPr lang="zh-CN" altLang="en-US" sz="2800" b="1" i="0" dirty="0">
              <a:solidFill>
                <a:srgbClr val="0000FF"/>
              </a:solidFill>
              <a:latin typeface="Times New Roman" panose="02020603050405020304" pitchFamily="18" charset="0"/>
              <a:ea typeface="黑体" panose="02010609060101010101" pitchFamily="2" charset="-122"/>
            </a:endParaRPr>
          </a:p>
        </p:txBody>
      </p:sp>
      <p:sp>
        <p:nvSpPr>
          <p:cNvPr id="30727" name="文本框 30726"/>
          <p:cNvSpPr txBox="1"/>
          <p:nvPr/>
        </p:nvSpPr>
        <p:spPr>
          <a:xfrm>
            <a:off x="3340100" y="3278188"/>
            <a:ext cx="2590800" cy="519112"/>
          </a:xfrm>
          <a:prstGeom prst="rect">
            <a:avLst/>
          </a:prstGeom>
          <a:noFill/>
          <a:ln w="9525">
            <a:noFill/>
          </a:ln>
        </p:spPr>
        <p:txBody>
          <a:bodyPr lIns="90000" tIns="46800" rIns="90000" bIns="46800" anchor="t">
            <a:spAutoFit/>
          </a:bodyPr>
          <a:p>
            <a:pPr>
              <a:spcBef>
                <a:spcPct val="50000"/>
              </a:spcBef>
            </a:pPr>
            <a:r>
              <a:rPr lang="zh-CN" altLang="en-US" sz="2800" b="1" i="0" dirty="0">
                <a:solidFill>
                  <a:srgbClr val="0000FF"/>
                </a:solidFill>
                <a:latin typeface="Times New Roman" panose="02020603050405020304" pitchFamily="18" charset="0"/>
                <a:ea typeface="黑体" panose="02010609060101010101" pitchFamily="2" charset="-122"/>
              </a:rPr>
              <a:t>辛钦定理</a:t>
            </a:r>
            <a:endParaRPr lang="zh-CN" altLang="en-US" sz="2800" b="1" i="0" dirty="0">
              <a:solidFill>
                <a:srgbClr val="0000FF"/>
              </a:solidFill>
              <a:latin typeface="Times New Roman" panose="02020603050405020304" pitchFamily="18" charset="0"/>
              <a:ea typeface="黑体" panose="02010609060101010101" pitchFamily="2" charset="-122"/>
            </a:endParaRPr>
          </a:p>
        </p:txBody>
      </p:sp>
      <p:sp>
        <p:nvSpPr>
          <p:cNvPr id="30729" name="矩形 30728"/>
          <p:cNvSpPr/>
          <p:nvPr/>
        </p:nvSpPr>
        <p:spPr>
          <a:xfrm>
            <a:off x="827088" y="4038600"/>
            <a:ext cx="7921625" cy="1630363"/>
          </a:xfrm>
          <a:prstGeom prst="rect">
            <a:avLst/>
          </a:prstGeom>
          <a:noFill/>
          <a:ln w="9525">
            <a:noFill/>
          </a:ln>
        </p:spPr>
        <p:txBody>
          <a:bodyPr lIns="90000" tIns="46800" rIns="90000" bIns="46800" anchor="t">
            <a:spAutoFit/>
          </a:bodyPr>
          <a:p>
            <a:pPr>
              <a:lnSpc>
                <a:spcPct val="120000"/>
              </a:lnSpc>
              <a:spcBef>
                <a:spcPct val="50000"/>
              </a:spcBef>
            </a:pPr>
            <a:r>
              <a:rPr lang="zh-CN" altLang="en-US" sz="2800" b="1" i="0" dirty="0">
                <a:solidFill>
                  <a:srgbClr val="FF0000"/>
                </a:solidFill>
                <a:latin typeface="黑体" panose="02010609060101010101" pitchFamily="2" charset="-122"/>
                <a:ea typeface="黑体" panose="02010609060101010101" pitchFamily="2" charset="-122"/>
              </a:rPr>
              <a:t>　　频率的稳定性是概率定义的客观基础, 而伯努利大数定理以严密的数学形式论证了频率的稳定性.</a:t>
            </a:r>
            <a:endParaRPr lang="zh-CN" altLang="en-US" sz="2800" b="1" i="0" dirty="0">
              <a:solidFill>
                <a:srgbClr val="FF0000"/>
              </a:solidFill>
              <a:latin typeface="黑体" panose="02010609060101010101" pitchFamily="2" charset="-122"/>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24"/>
                                        </p:tgtEl>
                                        <p:attrNameLst>
                                          <p:attrName>style.visibility</p:attrName>
                                        </p:attrNameLst>
                                      </p:cBhvr>
                                      <p:to>
                                        <p:strVal val="visible"/>
                                      </p:to>
                                    </p:set>
                                    <p:animEffect transition="in" filter="wipe(left)">
                                      <p:cBhvr>
                                        <p:cTn id="11" dur="500"/>
                                        <p:tgtEl>
                                          <p:spTgt spid="307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725"/>
                                        </p:tgtEl>
                                        <p:attrNameLst>
                                          <p:attrName>style.visibility</p:attrName>
                                        </p:attrNameLst>
                                      </p:cBhvr>
                                      <p:to>
                                        <p:strVal val="visible"/>
                                      </p:to>
                                    </p:set>
                                    <p:animEffect transition="in" filter="wipe(left)">
                                      <p:cBhvr>
                                        <p:cTn id="16" dur="500"/>
                                        <p:tgtEl>
                                          <p:spTgt spid="307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726"/>
                                        </p:tgtEl>
                                        <p:attrNameLst>
                                          <p:attrName>style.visibility</p:attrName>
                                        </p:attrNameLst>
                                      </p:cBhvr>
                                      <p:to>
                                        <p:strVal val="visible"/>
                                      </p:to>
                                    </p:set>
                                    <p:animEffect transition="in" filter="wipe(left)">
                                      <p:cBhvr>
                                        <p:cTn id="21" dur="500"/>
                                        <p:tgtEl>
                                          <p:spTgt spid="307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727"/>
                                        </p:tgtEl>
                                        <p:attrNameLst>
                                          <p:attrName>style.visibility</p:attrName>
                                        </p:attrNameLst>
                                      </p:cBhvr>
                                      <p:to>
                                        <p:strVal val="visible"/>
                                      </p:to>
                                    </p:set>
                                    <p:animEffect transition="in" filter="wipe(left)">
                                      <p:cBhvr>
                                        <p:cTn id="26" dur="500"/>
                                        <p:tgtEl>
                                          <p:spTgt spid="307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729"/>
                                        </p:tgtEl>
                                        <p:attrNameLst>
                                          <p:attrName>style.visibility</p:attrName>
                                        </p:attrNameLst>
                                      </p:cBhvr>
                                      <p:to>
                                        <p:strVal val="visible"/>
                                      </p:to>
                                    </p:set>
                                    <p:animEffect transition="in" filter="wipe(left)">
                                      <p:cBhvr>
                                        <p:cTn id="31"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5" grpId="0"/>
      <p:bldP spid="30726" grpId="0"/>
      <p:bldP spid="30727" grpId="0"/>
      <p:bldP spid="307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61249"/>
          <p:cNvSpPr>
            <a:spLocks noGrp="1"/>
          </p:cNvSpPr>
          <p:nvPr>
            <p:ph type="title"/>
          </p:nvPr>
        </p:nvSpPr>
        <p:spPr/>
        <p:txBody>
          <a:bodyPr anchor="ctr"/>
          <a:p>
            <a:r>
              <a:rPr lang="zh-CN" altLang="en-US" sz="3600" b="0">
                <a:solidFill>
                  <a:srgbClr val="FF0000"/>
                </a:solidFill>
              </a:rPr>
              <a:t>第二节   中心极限定理</a:t>
            </a:r>
            <a:endParaRPr lang="zh-CN" altLang="en-US" sz="3600" b="0">
              <a:solidFill>
                <a:srgbClr val="FF0000"/>
              </a:solidFill>
            </a:endParaRPr>
          </a:p>
        </p:txBody>
      </p:sp>
      <p:sp>
        <p:nvSpPr>
          <p:cNvPr id="22530" name="文本框 1461250"/>
          <p:cNvSpPr txBox="1"/>
          <p:nvPr/>
        </p:nvSpPr>
        <p:spPr>
          <a:xfrm>
            <a:off x="1908175" y="2598738"/>
            <a:ext cx="5256213" cy="1322387"/>
          </a:xfrm>
          <a:prstGeom prst="rect">
            <a:avLst/>
          </a:prstGeom>
          <a:noFill/>
          <a:ln w="9525">
            <a:noFill/>
          </a:ln>
        </p:spPr>
        <p:txBody>
          <a:bodyPr anchor="t">
            <a:spAutoFit/>
          </a:bodyPr>
          <a:p>
            <a:pPr eaLnBrk="0" hangingPunct="0">
              <a:spcBef>
                <a:spcPct val="50000"/>
              </a:spcBef>
            </a:pPr>
            <a:r>
              <a:rPr lang="zh-CN" altLang="en-US" sz="3200" b="1" i="0">
                <a:solidFill>
                  <a:schemeClr val="tx2"/>
                </a:solidFill>
                <a:latin typeface="Times New Roman" panose="02020603050405020304" pitchFamily="18" charset="0"/>
                <a:ea typeface="宋体" panose="02010600030101010101" pitchFamily="2" charset="-122"/>
              </a:rPr>
              <a:t>中心极限定理</a:t>
            </a:r>
            <a:endParaRPr lang="zh-CN" altLang="en-US" sz="3200" b="1" i="0">
              <a:latin typeface="Times New Roman" panose="02020603050405020304" pitchFamily="18" charset="0"/>
              <a:ea typeface="宋体" panose="02010600030101010101" pitchFamily="2" charset="-122"/>
            </a:endParaRPr>
          </a:p>
          <a:p>
            <a:pPr eaLnBrk="0" hangingPunct="0">
              <a:spcBef>
                <a:spcPct val="50000"/>
              </a:spcBef>
            </a:pPr>
            <a:r>
              <a:rPr lang="zh-CN" altLang="en-US" sz="3200" b="1" i="0">
                <a:solidFill>
                  <a:schemeClr val="tx2"/>
                </a:solidFill>
                <a:latin typeface="Times New Roman" panose="02020603050405020304" pitchFamily="18" charset="0"/>
                <a:ea typeface="宋体" panose="02010600030101010101" pitchFamily="2" charset="-122"/>
              </a:rPr>
              <a:t>典型例题</a:t>
            </a:r>
            <a:endParaRPr lang="zh-CN" altLang="en-US" sz="3200" b="1" i="0">
              <a:solidFill>
                <a:schemeClr val="tx2"/>
              </a:solidFill>
              <a:latin typeface="Times New Roman" panose="02020603050405020304" pitchFamily="18" charset="0"/>
              <a:ea typeface="宋体" panose="02010600030101010101" pitchFamily="2" charset="-122"/>
            </a:endParaRPr>
          </a:p>
        </p:txBody>
      </p:sp>
      <p:pic>
        <p:nvPicPr>
          <p:cNvPr id="22531" name="图片 1461251" descr="f012">
            <a:hlinkClick r:id="rId1" action="ppaction://hlinksldjump"/>
          </p:cNvPr>
          <p:cNvPicPr>
            <a:picLocks noChangeAspect="1"/>
          </p:cNvPicPr>
          <p:nvPr/>
        </p:nvPicPr>
        <p:blipFill>
          <a:blip r:embed="rId2"/>
          <a:stretch>
            <a:fillRect/>
          </a:stretch>
        </p:blipFill>
        <p:spPr>
          <a:xfrm>
            <a:off x="1260475" y="2708275"/>
            <a:ext cx="523875" cy="428625"/>
          </a:xfrm>
          <a:prstGeom prst="rect">
            <a:avLst/>
          </a:prstGeom>
          <a:noFill/>
          <a:ln w="9525">
            <a:noFill/>
          </a:ln>
        </p:spPr>
      </p:pic>
      <p:pic>
        <p:nvPicPr>
          <p:cNvPr id="22532" name="图片 1461252" descr="f012">
            <a:hlinkClick r:id="" action="ppaction://noaction">
              <a:snd r:embed="rId3" name="chimes.wav"/>
            </a:hlinkClick>
          </p:cNvPr>
          <p:cNvPicPr>
            <a:picLocks noChangeAspect="1"/>
          </p:cNvPicPr>
          <p:nvPr/>
        </p:nvPicPr>
        <p:blipFill>
          <a:blip r:embed="rId2"/>
          <a:stretch>
            <a:fillRect/>
          </a:stretch>
        </p:blipFill>
        <p:spPr>
          <a:xfrm>
            <a:off x="1258888" y="3429000"/>
            <a:ext cx="523875" cy="4286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文本框 294913"/>
          <p:cNvSpPr txBox="1"/>
          <p:nvPr/>
        </p:nvSpPr>
        <p:spPr>
          <a:xfrm>
            <a:off x="180340" y="786130"/>
            <a:ext cx="8783320" cy="4707890"/>
          </a:xfrm>
          <a:prstGeom prst="rect">
            <a:avLst/>
          </a:prstGeom>
          <a:noFill/>
          <a:ln w="9525">
            <a:noFill/>
          </a:ln>
        </p:spPr>
        <p:txBody>
          <a:bodyPr wrap="square">
            <a:spAutoFit/>
          </a:bodyPr>
          <a:p>
            <a:pPr eaLnBrk="1" hangingPunct="1">
              <a:lnSpc>
                <a:spcPct val="200000"/>
              </a:lnSpc>
              <a:spcBef>
                <a:spcPct val="50000"/>
              </a:spcBef>
            </a:pPr>
            <a:r>
              <a:rPr lang="en-US" altLang="zh-CN" sz="2400" b="1" i="0" dirty="0">
                <a:latin typeface="华文新魏" pitchFamily="2" charset="-122"/>
                <a:ea typeface="华文新魏" pitchFamily="2" charset="-122"/>
                <a:sym typeface="Verdana" panose="020B0604030504040204" pitchFamily="34" charset="0"/>
              </a:rPr>
              <a:t>    </a:t>
            </a:r>
            <a:r>
              <a:rPr lang="zh-CN" altLang="en-US" sz="2400" b="1" i="0" dirty="0">
                <a:latin typeface="华文新魏" pitchFamily="2" charset="-122"/>
                <a:ea typeface="华文新魏" pitchFamily="2" charset="-122"/>
                <a:sym typeface="Verdana" panose="020B0604030504040204" pitchFamily="34" charset="0"/>
              </a:rPr>
              <a:t>概率统计是研究随机变量统计规律性的数学学科</a:t>
            </a:r>
            <a:r>
              <a:rPr lang="en-US" altLang="zh-CN" sz="2400" b="1" i="0">
                <a:latin typeface="华文新魏" pitchFamily="2" charset="-122"/>
                <a:ea typeface="华文新魏" pitchFamily="2" charset="-122"/>
                <a:sym typeface="Verdana" panose="020B0604030504040204" pitchFamily="34" charset="0"/>
              </a:rPr>
              <a:t>, </a:t>
            </a:r>
            <a:r>
              <a:rPr lang="zh-CN" altLang="en-US" sz="2400" b="1" i="0" dirty="0">
                <a:latin typeface="华文新魏" pitchFamily="2" charset="-122"/>
                <a:ea typeface="华文新魏" pitchFamily="2" charset="-122"/>
                <a:sym typeface="Verdana" panose="020B0604030504040204" pitchFamily="34" charset="0"/>
              </a:rPr>
              <a:t>而随机变量的规律只有在对大量随机现象的考察中才能显现出来</a:t>
            </a:r>
            <a:r>
              <a:rPr lang="en-US" altLang="zh-CN" sz="2400" b="1" i="0">
                <a:latin typeface="华文新魏" pitchFamily="2" charset="-122"/>
                <a:ea typeface="华文新魏" pitchFamily="2" charset="-122"/>
                <a:sym typeface="Verdana" panose="020B0604030504040204" pitchFamily="34" charset="0"/>
              </a:rPr>
              <a:t>.</a:t>
            </a:r>
            <a:r>
              <a:rPr lang="zh-CN" altLang="en-US" sz="2400" b="1" i="0" dirty="0">
                <a:latin typeface="华文新魏" pitchFamily="2" charset="-122"/>
                <a:ea typeface="华文新魏" pitchFamily="2" charset="-122"/>
                <a:sym typeface="Verdana" panose="020B0604030504040204" pitchFamily="34" charset="0"/>
              </a:rPr>
              <a:t>研究大量随机现象的统计规律</a:t>
            </a:r>
            <a:r>
              <a:rPr lang="en-US" altLang="zh-CN" sz="2400" b="1" i="0">
                <a:latin typeface="华文新魏" pitchFamily="2" charset="-122"/>
                <a:ea typeface="华文新魏" pitchFamily="2" charset="-122"/>
                <a:sym typeface="Verdana" panose="020B0604030504040204" pitchFamily="34" charset="0"/>
              </a:rPr>
              <a:t>,</a:t>
            </a:r>
            <a:r>
              <a:rPr lang="zh-CN" altLang="en-US" sz="2400" b="1" i="0" dirty="0">
                <a:latin typeface="华文新魏" pitchFamily="2" charset="-122"/>
                <a:ea typeface="华文新魏" pitchFamily="2" charset="-122"/>
                <a:sym typeface="Verdana" panose="020B0604030504040204" pitchFamily="34" charset="0"/>
              </a:rPr>
              <a:t>常常采用极限定理的形式去刻画</a:t>
            </a:r>
            <a:r>
              <a:rPr lang="en-US" altLang="zh-CN" sz="2400" b="1" i="0">
                <a:latin typeface="华文新魏" pitchFamily="2" charset="-122"/>
                <a:ea typeface="华文新魏" pitchFamily="2" charset="-122"/>
                <a:sym typeface="Verdana" panose="020B0604030504040204" pitchFamily="34" charset="0"/>
              </a:rPr>
              <a:t>,</a:t>
            </a:r>
            <a:r>
              <a:rPr lang="zh-CN" altLang="en-US" sz="2400" b="1" i="0" dirty="0">
                <a:latin typeface="华文新魏" pitchFamily="2" charset="-122"/>
                <a:ea typeface="华文新魏" pitchFamily="2" charset="-122"/>
                <a:sym typeface="Verdana" panose="020B0604030504040204" pitchFamily="34" charset="0"/>
              </a:rPr>
              <a:t>由此导致对极限定理进行研究</a:t>
            </a:r>
            <a:r>
              <a:rPr lang="en-US" altLang="zh-CN" sz="2400" b="1" i="0">
                <a:latin typeface="华文新魏" pitchFamily="2" charset="-122"/>
                <a:ea typeface="华文新魏" pitchFamily="2" charset="-122"/>
                <a:sym typeface="Verdana" panose="020B0604030504040204" pitchFamily="34" charset="0"/>
              </a:rPr>
              <a:t>.</a:t>
            </a:r>
            <a:r>
              <a:rPr lang="zh-CN" altLang="en-US" sz="2400" b="1" i="0" dirty="0">
                <a:latin typeface="华文新魏" pitchFamily="2" charset="-122"/>
                <a:ea typeface="华文新魏" pitchFamily="2" charset="-122"/>
                <a:sym typeface="Verdana" panose="020B0604030504040204" pitchFamily="34" charset="0"/>
              </a:rPr>
              <a:t> </a:t>
            </a:r>
            <a:endParaRPr lang="zh-CN" altLang="en-US" sz="2400" b="1" i="0" dirty="0">
              <a:latin typeface="华文新魏" pitchFamily="2" charset="-122"/>
              <a:ea typeface="华文新魏" pitchFamily="2" charset="-122"/>
              <a:sym typeface="Verdana" panose="020B0604030504040204" pitchFamily="34" charset="0"/>
            </a:endParaRPr>
          </a:p>
          <a:p>
            <a:pPr eaLnBrk="1" hangingPunct="1">
              <a:lnSpc>
                <a:spcPct val="200000"/>
              </a:lnSpc>
              <a:spcBef>
                <a:spcPct val="50000"/>
              </a:spcBef>
            </a:pPr>
            <a:r>
              <a:rPr lang="zh-CN" altLang="en-US" sz="2400" b="1" i="0" dirty="0">
                <a:latin typeface="华文新魏" pitchFamily="2" charset="-122"/>
                <a:ea typeface="华文新魏" pitchFamily="2" charset="-122"/>
                <a:sym typeface="Verdana" panose="020B0604030504040204" pitchFamily="34" charset="0"/>
              </a:rPr>
              <a:t>   大数定律描述频率和平均数的稳定性，而中心极限定理则阐述在一定条件下大量随机变量的和的分布近似于正态分布。</a:t>
            </a:r>
            <a:endParaRPr lang="en-US" altLang="zh-CN" sz="2400" b="1" i="0">
              <a:solidFill>
                <a:srgbClr val="0000FF"/>
              </a:solidFill>
              <a:latin typeface="华文新魏" pitchFamily="2" charset="-122"/>
              <a:ea typeface="华文新魏" pitchFamily="2" charset="-122"/>
              <a:sym typeface="Verdana" panose="020B0604030504040204" pitchFamily="34" charset="0"/>
            </a:endParaRPr>
          </a:p>
        </p:txBody>
      </p:sp>
    </p:spTree>
  </p:cSld>
  <p:clrMapOvr>
    <a:masterClrMapping/>
  </p:clrMapOvr>
  <p:transition advClick="0">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6146"/>
          <p:cNvSpPr>
            <a:spLocks noGrp="1"/>
          </p:cNvSpPr>
          <p:nvPr>
            <p:ph type="title"/>
          </p:nvPr>
        </p:nvSpPr>
        <p:spPr/>
        <p:txBody>
          <a:bodyPr vert="horz" wrap="square" lIns="90000" tIns="46800" rIns="90000" bIns="46800" anchor="t">
            <a:spAutoFit/>
          </a:bodyPr>
          <a:p>
            <a:r>
              <a:rPr lang="zh-CN" altLang="en-US" dirty="0">
                <a:latin typeface="宋体" panose="02010600030101010101" pitchFamily="2" charset="-122"/>
                <a:ea typeface="宋体" panose="02010600030101010101" pitchFamily="2" charset="-122"/>
              </a:rPr>
              <a:t>一、问题的引入</a:t>
            </a:r>
            <a:endParaRPr lang="zh-CN" altLang="en-US" dirty="0">
              <a:latin typeface="宋体" panose="02010600030101010101" pitchFamily="2" charset="-122"/>
              <a:ea typeface="宋体" panose="02010600030101010101" pitchFamily="2" charset="-122"/>
            </a:endParaRPr>
          </a:p>
        </p:txBody>
      </p:sp>
      <p:sp>
        <p:nvSpPr>
          <p:cNvPr id="6149" name="文本框 6148"/>
          <p:cNvSpPr txBox="1"/>
          <p:nvPr/>
        </p:nvSpPr>
        <p:spPr>
          <a:xfrm>
            <a:off x="857250" y="1371600"/>
            <a:ext cx="2133600" cy="519113"/>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实例:</a:t>
            </a:r>
            <a:endParaRPr lang="zh-CN" altLang="en-US" sz="2800" b="1" i="0" dirty="0">
              <a:latin typeface="宋体" panose="02010600030101010101" pitchFamily="2" charset="-122"/>
              <a:ea typeface="宋体" panose="02010600030101010101" pitchFamily="2" charset="-122"/>
            </a:endParaRPr>
          </a:p>
        </p:txBody>
      </p:sp>
      <p:sp>
        <p:nvSpPr>
          <p:cNvPr id="6150" name="文本框 6149"/>
          <p:cNvSpPr txBox="1"/>
          <p:nvPr/>
        </p:nvSpPr>
        <p:spPr>
          <a:xfrm>
            <a:off x="1943100" y="1371600"/>
            <a:ext cx="6477000" cy="519113"/>
          </a:xfrm>
          <a:prstGeom prst="rect">
            <a:avLst/>
          </a:prstGeom>
          <a:noFill/>
          <a:ln w="9525">
            <a:noFill/>
          </a:ln>
        </p:spPr>
        <p:txBody>
          <a:bodyPr anchor="t">
            <a:spAutoFit/>
          </a:bodyPr>
          <a:p>
            <a:pPr>
              <a:spcBef>
                <a:spcPct val="50000"/>
              </a:spcBef>
            </a:pPr>
            <a:r>
              <a:rPr lang="zh-CN" altLang="en-US" sz="2800" b="1" i="0" dirty="0">
                <a:solidFill>
                  <a:srgbClr val="FF0000"/>
                </a:solidFill>
                <a:latin typeface="宋体" panose="02010600030101010101" pitchFamily="2" charset="-122"/>
                <a:ea typeface="宋体" panose="02010600030101010101" pitchFamily="2" charset="-122"/>
              </a:rPr>
              <a:t>考察射击命中点与靶心距离的偏差</a:t>
            </a:r>
            <a:r>
              <a:rPr lang="zh-CN" altLang="en-US" sz="2800" b="1" i="0" dirty="0">
                <a:latin typeface="宋体" panose="02010600030101010101" pitchFamily="2" charset="-122"/>
                <a:ea typeface="宋体" panose="02010600030101010101" pitchFamily="2" charset="-122"/>
              </a:rPr>
              <a:t>.</a:t>
            </a:r>
            <a:endParaRPr lang="zh-CN" altLang="en-US" sz="2800" b="1" i="0" dirty="0">
              <a:latin typeface="宋体" panose="02010600030101010101" pitchFamily="2" charset="-122"/>
              <a:ea typeface="宋体" panose="02010600030101010101" pitchFamily="2" charset="-122"/>
            </a:endParaRPr>
          </a:p>
        </p:txBody>
      </p:sp>
      <p:sp>
        <p:nvSpPr>
          <p:cNvPr id="6151" name="文本框 6150"/>
          <p:cNvSpPr txBox="1"/>
          <p:nvPr/>
        </p:nvSpPr>
        <p:spPr>
          <a:xfrm>
            <a:off x="876300" y="2119313"/>
            <a:ext cx="7543800" cy="2368550"/>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    </a:t>
            </a:r>
            <a:r>
              <a:rPr lang="zh-CN" altLang="en-US" sz="2400" b="1" i="0" dirty="0">
                <a:latin typeface="宋体" panose="02010600030101010101" pitchFamily="2" charset="-122"/>
                <a:ea typeface="宋体" panose="02010600030101010101" pitchFamily="2" charset="-122"/>
              </a:rPr>
              <a:t>这种偏差是大量微小的偶然因素造成的微小误差的总和, 这些因素包括: 瞄准误差、测量误差、子弹制造过程方面 (如外形、重量等) 的误差以及射击时武器的振动、气象因素(如风速、风向、能见度、温度等) 的作用, 所有这些不同因素所引起的微小误差是相互独立的, 并且它们中每一个对总和产生的影响不大.</a:t>
            </a:r>
            <a:endParaRPr lang="zh-CN" altLang="en-US" sz="2400" b="1" i="0" dirty="0">
              <a:latin typeface="宋体" panose="02010600030101010101" pitchFamily="2" charset="-122"/>
              <a:ea typeface="宋体" panose="02010600030101010101" pitchFamily="2" charset="-122"/>
            </a:endParaRPr>
          </a:p>
        </p:txBody>
      </p:sp>
      <p:sp>
        <p:nvSpPr>
          <p:cNvPr id="6152" name="文本框 6151"/>
          <p:cNvSpPr txBox="1"/>
          <p:nvPr/>
        </p:nvSpPr>
        <p:spPr>
          <a:xfrm>
            <a:off x="876300" y="5043488"/>
            <a:ext cx="2133600" cy="519112"/>
          </a:xfrm>
          <a:prstGeom prst="rect">
            <a:avLst/>
          </a:prstGeom>
          <a:noFill/>
          <a:ln w="9525">
            <a:noFill/>
          </a:ln>
        </p:spPr>
        <p:txBody>
          <a:bodyPr anchor="t">
            <a:spAutoFit/>
          </a:bodyPr>
          <a:p>
            <a:pPr>
              <a:spcBef>
                <a:spcPct val="50000"/>
              </a:spcBef>
            </a:pPr>
            <a:r>
              <a:rPr lang="zh-CN" altLang="en-US" sz="2800" b="1" i="0" dirty="0">
                <a:solidFill>
                  <a:srgbClr val="0000FF"/>
                </a:solidFill>
                <a:latin typeface="宋体" panose="02010600030101010101" pitchFamily="2" charset="-122"/>
                <a:ea typeface="宋体" panose="02010600030101010101" pitchFamily="2" charset="-122"/>
              </a:rPr>
              <a:t>问题:</a:t>
            </a:r>
            <a:endParaRPr lang="zh-CN" altLang="en-US" sz="2800" b="1" i="0" dirty="0">
              <a:solidFill>
                <a:srgbClr val="0000FF"/>
              </a:solidFill>
              <a:latin typeface="宋体" panose="02010600030101010101" pitchFamily="2" charset="-122"/>
              <a:ea typeface="宋体" panose="02010600030101010101" pitchFamily="2" charset="-122"/>
            </a:endParaRPr>
          </a:p>
        </p:txBody>
      </p:sp>
      <p:sp>
        <p:nvSpPr>
          <p:cNvPr id="6153" name="文本框 6152"/>
          <p:cNvSpPr txBox="1"/>
          <p:nvPr/>
        </p:nvSpPr>
        <p:spPr>
          <a:xfrm>
            <a:off x="857250" y="5043488"/>
            <a:ext cx="7753350" cy="952500"/>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      某个随机变量是由大量相互独立且均匀小的随机变量相加而成的, 研究其概率分布情况.</a:t>
            </a:r>
            <a:endParaRPr lang="zh-CN" altLang="en-US" sz="2800" b="1" i="0" dirty="0">
              <a:latin typeface="宋体" panose="02010600030101010101" pitchFamily="2" charset="-122"/>
              <a:ea typeface="宋体" panose="02010600030101010101" pitchFamily="2" charset="-122"/>
            </a:endParaRPr>
          </a:p>
        </p:txBody>
      </p:sp>
      <p:pic>
        <p:nvPicPr>
          <p:cNvPr id="6155" name="图片 6154" descr="4[12]"/>
          <p:cNvPicPr>
            <a:picLocks noChangeAspect="1"/>
          </p:cNvPicPr>
          <p:nvPr/>
        </p:nvPicPr>
        <p:blipFill>
          <a:blip r:embed="rId1"/>
          <a:stretch>
            <a:fillRect/>
          </a:stretch>
        </p:blipFill>
        <p:spPr>
          <a:xfrm>
            <a:off x="6907213" y="762000"/>
            <a:ext cx="1474787" cy="514350"/>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wipe(left)">
                                      <p:cBhvr>
                                        <p:cTn id="7" dur="500"/>
                                        <p:tgtEl>
                                          <p:spTgt spid="61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wipe(left)">
                                      <p:cBhvr>
                                        <p:cTn id="12" dur="500"/>
                                        <p:tgtEl>
                                          <p:spTgt spid="61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wipe(left)">
                                      <p:cBhvr>
                                        <p:cTn id="17" dur="500"/>
                                        <p:tgtEl>
                                          <p:spTgt spid="6151"/>
                                        </p:tgtEl>
                                      </p:cBhvr>
                                    </p:animEffect>
                                  </p:childTnLst>
                                </p:cTn>
                              </p:par>
                            </p:childTnLst>
                          </p:cTn>
                        </p:par>
                        <p:par>
                          <p:cTn id="18" fill="hold">
                            <p:stCondLst>
                              <p:cond delay="500"/>
                            </p:stCondLst>
                            <p:childTnLst>
                              <p:par>
                                <p:cTn id="19" presetID="22" presetClass="entr" presetSubtype="2" fill="hold" nodeType="afterEffect">
                                  <p:stCondLst>
                                    <p:cond delay="0"/>
                                  </p:stCondLst>
                                  <p:childTnLst>
                                    <p:set>
                                      <p:cBhvr>
                                        <p:cTn id="20" dur="1" fill="hold">
                                          <p:stCondLst>
                                            <p:cond delay="0"/>
                                          </p:stCondLst>
                                        </p:cTn>
                                        <p:tgtEl>
                                          <p:spTgt spid="6155"/>
                                        </p:tgtEl>
                                        <p:attrNameLst>
                                          <p:attrName>style.visibility</p:attrName>
                                        </p:attrNameLst>
                                      </p:cBhvr>
                                      <p:to>
                                        <p:strVal val="visible"/>
                                      </p:to>
                                    </p:set>
                                    <p:animEffect transition="in" filter="wipe(right)">
                                      <p:cBhvr>
                                        <p:cTn id="21" dur="500"/>
                                        <p:tgtEl>
                                          <p:spTgt spid="61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152"/>
                                        </p:tgtEl>
                                        <p:attrNameLst>
                                          <p:attrName>style.visibility</p:attrName>
                                        </p:attrNameLst>
                                      </p:cBhvr>
                                      <p:to>
                                        <p:strVal val="visible"/>
                                      </p:to>
                                    </p:set>
                                    <p:animEffect transition="in" filter="wipe(left)">
                                      <p:cBhvr>
                                        <p:cTn id="26" dur="500"/>
                                        <p:tgtEl>
                                          <p:spTgt spid="615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animEffect transition="in" filter="wipe(left)">
                                      <p:cBhvr>
                                        <p:cTn id="31"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0" grpId="0"/>
      <p:bldP spid="6151" grpId="0"/>
      <p:bldP spid="6152" grpId="0"/>
      <p:bldP spid="61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76" name="文本框 56375"/>
          <p:cNvSpPr txBox="1"/>
          <p:nvPr/>
        </p:nvSpPr>
        <p:spPr>
          <a:xfrm>
            <a:off x="323850" y="2483168"/>
            <a:ext cx="8153400" cy="2158365"/>
          </a:xfrm>
          <a:prstGeom prst="rect">
            <a:avLst/>
          </a:prstGeom>
          <a:noFill/>
          <a:ln w="9525">
            <a:noFill/>
          </a:ln>
        </p:spPr>
        <p:txBody>
          <a:bodyPr anchor="ctr">
            <a:spAutoFit/>
          </a:bodyPr>
          <a:p>
            <a:pPr algn="l">
              <a:lnSpc>
                <a:spcPct val="120000"/>
              </a:lnSpc>
            </a:pPr>
            <a:r>
              <a:rPr lang="en-US" altLang="zh-CN" sz="2800" b="1" i="0" dirty="0">
                <a:latin typeface="宋体" panose="02010600030101010101" pitchFamily="2" charset="-122"/>
                <a:ea typeface="宋体" panose="02010600030101010101" pitchFamily="2" charset="-122"/>
                <a:cs typeface="宋体" panose="02010600030101010101" pitchFamily="2" charset="-122"/>
              </a:rPr>
              <a:t>    </a:t>
            </a:r>
            <a:r>
              <a:rPr lang="zh-CN" altLang="en-US" sz="2800" b="1" i="0" dirty="0">
                <a:latin typeface="宋体" panose="02010600030101010101" pitchFamily="2" charset="-122"/>
                <a:ea typeface="宋体" panose="02010600030101010101" pitchFamily="2" charset="-122"/>
                <a:cs typeface="宋体" panose="02010600030101010101" pitchFamily="2" charset="-122"/>
              </a:rPr>
              <a:t>如果一个随机变量是由大量相互独立的随机因素的综合影响所造成，而每一个别因素对这种综合影响中所起的作用不大，则这种随机变量一般都服从或近似服从正态分布</a:t>
            </a:r>
            <a:r>
              <a:rPr lang="en-US" altLang="zh-CN" sz="2800" b="1" i="0">
                <a:latin typeface="宋体" panose="02010600030101010101" pitchFamily="2" charset="-122"/>
                <a:ea typeface="宋体" panose="02010600030101010101" pitchFamily="2" charset="-122"/>
                <a:cs typeface="宋体" panose="02010600030101010101" pitchFamily="2" charset="-122"/>
              </a:rPr>
              <a:t>.</a:t>
            </a:r>
            <a:endParaRPr lang="en-US" altLang="zh-CN" sz="2800" i="0">
              <a:latin typeface="宋体" panose="02010600030101010101" pitchFamily="2" charset="-122"/>
              <a:ea typeface="宋体" panose="02010600030101010101" pitchFamily="2" charset="-122"/>
              <a:cs typeface="宋体" panose="02010600030101010101" pitchFamily="2" charset="-122"/>
            </a:endParaRPr>
          </a:p>
        </p:txBody>
      </p:sp>
      <p:sp>
        <p:nvSpPr>
          <p:cNvPr id="56377" name="矩形 56376"/>
          <p:cNvSpPr/>
          <p:nvPr/>
        </p:nvSpPr>
        <p:spPr>
          <a:xfrm>
            <a:off x="323850" y="721519"/>
            <a:ext cx="5832475" cy="1641475"/>
          </a:xfrm>
          <a:prstGeom prst="rect">
            <a:avLst/>
          </a:prstGeom>
          <a:noFill/>
          <a:ln w="9525">
            <a:noFill/>
          </a:ln>
        </p:spPr>
        <p:txBody>
          <a:bodyPr anchor="ctr">
            <a:spAutoFit/>
          </a:bodyPr>
          <a:p>
            <a:pPr algn="l" eaLnBrk="1" hangingPunct="1">
              <a:lnSpc>
                <a:spcPct val="120000"/>
              </a:lnSpc>
            </a:pPr>
            <a:r>
              <a:rPr lang="en-US" altLang="zh-CN" sz="2800" b="1" i="0" dirty="0">
                <a:latin typeface="宋体" panose="02010600030101010101" pitchFamily="2" charset="-122"/>
                <a:ea typeface="宋体" panose="02010600030101010101" pitchFamily="2" charset="-122"/>
                <a:cs typeface="宋体" panose="02010600030101010101" pitchFamily="2" charset="-122"/>
              </a:rPr>
              <a:t>    </a:t>
            </a:r>
            <a:r>
              <a:rPr lang="zh-CN" altLang="en-US" sz="2800" b="1" i="0" dirty="0">
                <a:latin typeface="宋体" panose="02010600030101010101" pitchFamily="2" charset="-122"/>
                <a:ea typeface="宋体" panose="02010600030101010101" pitchFamily="2" charset="-122"/>
                <a:cs typeface="宋体" panose="02010600030101010101" pitchFamily="2" charset="-122"/>
              </a:rPr>
              <a:t>自从高斯指出测量误差服从正态分布之后，人们发现，正态分布在自然界中极为常见</a:t>
            </a:r>
            <a:r>
              <a:rPr lang="en-US" altLang="zh-CN" sz="2800" b="1" i="0">
                <a:latin typeface="宋体" panose="02010600030101010101" pitchFamily="2" charset="-122"/>
                <a:ea typeface="宋体" panose="02010600030101010101" pitchFamily="2" charset="-122"/>
                <a:cs typeface="宋体" panose="02010600030101010101" pitchFamily="2" charset="-122"/>
              </a:rPr>
              <a:t>.</a:t>
            </a:r>
            <a:endParaRPr lang="en-US" altLang="zh-CN" sz="2800" b="1" i="0">
              <a:latin typeface="宋体" panose="02010600030101010101" pitchFamily="2" charset="-122"/>
              <a:ea typeface="宋体" panose="02010600030101010101" pitchFamily="2" charset="-122"/>
              <a:cs typeface="宋体" panose="02010600030101010101" pitchFamily="2" charset="-122"/>
            </a:endParaRPr>
          </a:p>
        </p:txBody>
      </p:sp>
      <p:pic>
        <p:nvPicPr>
          <p:cNvPr id="56378" name="图片 56377" descr="高斯"/>
          <p:cNvPicPr>
            <a:picLocks noChangeAspect="1"/>
          </p:cNvPicPr>
          <p:nvPr/>
        </p:nvPicPr>
        <p:blipFill>
          <a:blip r:embed="rId1"/>
          <a:stretch>
            <a:fillRect/>
          </a:stretch>
        </p:blipFill>
        <p:spPr>
          <a:xfrm>
            <a:off x="6303963" y="808038"/>
            <a:ext cx="1436687" cy="1684337"/>
          </a:xfrm>
          <a:prstGeom prst="rect">
            <a:avLst/>
          </a:prstGeom>
          <a:noFill/>
          <a:ln w="9525">
            <a:noFill/>
          </a:ln>
        </p:spPr>
      </p:pic>
      <p:sp>
        <p:nvSpPr>
          <p:cNvPr id="56379" name="文本框 56378"/>
          <p:cNvSpPr txBox="1"/>
          <p:nvPr/>
        </p:nvSpPr>
        <p:spPr>
          <a:xfrm>
            <a:off x="396875" y="4717733"/>
            <a:ext cx="8001000" cy="1124585"/>
          </a:xfrm>
          <a:prstGeom prst="rect">
            <a:avLst/>
          </a:prstGeom>
          <a:noFill/>
          <a:ln w="9525">
            <a:noFill/>
          </a:ln>
        </p:spPr>
        <p:txBody>
          <a:bodyPr anchor="ctr">
            <a:spAutoFit/>
          </a:bodyPr>
          <a:p>
            <a:pPr algn="l">
              <a:lnSpc>
                <a:spcPct val="120000"/>
              </a:lnSpc>
            </a:pPr>
            <a:r>
              <a:rPr lang="en-US" altLang="zh-CN" sz="2800" b="1" i="0" dirty="0">
                <a:latin typeface="宋体" panose="02010600030101010101" pitchFamily="2" charset="-122"/>
                <a:ea typeface="宋体" panose="02010600030101010101" pitchFamily="2" charset="-122"/>
                <a:cs typeface="宋体" panose="02010600030101010101" pitchFamily="2" charset="-122"/>
              </a:rPr>
              <a:t>    </a:t>
            </a:r>
            <a:r>
              <a:rPr lang="zh-CN" altLang="en-US" sz="2800" b="1" i="0" dirty="0">
                <a:latin typeface="宋体" panose="02010600030101010101" pitchFamily="2" charset="-122"/>
                <a:ea typeface="宋体" panose="02010600030101010101" pitchFamily="2" charset="-122"/>
                <a:cs typeface="宋体" panose="02010600030101010101" pitchFamily="2" charset="-122"/>
              </a:rPr>
              <a:t>现在我们就来研究独立随机变量之和所特有的规律性问题</a:t>
            </a:r>
            <a:r>
              <a:rPr lang="en-US" altLang="zh-CN" sz="2800" b="1" i="0">
                <a:latin typeface="宋体" panose="02010600030101010101" pitchFamily="2" charset="-122"/>
                <a:ea typeface="宋体" panose="02010600030101010101" pitchFamily="2" charset="-122"/>
                <a:cs typeface="宋体" panose="02010600030101010101" pitchFamily="2" charset="-122"/>
              </a:rPr>
              <a:t>.</a:t>
            </a:r>
            <a:endParaRPr lang="en-US" altLang="zh-CN" sz="2800" i="0">
              <a:latin typeface="宋体" panose="02010600030101010101" pitchFamily="2" charset="-122"/>
              <a:ea typeface="宋体" panose="02010600030101010101" pitchFamily="2" charset="-122"/>
              <a:cs typeface="宋体" panose="02010600030101010101" pitchFamily="2" charset="-122"/>
            </a:endParaRPr>
          </a:p>
        </p:txBody>
      </p:sp>
      <p:sp>
        <p:nvSpPr>
          <p:cNvPr id="56380" name="文本框 56379"/>
          <p:cNvSpPr txBox="1"/>
          <p:nvPr/>
        </p:nvSpPr>
        <p:spPr>
          <a:xfrm>
            <a:off x="7812088" y="1341438"/>
            <a:ext cx="897890" cy="521970"/>
          </a:xfrm>
          <a:prstGeom prst="rect">
            <a:avLst/>
          </a:prstGeom>
          <a:noFill/>
          <a:ln w="9525">
            <a:noFill/>
          </a:ln>
        </p:spPr>
        <p:txBody>
          <a:bodyPr wrap="none" anchor="t">
            <a:spAutoFit/>
          </a:bodyPr>
          <a:p>
            <a:r>
              <a:rPr lang="zh-CN" altLang="en-US" sz="2800" b="1" i="0" dirty="0">
                <a:solidFill>
                  <a:schemeClr val="accent2"/>
                </a:solidFill>
                <a:latin typeface="宋体" panose="02010600030101010101" pitchFamily="2" charset="-122"/>
                <a:ea typeface="宋体" panose="02010600030101010101" pitchFamily="2" charset="-122"/>
              </a:rPr>
              <a:t>高斯</a:t>
            </a:r>
            <a:endParaRPr lang="zh-CN" altLang="en-US" sz="2800" b="1" i="0" dirty="0">
              <a:solidFill>
                <a:schemeClr val="accent2"/>
              </a:solidFill>
              <a:latin typeface="宋体" panose="02010600030101010101" pitchFamily="2" charset="-122"/>
              <a:ea typeface="宋体" panose="02010600030101010101" pitchFamily="2" charset="-122"/>
            </a:endParaRPr>
          </a:p>
        </p:txBody>
      </p:sp>
      <p:sp>
        <p:nvSpPr>
          <p:cNvPr id="56381" name="矩形 56380"/>
          <p:cNvSpPr/>
          <p:nvPr/>
        </p:nvSpPr>
        <p:spPr>
          <a:xfrm>
            <a:off x="-323850" y="5831047"/>
            <a:ext cx="8353425" cy="521970"/>
          </a:xfrm>
          <a:prstGeom prst="rect">
            <a:avLst/>
          </a:prstGeom>
          <a:noFill/>
          <a:ln w="9525">
            <a:noFill/>
          </a:ln>
        </p:spPr>
        <p:txBody>
          <a:bodyPr anchor="ctr">
            <a:spAutoFit/>
          </a:bodyPr>
          <a:p>
            <a:pPr algn="l"/>
            <a:r>
              <a:rPr lang="en-US" altLang="zh-CN" sz="2800" b="1" i="0" dirty="0">
                <a:latin typeface="宋体" panose="02010600030101010101" pitchFamily="2" charset="-122"/>
                <a:ea typeface="宋体" panose="02010600030101010101" pitchFamily="2" charset="-122"/>
                <a:cs typeface="宋体" panose="02010600030101010101" pitchFamily="2" charset="-122"/>
              </a:rPr>
              <a:t>      </a:t>
            </a:r>
            <a:r>
              <a:rPr lang="zh-CN" altLang="en-US" sz="2800" b="1" i="0" dirty="0">
                <a:latin typeface="宋体" panose="02010600030101010101" pitchFamily="2" charset="-122"/>
                <a:ea typeface="宋体" panose="02010600030101010101" pitchFamily="2" charset="-122"/>
                <a:cs typeface="宋体" panose="02010600030101010101" pitchFamily="2" charset="-122"/>
              </a:rPr>
              <a:t>当</a:t>
            </a:r>
            <a:r>
              <a:rPr lang="en-US" altLang="zh-CN" sz="2800" b="1" i="0">
                <a:latin typeface="宋体" panose="02010600030101010101" pitchFamily="2" charset="-122"/>
                <a:ea typeface="宋体" panose="02010600030101010101" pitchFamily="2" charset="-122"/>
                <a:cs typeface="宋体" panose="02010600030101010101" pitchFamily="2" charset="-122"/>
              </a:rPr>
              <a:t>n</a:t>
            </a:r>
            <a:r>
              <a:rPr lang="zh-CN" altLang="en-US" sz="2800" b="1" i="0" dirty="0">
                <a:latin typeface="宋体" panose="02010600030101010101" pitchFamily="2" charset="-122"/>
                <a:ea typeface="宋体" panose="02010600030101010101" pitchFamily="2" charset="-122"/>
                <a:cs typeface="宋体" panose="02010600030101010101" pitchFamily="2" charset="-122"/>
              </a:rPr>
              <a:t>无限增大时，这个和的极限分布是什么呢？</a:t>
            </a:r>
            <a:endParaRPr lang="zh-CN" altLang="en-US" sz="2800" b="1" i="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6377"/>
                                        </p:tgtEl>
                                        <p:attrNameLst>
                                          <p:attrName>style.visibility</p:attrName>
                                        </p:attrNameLst>
                                      </p:cBhvr>
                                      <p:to>
                                        <p:strVal val="visible"/>
                                      </p:to>
                                    </p:set>
                                    <p:animEffect transition="in" filter="barn(outVertical)">
                                      <p:cBhvr>
                                        <p:cTn id="7" dur="500"/>
                                        <p:tgtEl>
                                          <p:spTgt spid="56377"/>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6378"/>
                                        </p:tgtEl>
                                        <p:attrNameLst>
                                          <p:attrName>style.visibility</p:attrName>
                                        </p:attrNameLst>
                                      </p:cBhvr>
                                      <p:to>
                                        <p:strVal val="visible"/>
                                      </p:to>
                                    </p:set>
                                    <p:anim calcmode="lin" valueType="num">
                                      <p:cBhvr additive="base">
                                        <p:cTn id="11" dur="500" fill="hold"/>
                                        <p:tgtEl>
                                          <p:spTgt spid="56378"/>
                                        </p:tgtEl>
                                        <p:attrNameLst>
                                          <p:attrName>ppt_x</p:attrName>
                                        </p:attrNameLst>
                                      </p:cBhvr>
                                      <p:tavLst>
                                        <p:tav tm="0">
                                          <p:val>
                                            <p:strVal val="1+#ppt_w/2"/>
                                          </p:val>
                                        </p:tav>
                                        <p:tav tm="100000">
                                          <p:val>
                                            <p:strVal val="#ppt_x"/>
                                          </p:val>
                                        </p:tav>
                                      </p:tavLst>
                                    </p:anim>
                                    <p:anim calcmode="lin" valueType="num">
                                      <p:cBhvr additive="base">
                                        <p:cTn id="12" dur="500" fill="hold"/>
                                        <p:tgtEl>
                                          <p:spTgt spid="5637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6380"/>
                                        </p:tgtEl>
                                        <p:attrNameLst>
                                          <p:attrName>style.visibility</p:attrName>
                                        </p:attrNameLst>
                                      </p:cBhvr>
                                      <p:to>
                                        <p:strVal val="visible"/>
                                      </p:to>
                                    </p:set>
                                    <p:animEffect transition="in" filter="wipe(down)">
                                      <p:cBhvr>
                                        <p:cTn id="17" dur="500"/>
                                        <p:tgtEl>
                                          <p:spTgt spid="563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76"/>
                                        </p:tgtEl>
                                        <p:attrNameLst>
                                          <p:attrName>style.visibility</p:attrName>
                                        </p:attrNameLst>
                                      </p:cBhvr>
                                      <p:to>
                                        <p:strVal val="visible"/>
                                      </p:to>
                                    </p:set>
                                    <p:animEffect transition="in" filter="wipe(left)">
                                      <p:cBhvr>
                                        <p:cTn id="22" dur="500"/>
                                        <p:tgtEl>
                                          <p:spTgt spid="56376"/>
                                        </p:tgtEl>
                                      </p:cBhvr>
                                    </p:animEffect>
                                  </p:childTnLst>
                                </p:cTn>
                              </p:par>
                            </p:childTnLst>
                          </p:cTn>
                        </p:par>
                        <p:par>
                          <p:cTn id="23" fill="hold">
                            <p:stCondLst>
                              <p:cond delay="500"/>
                            </p:stCondLst>
                            <p:childTnLst>
                              <p:par>
                                <p:cTn id="24" presetID="16" presetClass="entr" presetSubtype="37" fill="hold" grpId="0" nodeType="afterEffect">
                                  <p:stCondLst>
                                    <p:cond delay="0"/>
                                  </p:stCondLst>
                                  <p:childTnLst>
                                    <p:set>
                                      <p:cBhvr>
                                        <p:cTn id="25" dur="1" fill="hold">
                                          <p:stCondLst>
                                            <p:cond delay="0"/>
                                          </p:stCondLst>
                                        </p:cTn>
                                        <p:tgtEl>
                                          <p:spTgt spid="56379"/>
                                        </p:tgtEl>
                                        <p:attrNameLst>
                                          <p:attrName>style.visibility</p:attrName>
                                        </p:attrNameLst>
                                      </p:cBhvr>
                                      <p:to>
                                        <p:strVal val="visible"/>
                                      </p:to>
                                    </p:set>
                                    <p:animEffect transition="in" filter="barn(outVertical)">
                                      <p:cBhvr>
                                        <p:cTn id="26" dur="500"/>
                                        <p:tgtEl>
                                          <p:spTgt spid="5637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6381"/>
                                        </p:tgtEl>
                                        <p:attrNameLst>
                                          <p:attrName>style.visibility</p:attrName>
                                        </p:attrNameLst>
                                      </p:cBhvr>
                                      <p:to>
                                        <p:strVal val="visible"/>
                                      </p:to>
                                    </p:set>
                                    <p:animEffect transition="in" filter="wipe(down)">
                                      <p:cBhvr>
                                        <p:cTn id="31" dur="500"/>
                                        <p:tgtEl>
                                          <p:spTgt spid="56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76" grpId="0"/>
      <p:bldP spid="56377" grpId="0"/>
      <p:bldP spid="56379" grpId="0"/>
      <p:bldP spid="56380" grpId="0"/>
      <p:bldP spid="563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22" name="文本框 1464321"/>
          <p:cNvSpPr txBox="1"/>
          <p:nvPr/>
        </p:nvSpPr>
        <p:spPr>
          <a:xfrm>
            <a:off x="323850" y="620713"/>
            <a:ext cx="8280400" cy="1630362"/>
          </a:xfrm>
          <a:prstGeom prst="rect">
            <a:avLst/>
          </a:prstGeom>
          <a:noFill/>
          <a:ln w="9525">
            <a:noFill/>
          </a:ln>
        </p:spPr>
        <p:txBody>
          <a:bodyPr anchor="ctr">
            <a:spAutoFit/>
          </a:bodyPr>
          <a:p>
            <a:pPr eaLnBrk="0" hangingPunct="0">
              <a:lnSpc>
                <a:spcPct val="120000"/>
              </a:lnSpc>
            </a:pPr>
            <a:r>
              <a:rPr lang="zh-CN" altLang="en-US" sz="2800" b="1" i="0">
                <a:latin typeface="Times New Roman" panose="02020603050405020304" pitchFamily="18" charset="0"/>
                <a:ea typeface="宋体" panose="02010600030101010101" pitchFamily="2" charset="-122"/>
              </a:rPr>
              <a:t>        由于无穷个随机变量之和可能趋于∞，故我们不研究</a:t>
            </a:r>
            <a:r>
              <a:rPr lang="en-US" altLang="zh-CN" sz="2800" b="1">
                <a:latin typeface="Times New Roman" panose="02020603050405020304" pitchFamily="18" charset="0"/>
                <a:ea typeface="宋体" panose="02010600030101010101" pitchFamily="2" charset="-122"/>
              </a:rPr>
              <a:t>n</a:t>
            </a:r>
            <a:r>
              <a:rPr lang="zh-CN" altLang="en-US" sz="2800" b="1" i="0">
                <a:latin typeface="Times New Roman" panose="02020603050405020304" pitchFamily="18" charset="0"/>
                <a:ea typeface="宋体" panose="02010600030101010101" pitchFamily="2" charset="-122"/>
              </a:rPr>
              <a:t>个随机变量之和本身而考虑它的标准化的随机变量</a:t>
            </a:r>
            <a:r>
              <a:rPr lang="en-US" altLang="zh-CN" sz="2800" b="1" i="0">
                <a:latin typeface="Times New Roman" panose="02020603050405020304" pitchFamily="18" charset="0"/>
                <a:ea typeface="宋体" panose="02010600030101010101" pitchFamily="2" charset="-122"/>
              </a:rPr>
              <a:t>.</a:t>
            </a:r>
            <a:endParaRPr lang="en-US" altLang="zh-CN" sz="2800" i="0">
              <a:latin typeface="Times New Roman" panose="02020603050405020304" pitchFamily="18" charset="0"/>
              <a:ea typeface="宋体" panose="02010600030101010101" pitchFamily="2" charset="-122"/>
            </a:endParaRPr>
          </a:p>
        </p:txBody>
      </p:sp>
      <p:graphicFrame>
        <p:nvGraphicFramePr>
          <p:cNvPr id="1464323" name="对象 1464322"/>
          <p:cNvGraphicFramePr>
            <a:graphicFrameLocks noChangeAspect="1"/>
          </p:cNvGraphicFramePr>
          <p:nvPr/>
        </p:nvGraphicFramePr>
        <p:xfrm>
          <a:off x="1835150" y="2651125"/>
          <a:ext cx="3744913" cy="1714500"/>
        </p:xfrm>
        <a:graphic>
          <a:graphicData uri="http://schemas.openxmlformats.org/presentationml/2006/ole">
            <mc:AlternateContent xmlns:mc="http://schemas.openxmlformats.org/markup-compatibility/2006">
              <mc:Choice xmlns:v="urn:schemas-microsoft-com:vml" Requires="v">
                <p:oleObj spid="_x0000_s3094" name="" r:id="rId1" imgW="3263900" imgH="1663700" progId="Equation.3">
                  <p:embed/>
                </p:oleObj>
              </mc:Choice>
              <mc:Fallback>
                <p:oleObj name="" r:id="rId1" imgW="3263900" imgH="1663700" progId="Equation.3">
                  <p:embed/>
                  <p:pic>
                    <p:nvPicPr>
                      <p:cNvPr id="0" name="图片 3093"/>
                      <p:cNvPicPr/>
                      <p:nvPr/>
                    </p:nvPicPr>
                    <p:blipFill>
                      <a:blip r:embed="rId2"/>
                      <a:stretch>
                        <a:fillRect/>
                      </a:stretch>
                    </p:blipFill>
                    <p:spPr>
                      <a:xfrm>
                        <a:off x="1835150" y="2651125"/>
                        <a:ext cx="3744913" cy="1714500"/>
                      </a:xfrm>
                      <a:prstGeom prst="rect">
                        <a:avLst/>
                      </a:prstGeom>
                      <a:solidFill>
                        <a:srgbClr val="CCFFFF"/>
                      </a:solidFill>
                      <a:ln w="38100">
                        <a:noFill/>
                        <a:miter/>
                      </a:ln>
                    </p:spPr>
                  </p:pic>
                </p:oleObj>
              </mc:Fallback>
            </mc:AlternateContent>
          </a:graphicData>
        </a:graphic>
      </p:graphicFrame>
      <p:graphicFrame>
        <p:nvGraphicFramePr>
          <p:cNvPr id="1464324" name="对象 1464323"/>
          <p:cNvGraphicFramePr>
            <a:graphicFrameLocks noChangeAspect="1"/>
          </p:cNvGraphicFramePr>
          <p:nvPr/>
        </p:nvGraphicFramePr>
        <p:xfrm>
          <a:off x="611188" y="4762500"/>
          <a:ext cx="6453187" cy="444500"/>
        </p:xfrm>
        <a:graphic>
          <a:graphicData uri="http://schemas.openxmlformats.org/presentationml/2006/ole">
            <mc:AlternateContent xmlns:mc="http://schemas.openxmlformats.org/markup-compatibility/2006">
              <mc:Choice xmlns:v="urn:schemas-microsoft-com:vml" Requires="v">
                <p:oleObj spid="_x0000_s3092" name="" r:id="rId3" imgW="6118860" imgH="444500" progId="Equation.3">
                  <p:embed/>
                </p:oleObj>
              </mc:Choice>
              <mc:Fallback>
                <p:oleObj name="" r:id="rId3" imgW="6118860" imgH="444500" progId="Equation.3">
                  <p:embed/>
                  <p:pic>
                    <p:nvPicPr>
                      <p:cNvPr id="0" name="图片 3091"/>
                      <p:cNvPicPr/>
                      <p:nvPr/>
                    </p:nvPicPr>
                    <p:blipFill>
                      <a:blip r:embed="rId4"/>
                      <a:stretch>
                        <a:fillRect/>
                      </a:stretch>
                    </p:blipFill>
                    <p:spPr>
                      <a:xfrm>
                        <a:off x="611188" y="4762500"/>
                        <a:ext cx="6453187" cy="444500"/>
                      </a:xfrm>
                      <a:prstGeom prst="rect">
                        <a:avLst/>
                      </a:prstGeom>
                      <a:noFill/>
                      <a:ln w="38100">
                        <a:noFill/>
                        <a:miter/>
                      </a:ln>
                    </p:spPr>
                  </p:pic>
                </p:oleObj>
              </mc:Fallback>
            </mc:AlternateContent>
          </a:graphicData>
        </a:graphic>
      </p:graphicFrame>
      <p:sp>
        <p:nvSpPr>
          <p:cNvPr id="1464325" name="矩形 1464324"/>
          <p:cNvSpPr/>
          <p:nvPr/>
        </p:nvSpPr>
        <p:spPr>
          <a:xfrm>
            <a:off x="179388" y="5335588"/>
            <a:ext cx="8135937" cy="1117600"/>
          </a:xfrm>
          <a:prstGeom prst="rect">
            <a:avLst/>
          </a:prstGeom>
          <a:noFill/>
          <a:ln w="9525">
            <a:noFill/>
          </a:ln>
        </p:spPr>
        <p:txBody>
          <a:bodyPr anchor="ctr">
            <a:spAutoFit/>
          </a:bodyPr>
          <a:p>
            <a:pPr>
              <a:lnSpc>
                <a:spcPct val="120000"/>
              </a:lnSpc>
            </a:pPr>
            <a:r>
              <a:rPr lang="zh-CN" altLang="en-US" sz="2800" b="1" i="0">
                <a:latin typeface="Times New Roman" panose="02020603050405020304" pitchFamily="18" charset="0"/>
                <a:ea typeface="宋体" panose="02010600030101010101" pitchFamily="2" charset="-122"/>
              </a:rPr>
              <a:t>        在概率论中，习惯于把和的分布收敛于正态分布这一类定理都叫做</a:t>
            </a:r>
            <a:r>
              <a:rPr lang="zh-CN" altLang="en-US" sz="2800" b="1" i="0">
                <a:solidFill>
                  <a:schemeClr val="tx2"/>
                </a:solidFill>
                <a:latin typeface="Times New Roman" panose="02020603050405020304" pitchFamily="18" charset="0"/>
                <a:ea typeface="宋体" panose="02010600030101010101" pitchFamily="2" charset="-122"/>
              </a:rPr>
              <a:t>中心极限定理</a:t>
            </a:r>
            <a:r>
              <a:rPr lang="en-US" altLang="zh-CN" sz="2800" b="1" i="0">
                <a:latin typeface="Times New Roman" panose="02020603050405020304" pitchFamily="18" charset="0"/>
                <a:ea typeface="宋体" panose="02010600030101010101" pitchFamily="2" charset="-122"/>
              </a:rPr>
              <a:t>.</a:t>
            </a:r>
            <a:endParaRPr lang="en-US" altLang="zh-CN" sz="2800" b="1" i="0">
              <a:latin typeface="Times New Roman" panose="02020603050405020304" pitchFamily="18" charset="0"/>
              <a:ea typeface="宋体" panose="02010600030101010101" pitchFamily="2" charset="-122"/>
            </a:endParaRPr>
          </a:p>
        </p:txBody>
      </p:sp>
      <p:graphicFrame>
        <p:nvGraphicFramePr>
          <p:cNvPr id="1464326" name="对象 1464325"/>
          <p:cNvGraphicFramePr>
            <a:graphicFrameLocks noChangeAspect="1"/>
          </p:cNvGraphicFramePr>
          <p:nvPr/>
        </p:nvGraphicFramePr>
        <p:xfrm>
          <a:off x="1619250" y="1593850"/>
          <a:ext cx="6192838" cy="800100"/>
        </p:xfrm>
        <a:graphic>
          <a:graphicData uri="http://schemas.openxmlformats.org/presentationml/2006/ole">
            <mc:AlternateContent xmlns:mc="http://schemas.openxmlformats.org/markup-compatibility/2006">
              <mc:Choice xmlns:v="urn:schemas-microsoft-com:vml" Requires="v">
                <p:oleObj spid="_x0000_s3093" name="" r:id="rId5" imgW="6118860" imgH="799465" progId="Equation.3">
                  <p:embed/>
                </p:oleObj>
              </mc:Choice>
              <mc:Fallback>
                <p:oleObj name="" r:id="rId5" imgW="6118860" imgH="799465" progId="Equation.3">
                  <p:embed/>
                  <p:pic>
                    <p:nvPicPr>
                      <p:cNvPr id="0" name="图片 3092"/>
                      <p:cNvPicPr/>
                      <p:nvPr/>
                    </p:nvPicPr>
                    <p:blipFill>
                      <a:blip r:embed="rId6"/>
                      <a:stretch>
                        <a:fillRect/>
                      </a:stretch>
                    </p:blipFill>
                    <p:spPr>
                      <a:xfrm>
                        <a:off x="1619250" y="1593850"/>
                        <a:ext cx="6192838" cy="800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64322"/>
                                        </p:tgtEl>
                                        <p:attrNameLst>
                                          <p:attrName>style.visibility</p:attrName>
                                        </p:attrNameLst>
                                      </p:cBhvr>
                                      <p:to>
                                        <p:strVal val="visible"/>
                                      </p:to>
                                    </p:set>
                                    <p:animEffect transition="in" filter="wipe(left)">
                                      <p:cBhvr>
                                        <p:cTn id="7" dur="500"/>
                                        <p:tgtEl>
                                          <p:spTgt spid="1464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64326"/>
                                        </p:tgtEl>
                                        <p:attrNameLst>
                                          <p:attrName>style.visibility</p:attrName>
                                        </p:attrNameLst>
                                      </p:cBhvr>
                                      <p:to>
                                        <p:strVal val="visible"/>
                                      </p:to>
                                    </p:set>
                                    <p:animEffect transition="in" filter="wipe(down)">
                                      <p:cBhvr>
                                        <p:cTn id="12" dur="500"/>
                                        <p:tgtEl>
                                          <p:spTgt spid="14643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64323"/>
                                        </p:tgtEl>
                                        <p:attrNameLst>
                                          <p:attrName>style.visibility</p:attrName>
                                        </p:attrNameLst>
                                      </p:cBhvr>
                                      <p:to>
                                        <p:strVal val="visible"/>
                                      </p:to>
                                    </p:set>
                                    <p:animEffect transition="in" filter="wipe(down)">
                                      <p:cBhvr>
                                        <p:cTn id="17" dur="500"/>
                                        <p:tgtEl>
                                          <p:spTgt spid="14643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64324"/>
                                        </p:tgtEl>
                                        <p:attrNameLst>
                                          <p:attrName>style.visibility</p:attrName>
                                        </p:attrNameLst>
                                      </p:cBhvr>
                                      <p:to>
                                        <p:strVal val="visible"/>
                                      </p:to>
                                    </p:set>
                                    <p:animEffect transition="in" filter="wipe(down)">
                                      <p:cBhvr>
                                        <p:cTn id="22" dur="500"/>
                                        <p:tgtEl>
                                          <p:spTgt spid="14643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64325"/>
                                        </p:tgtEl>
                                        <p:attrNameLst>
                                          <p:attrName>style.visibility</p:attrName>
                                        </p:attrNameLst>
                                      </p:cBhvr>
                                      <p:to>
                                        <p:strVal val="visible"/>
                                      </p:to>
                                    </p:set>
                                    <p:animEffect transition="in" filter="wipe(down)">
                                      <p:cBhvr>
                                        <p:cTn id="27" dur="500"/>
                                        <p:tgtEl>
                                          <p:spTgt spid="146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22" grpId="0"/>
      <p:bldP spid="14643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8429" name="对象 58428"/>
          <p:cNvGraphicFramePr/>
          <p:nvPr/>
        </p:nvGraphicFramePr>
        <p:xfrm>
          <a:off x="4422775" y="3177540"/>
          <a:ext cx="112713" cy="214313"/>
        </p:xfrm>
        <a:graphic>
          <a:graphicData uri="http://schemas.openxmlformats.org/presentationml/2006/ole">
            <mc:AlternateContent xmlns:mc="http://schemas.openxmlformats.org/markup-compatibility/2006">
              <mc:Choice xmlns:v="urn:schemas-microsoft-com:vml" Requires="v">
                <p:oleObj spid="_x0000_s3085" name="" r:id="rId1" imgW="115570" imgH="217805" progId="Equation.3">
                  <p:embed/>
                </p:oleObj>
              </mc:Choice>
              <mc:Fallback>
                <p:oleObj name="" r:id="rId1" imgW="115570" imgH="217805" progId="Equation.3">
                  <p:embed/>
                  <p:pic>
                    <p:nvPicPr>
                      <p:cNvPr id="0" name="图片 3084"/>
                      <p:cNvPicPr/>
                      <p:nvPr/>
                    </p:nvPicPr>
                    <p:blipFill>
                      <a:blip r:embed="rId2"/>
                      <a:stretch>
                        <a:fillRect/>
                      </a:stretch>
                    </p:blipFill>
                    <p:spPr>
                      <a:xfrm>
                        <a:off x="4422775" y="3177540"/>
                        <a:ext cx="112713" cy="214313"/>
                      </a:xfrm>
                      <a:prstGeom prst="rect">
                        <a:avLst/>
                      </a:prstGeom>
                      <a:noFill/>
                      <a:ln w="38100">
                        <a:noFill/>
                        <a:miter/>
                      </a:ln>
                    </p:spPr>
                  </p:pic>
                </p:oleObj>
              </mc:Fallback>
            </mc:AlternateContent>
          </a:graphicData>
        </a:graphic>
      </p:graphicFrame>
      <p:graphicFrame>
        <p:nvGraphicFramePr>
          <p:cNvPr id="58430" name="对象 58429"/>
          <p:cNvGraphicFramePr/>
          <p:nvPr/>
        </p:nvGraphicFramePr>
        <p:xfrm>
          <a:off x="4422775" y="3177540"/>
          <a:ext cx="112713" cy="214313"/>
        </p:xfrm>
        <a:graphic>
          <a:graphicData uri="http://schemas.openxmlformats.org/presentationml/2006/ole">
            <mc:AlternateContent xmlns:mc="http://schemas.openxmlformats.org/markup-compatibility/2006">
              <mc:Choice xmlns:v="urn:schemas-microsoft-com:vml" Requires="v">
                <p:oleObj spid="_x0000_s3089" name="" r:id="rId3" imgW="115570" imgH="217805" progId="Equation.3">
                  <p:embed/>
                </p:oleObj>
              </mc:Choice>
              <mc:Fallback>
                <p:oleObj name="" r:id="rId3" imgW="115570" imgH="217805" progId="Equation.3">
                  <p:embed/>
                  <p:pic>
                    <p:nvPicPr>
                      <p:cNvPr id="0" name="图片 3088"/>
                      <p:cNvPicPr/>
                      <p:nvPr/>
                    </p:nvPicPr>
                    <p:blipFill>
                      <a:blip r:embed="rId2"/>
                      <a:stretch>
                        <a:fillRect/>
                      </a:stretch>
                    </p:blipFill>
                    <p:spPr>
                      <a:xfrm>
                        <a:off x="4422775" y="3177540"/>
                        <a:ext cx="112713" cy="214313"/>
                      </a:xfrm>
                      <a:prstGeom prst="rect">
                        <a:avLst/>
                      </a:prstGeom>
                      <a:noFill/>
                      <a:ln w="38100">
                        <a:noFill/>
                        <a:miter/>
                      </a:ln>
                    </p:spPr>
                  </p:pic>
                </p:oleObj>
              </mc:Fallback>
            </mc:AlternateContent>
          </a:graphicData>
        </a:graphic>
      </p:graphicFrame>
      <p:sp>
        <p:nvSpPr>
          <p:cNvPr id="58431" name="矩形 58430"/>
          <p:cNvSpPr/>
          <p:nvPr/>
        </p:nvSpPr>
        <p:spPr>
          <a:xfrm>
            <a:off x="158750" y="45403"/>
            <a:ext cx="4535488" cy="579437"/>
          </a:xfrm>
          <a:prstGeom prst="rect">
            <a:avLst/>
          </a:prstGeom>
          <a:noFill/>
          <a:ln w="9525">
            <a:noFill/>
          </a:ln>
        </p:spPr>
        <p:txBody>
          <a:bodyPr anchor="ctr">
            <a:spAutoFit/>
          </a:bodyPr>
          <a:p>
            <a:pPr algn="l" eaLnBrk="1" hangingPunct="1"/>
            <a:r>
              <a:rPr lang="zh-CN" altLang="en-US" sz="3200" b="1" i="0" dirty="0">
                <a:solidFill>
                  <a:srgbClr val="FF0000"/>
                </a:solidFill>
                <a:latin typeface="Times New Roman" panose="02020603050405020304" pitchFamily="18" charset="0"/>
                <a:ea typeface="黑体" panose="02010609060101010101" pitchFamily="2" charset="-122"/>
              </a:rPr>
              <a:t>一、中心极限定理</a:t>
            </a:r>
            <a:endParaRPr lang="zh-CN" altLang="en-US" sz="3200" b="1" i="0" dirty="0">
              <a:solidFill>
                <a:srgbClr val="FF0000"/>
              </a:solidFill>
              <a:latin typeface="Times New Roman" panose="02020603050405020304" pitchFamily="18" charset="0"/>
              <a:ea typeface="黑体" panose="02010609060101010101" pitchFamily="2" charset="-122"/>
            </a:endParaRPr>
          </a:p>
        </p:txBody>
      </p:sp>
      <p:graphicFrame>
        <p:nvGraphicFramePr>
          <p:cNvPr id="58432" name="对象 58431"/>
          <p:cNvGraphicFramePr/>
          <p:nvPr/>
        </p:nvGraphicFramePr>
        <p:xfrm>
          <a:off x="1239838" y="3861753"/>
          <a:ext cx="5616575" cy="1727200"/>
        </p:xfrm>
        <a:graphic>
          <a:graphicData uri="http://schemas.openxmlformats.org/presentationml/2006/ole">
            <mc:AlternateContent xmlns:mc="http://schemas.openxmlformats.org/markup-compatibility/2006">
              <mc:Choice xmlns:v="urn:schemas-microsoft-com:vml" Requires="v">
                <p:oleObj spid="_x0000_s3112" name="" r:id="rId4" imgW="5130800" imgH="1638300" progId="Equation.3">
                  <p:embed/>
                </p:oleObj>
              </mc:Choice>
              <mc:Fallback>
                <p:oleObj name="" r:id="rId4" imgW="5130800" imgH="1638300" progId="Equation.3">
                  <p:embed/>
                  <p:pic>
                    <p:nvPicPr>
                      <p:cNvPr id="0" name="图片 3111"/>
                      <p:cNvPicPr/>
                      <p:nvPr/>
                    </p:nvPicPr>
                    <p:blipFill>
                      <a:blip r:embed="rId5"/>
                      <a:stretch>
                        <a:fillRect/>
                      </a:stretch>
                    </p:blipFill>
                    <p:spPr>
                      <a:xfrm>
                        <a:off x="1239838" y="3861753"/>
                        <a:ext cx="5616575" cy="1727200"/>
                      </a:xfrm>
                      <a:prstGeom prst="rect">
                        <a:avLst/>
                      </a:prstGeom>
                      <a:noFill/>
                      <a:ln w="38100">
                        <a:noFill/>
                        <a:miter/>
                      </a:ln>
                    </p:spPr>
                  </p:pic>
                </p:oleObj>
              </mc:Fallback>
            </mc:AlternateContent>
          </a:graphicData>
        </a:graphic>
      </p:graphicFrame>
      <p:sp>
        <p:nvSpPr>
          <p:cNvPr id="58433" name="矩形 58432"/>
          <p:cNvSpPr/>
          <p:nvPr/>
        </p:nvSpPr>
        <p:spPr>
          <a:xfrm>
            <a:off x="486410" y="623412"/>
            <a:ext cx="6921500" cy="521970"/>
          </a:xfrm>
          <a:prstGeom prst="rect">
            <a:avLst/>
          </a:prstGeom>
          <a:noFill/>
          <a:ln w="9525">
            <a:noFill/>
          </a:ln>
        </p:spPr>
        <p:txBody>
          <a:bodyPr anchor="ctr">
            <a:spAutoFit/>
          </a:bodyPr>
          <a:p>
            <a:pPr eaLnBrk="1" hangingPunct="1"/>
            <a:r>
              <a:rPr lang="zh-CN" altLang="en-US" sz="2800" b="1" i="0" dirty="0">
                <a:solidFill>
                  <a:srgbClr val="FF0000"/>
                </a:solidFill>
                <a:latin typeface="Times New Roman" panose="02020603050405020304" pitchFamily="18" charset="0"/>
              </a:rPr>
              <a:t>定理</a:t>
            </a:r>
            <a:r>
              <a:rPr lang="en-US" altLang="zh-CN" sz="2800" b="1" i="0">
                <a:solidFill>
                  <a:srgbClr val="FF0000"/>
                </a:solidFill>
                <a:latin typeface="Times New Roman" panose="02020603050405020304" pitchFamily="18" charset="0"/>
              </a:rPr>
              <a:t>1</a:t>
            </a:r>
            <a:r>
              <a:rPr lang="zh-CN" altLang="en-US" sz="2800" b="1" i="0" dirty="0">
                <a:solidFill>
                  <a:srgbClr val="FF0000"/>
                </a:solidFill>
                <a:latin typeface="Times New Roman" panose="02020603050405020304" pitchFamily="18" charset="0"/>
              </a:rPr>
              <a:t>（独立同分布的中心极限定理）</a:t>
            </a:r>
            <a:endParaRPr lang="zh-CN" altLang="en-US" sz="2800" b="1" i="0" dirty="0">
              <a:solidFill>
                <a:srgbClr val="FF0000"/>
              </a:solidFill>
              <a:latin typeface="Times New Roman" panose="02020603050405020304" pitchFamily="18" charset="0"/>
            </a:endParaRPr>
          </a:p>
        </p:txBody>
      </p:sp>
      <p:graphicFrame>
        <p:nvGraphicFramePr>
          <p:cNvPr id="58434" name="对象 58433"/>
          <p:cNvGraphicFramePr/>
          <p:nvPr/>
        </p:nvGraphicFramePr>
        <p:xfrm>
          <a:off x="158750" y="1315403"/>
          <a:ext cx="8650288" cy="1574800"/>
        </p:xfrm>
        <a:graphic>
          <a:graphicData uri="http://schemas.openxmlformats.org/presentationml/2006/ole">
            <mc:AlternateContent xmlns:mc="http://schemas.openxmlformats.org/markup-compatibility/2006">
              <mc:Choice xmlns:v="urn:schemas-microsoft-com:vml" Requires="v">
                <p:oleObj spid="_x0000_s3087" name="" r:id="rId6" imgW="8305800" imgH="1574800" progId="Equation.3">
                  <p:embed/>
                </p:oleObj>
              </mc:Choice>
              <mc:Fallback>
                <p:oleObj name="" r:id="rId6" imgW="8305800" imgH="1574800" progId="Equation.3">
                  <p:embed/>
                  <p:pic>
                    <p:nvPicPr>
                      <p:cNvPr id="0" name="图片 3086"/>
                      <p:cNvPicPr/>
                      <p:nvPr/>
                    </p:nvPicPr>
                    <p:blipFill>
                      <a:blip r:embed="rId7"/>
                      <a:stretch>
                        <a:fillRect/>
                      </a:stretch>
                    </p:blipFill>
                    <p:spPr>
                      <a:xfrm>
                        <a:off x="158750" y="1315403"/>
                        <a:ext cx="8650288" cy="1574800"/>
                      </a:xfrm>
                      <a:prstGeom prst="rect">
                        <a:avLst/>
                      </a:prstGeom>
                      <a:noFill/>
                      <a:ln w="38100">
                        <a:noFill/>
                        <a:miter/>
                      </a:ln>
                    </p:spPr>
                  </p:pic>
                </p:oleObj>
              </mc:Fallback>
            </mc:AlternateContent>
          </a:graphicData>
        </a:graphic>
      </p:graphicFrame>
      <p:graphicFrame>
        <p:nvGraphicFramePr>
          <p:cNvPr id="58435" name="对象 58434"/>
          <p:cNvGraphicFramePr/>
          <p:nvPr/>
        </p:nvGraphicFramePr>
        <p:xfrm>
          <a:off x="4022725" y="3075940"/>
          <a:ext cx="914400" cy="419100"/>
        </p:xfrm>
        <a:graphic>
          <a:graphicData uri="http://schemas.openxmlformats.org/presentationml/2006/ole">
            <mc:AlternateContent xmlns:mc="http://schemas.openxmlformats.org/markup-compatibility/2006">
              <mc:Choice xmlns:v="urn:schemas-microsoft-com:vml" Requires="v">
                <p:oleObj spid="_x0000_s3111" name="" r:id="rId8" imgW="193675" imgH="426085" progId="Equation.3">
                  <p:embed/>
                </p:oleObj>
              </mc:Choice>
              <mc:Fallback>
                <p:oleObj name="" r:id="rId8" imgW="193675" imgH="426085" progId="Equation.3">
                  <p:embed/>
                  <p:pic>
                    <p:nvPicPr>
                      <p:cNvPr id="0" name="图片 3110"/>
                      <p:cNvPicPr/>
                      <p:nvPr/>
                    </p:nvPicPr>
                    <p:blipFill>
                      <a:blip r:embed="rId9"/>
                      <a:stretch>
                        <a:fillRect/>
                      </a:stretch>
                    </p:blipFill>
                    <p:spPr>
                      <a:xfrm>
                        <a:off x="4022725" y="3075940"/>
                        <a:ext cx="914400" cy="419100"/>
                      </a:xfrm>
                      <a:prstGeom prst="rect">
                        <a:avLst/>
                      </a:prstGeom>
                      <a:noFill/>
                      <a:ln w="38100">
                        <a:noFill/>
                        <a:miter/>
                      </a:ln>
                    </p:spPr>
                  </p:pic>
                </p:oleObj>
              </mc:Fallback>
            </mc:AlternateContent>
          </a:graphicData>
        </a:graphic>
      </p:graphicFrame>
      <p:graphicFrame>
        <p:nvGraphicFramePr>
          <p:cNvPr id="58436" name="对象 58435"/>
          <p:cNvGraphicFramePr/>
          <p:nvPr/>
        </p:nvGraphicFramePr>
        <p:xfrm>
          <a:off x="-57150" y="2853690"/>
          <a:ext cx="2870200" cy="1219200"/>
        </p:xfrm>
        <a:graphic>
          <a:graphicData uri="http://schemas.openxmlformats.org/presentationml/2006/ole">
            <mc:AlternateContent xmlns:mc="http://schemas.openxmlformats.org/markup-compatibility/2006">
              <mc:Choice xmlns:v="urn:schemas-microsoft-com:vml" Requires="v">
                <p:oleObj spid="_x0000_s3110" name="" r:id="rId10" imgW="2870200" imgH="1219200" progId="Equation.3">
                  <p:embed/>
                </p:oleObj>
              </mc:Choice>
              <mc:Fallback>
                <p:oleObj name="" r:id="rId10" imgW="2870200" imgH="1219200" progId="Equation.3">
                  <p:embed/>
                  <p:pic>
                    <p:nvPicPr>
                      <p:cNvPr id="0" name="图片 3109"/>
                      <p:cNvPicPr/>
                      <p:nvPr/>
                    </p:nvPicPr>
                    <p:blipFill>
                      <a:blip r:embed="rId11"/>
                      <a:stretch>
                        <a:fillRect/>
                      </a:stretch>
                    </p:blipFill>
                    <p:spPr>
                      <a:xfrm>
                        <a:off x="-57150" y="2853690"/>
                        <a:ext cx="2870200" cy="1219200"/>
                      </a:xfrm>
                      <a:prstGeom prst="rect">
                        <a:avLst/>
                      </a:prstGeom>
                      <a:noFill/>
                      <a:ln w="38100">
                        <a:noFill/>
                        <a:miter/>
                      </a:ln>
                    </p:spPr>
                  </p:pic>
                </p:oleObj>
              </mc:Fallback>
            </mc:AlternateContent>
          </a:graphicData>
        </a:graphic>
      </p:graphicFrame>
      <p:graphicFrame>
        <p:nvGraphicFramePr>
          <p:cNvPr id="58437" name="对象 58436"/>
          <p:cNvGraphicFramePr/>
          <p:nvPr/>
        </p:nvGraphicFramePr>
        <p:xfrm>
          <a:off x="3013075" y="3356928"/>
          <a:ext cx="5029200" cy="444500"/>
        </p:xfrm>
        <a:graphic>
          <a:graphicData uri="http://schemas.openxmlformats.org/presentationml/2006/ole">
            <mc:AlternateContent xmlns:mc="http://schemas.openxmlformats.org/markup-compatibility/2006">
              <mc:Choice xmlns:v="urn:schemas-microsoft-com:vml" Requires="v">
                <p:oleObj spid="_x0000_s3109" name="" r:id="rId12" imgW="5027295" imgH="444500" progId="Equation.3">
                  <p:embed/>
                </p:oleObj>
              </mc:Choice>
              <mc:Fallback>
                <p:oleObj name="" r:id="rId12" imgW="5027295" imgH="444500" progId="Equation.3">
                  <p:embed/>
                  <p:pic>
                    <p:nvPicPr>
                      <p:cNvPr id="0" name="图片 3108"/>
                      <p:cNvPicPr/>
                      <p:nvPr/>
                    </p:nvPicPr>
                    <p:blipFill>
                      <a:blip r:embed="rId13"/>
                      <a:stretch>
                        <a:fillRect/>
                      </a:stretch>
                    </p:blipFill>
                    <p:spPr>
                      <a:xfrm>
                        <a:off x="3013075" y="3356928"/>
                        <a:ext cx="5029200" cy="444500"/>
                      </a:xfrm>
                      <a:prstGeom prst="rect">
                        <a:avLst/>
                      </a:prstGeom>
                      <a:noFill/>
                      <a:ln w="38100">
                        <a:noFill/>
                        <a:miter/>
                      </a:ln>
                    </p:spPr>
                  </p:pic>
                </p:oleObj>
              </mc:Fallback>
            </mc:AlternateContent>
          </a:graphicData>
        </a:graphic>
      </p:graphicFrame>
      <p:graphicFrame>
        <p:nvGraphicFramePr>
          <p:cNvPr id="58438" name="对象 58437"/>
          <p:cNvGraphicFramePr/>
          <p:nvPr/>
        </p:nvGraphicFramePr>
        <p:xfrm>
          <a:off x="4911725" y="2277428"/>
          <a:ext cx="2971800" cy="800100"/>
        </p:xfrm>
        <a:graphic>
          <a:graphicData uri="http://schemas.openxmlformats.org/presentationml/2006/ole">
            <mc:AlternateContent xmlns:mc="http://schemas.openxmlformats.org/markup-compatibility/2006">
              <mc:Choice xmlns:v="urn:schemas-microsoft-com:vml" Requires="v">
                <p:oleObj spid="_x0000_s3108" name="" r:id="rId14" imgW="2970530" imgH="799465" progId="Equation.3">
                  <p:embed/>
                </p:oleObj>
              </mc:Choice>
              <mc:Fallback>
                <p:oleObj name="" r:id="rId14" imgW="2970530" imgH="799465" progId="Equation.3">
                  <p:embed/>
                  <p:pic>
                    <p:nvPicPr>
                      <p:cNvPr id="0" name="图片 3107"/>
                      <p:cNvPicPr/>
                      <p:nvPr/>
                    </p:nvPicPr>
                    <p:blipFill>
                      <a:blip r:embed="rId15"/>
                      <a:stretch>
                        <a:fillRect/>
                      </a:stretch>
                    </p:blipFill>
                    <p:spPr>
                      <a:xfrm>
                        <a:off x="4911725" y="2277428"/>
                        <a:ext cx="2971800" cy="800100"/>
                      </a:xfrm>
                      <a:prstGeom prst="rect">
                        <a:avLst/>
                      </a:prstGeom>
                      <a:noFill/>
                      <a:ln w="38100">
                        <a:noFill/>
                        <a:miter/>
                      </a:ln>
                    </p:spPr>
                  </p:pic>
                </p:oleObj>
              </mc:Fallback>
            </mc:AlternateContent>
          </a:graphicData>
        </a:graphic>
      </p:graphicFrame>
      <p:graphicFrame>
        <p:nvGraphicFramePr>
          <p:cNvPr id="58439" name="对象 58438"/>
          <p:cNvGraphicFramePr/>
          <p:nvPr/>
        </p:nvGraphicFramePr>
        <p:xfrm>
          <a:off x="1168400" y="5234623"/>
          <a:ext cx="2735263" cy="892175"/>
        </p:xfrm>
        <a:graphic>
          <a:graphicData uri="http://schemas.openxmlformats.org/presentationml/2006/ole">
            <mc:AlternateContent xmlns:mc="http://schemas.openxmlformats.org/markup-compatibility/2006">
              <mc:Choice xmlns:v="urn:schemas-microsoft-com:vml" Requires="v">
                <p:oleObj spid="_x0000_s3107" name="" r:id="rId16" imgW="2348230" imgH="850265" progId="Equation.3">
                  <p:embed/>
                </p:oleObj>
              </mc:Choice>
              <mc:Fallback>
                <p:oleObj name="" r:id="rId16" imgW="2348230" imgH="850265" progId="Equation.3">
                  <p:embed/>
                  <p:pic>
                    <p:nvPicPr>
                      <p:cNvPr id="0" name="图片 3106"/>
                      <p:cNvPicPr/>
                      <p:nvPr/>
                    </p:nvPicPr>
                    <p:blipFill>
                      <a:blip r:embed="rId17"/>
                      <a:stretch>
                        <a:fillRect/>
                      </a:stretch>
                    </p:blipFill>
                    <p:spPr>
                      <a:xfrm>
                        <a:off x="1168400" y="5234623"/>
                        <a:ext cx="2735263" cy="892175"/>
                      </a:xfrm>
                      <a:prstGeom prst="rect">
                        <a:avLst/>
                      </a:prstGeom>
                      <a:noFill/>
                      <a:ln w="38100">
                        <a:noFill/>
                        <a:miter/>
                      </a:ln>
                    </p:spPr>
                  </p:pic>
                </p:oleObj>
              </mc:Fallback>
            </mc:AlternateContent>
          </a:graphicData>
        </a:graphic>
      </p:graphicFrame>
      <p:graphicFrame>
        <p:nvGraphicFramePr>
          <p:cNvPr id="58440" name="对象 58439"/>
          <p:cNvGraphicFramePr/>
          <p:nvPr/>
        </p:nvGraphicFramePr>
        <p:xfrm>
          <a:off x="4022725" y="5589270"/>
          <a:ext cx="1079500" cy="393700"/>
        </p:xfrm>
        <a:graphic>
          <a:graphicData uri="http://schemas.openxmlformats.org/presentationml/2006/ole">
            <mc:AlternateContent xmlns:mc="http://schemas.openxmlformats.org/markup-compatibility/2006">
              <mc:Choice xmlns:v="urn:schemas-microsoft-com:vml" Requires="v">
                <p:oleObj spid="_x0000_s3106" name="" r:id="rId18" imgW="1078865" imgH="393700" progId="Equation.3">
                  <p:embed/>
                </p:oleObj>
              </mc:Choice>
              <mc:Fallback>
                <p:oleObj name="" r:id="rId18" imgW="1078865" imgH="393700" progId="Equation.3">
                  <p:embed/>
                  <p:pic>
                    <p:nvPicPr>
                      <p:cNvPr id="0" name="图片 3105"/>
                      <p:cNvPicPr/>
                      <p:nvPr/>
                    </p:nvPicPr>
                    <p:blipFill>
                      <a:blip r:embed="rId19"/>
                      <a:stretch>
                        <a:fillRect/>
                      </a:stretch>
                    </p:blipFill>
                    <p:spPr>
                      <a:xfrm>
                        <a:off x="4022725" y="5589270"/>
                        <a:ext cx="1079500" cy="393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433"/>
                                        </p:tgtEl>
                                        <p:attrNameLst>
                                          <p:attrName>style.visibility</p:attrName>
                                        </p:attrNameLst>
                                      </p:cBhvr>
                                      <p:to>
                                        <p:strVal val="visible"/>
                                      </p:to>
                                    </p:set>
                                    <p:animEffect transition="in" filter="wipe(down)">
                                      <p:cBhvr>
                                        <p:cTn id="7" dur="500"/>
                                        <p:tgtEl>
                                          <p:spTgt spid="584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434"/>
                                        </p:tgtEl>
                                        <p:attrNameLst>
                                          <p:attrName>style.visibility</p:attrName>
                                        </p:attrNameLst>
                                      </p:cBhvr>
                                      <p:to>
                                        <p:strVal val="visible"/>
                                      </p:to>
                                    </p:set>
                                    <p:animEffect transition="in" filter="wipe(down)">
                                      <p:cBhvr>
                                        <p:cTn id="12" dur="500"/>
                                        <p:tgtEl>
                                          <p:spTgt spid="584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438"/>
                                        </p:tgtEl>
                                        <p:attrNameLst>
                                          <p:attrName>style.visibility</p:attrName>
                                        </p:attrNameLst>
                                      </p:cBhvr>
                                      <p:to>
                                        <p:strVal val="visible"/>
                                      </p:to>
                                    </p:set>
                                    <p:animEffect transition="in" filter="wipe(down)">
                                      <p:cBhvr>
                                        <p:cTn id="17" dur="500"/>
                                        <p:tgtEl>
                                          <p:spTgt spid="584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436"/>
                                        </p:tgtEl>
                                        <p:attrNameLst>
                                          <p:attrName>style.visibility</p:attrName>
                                        </p:attrNameLst>
                                      </p:cBhvr>
                                      <p:to>
                                        <p:strVal val="visible"/>
                                      </p:to>
                                    </p:set>
                                    <p:animEffect transition="in" filter="wipe(down)">
                                      <p:cBhvr>
                                        <p:cTn id="22" dur="500"/>
                                        <p:tgtEl>
                                          <p:spTgt spid="584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8437"/>
                                        </p:tgtEl>
                                        <p:attrNameLst>
                                          <p:attrName>style.visibility</p:attrName>
                                        </p:attrNameLst>
                                      </p:cBhvr>
                                      <p:to>
                                        <p:strVal val="visible"/>
                                      </p:to>
                                    </p:set>
                                    <p:animEffect transition="in" filter="wipe(down)">
                                      <p:cBhvr>
                                        <p:cTn id="27" dur="500"/>
                                        <p:tgtEl>
                                          <p:spTgt spid="584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8432"/>
                                        </p:tgtEl>
                                        <p:attrNameLst>
                                          <p:attrName>style.visibility</p:attrName>
                                        </p:attrNameLst>
                                      </p:cBhvr>
                                      <p:to>
                                        <p:strVal val="visible"/>
                                      </p:to>
                                    </p:set>
                                    <p:animEffect transition="in" filter="wipe(down)">
                                      <p:cBhvr>
                                        <p:cTn id="32" dur="500"/>
                                        <p:tgtEl>
                                          <p:spTgt spid="5843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8439"/>
                                        </p:tgtEl>
                                        <p:attrNameLst>
                                          <p:attrName>style.visibility</p:attrName>
                                        </p:attrNameLst>
                                      </p:cBhvr>
                                      <p:to>
                                        <p:strVal val="visible"/>
                                      </p:to>
                                    </p:set>
                                    <p:anim calcmode="lin" valueType="num">
                                      <p:cBhvr additive="base">
                                        <p:cTn id="37" dur="500" fill="hold"/>
                                        <p:tgtEl>
                                          <p:spTgt spid="58439"/>
                                        </p:tgtEl>
                                        <p:attrNameLst>
                                          <p:attrName>ppt_x</p:attrName>
                                        </p:attrNameLst>
                                      </p:cBhvr>
                                      <p:tavLst>
                                        <p:tav tm="0">
                                          <p:val>
                                            <p:strVal val="1+#ppt_w/2"/>
                                          </p:val>
                                        </p:tav>
                                        <p:tav tm="100000">
                                          <p:val>
                                            <p:strVal val="#ppt_x"/>
                                          </p:val>
                                        </p:tav>
                                      </p:tavLst>
                                    </p:anim>
                                    <p:anim calcmode="lin" valueType="num">
                                      <p:cBhvr additive="base">
                                        <p:cTn id="38" dur="500" fill="hold"/>
                                        <p:tgtEl>
                                          <p:spTgt spid="5843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nodeType="clickEffect">
                                  <p:stCondLst>
                                    <p:cond delay="0"/>
                                  </p:stCondLst>
                                  <p:childTnLst>
                                    <p:set>
                                      <p:cBhvr>
                                        <p:cTn id="42" dur="1" fill="hold">
                                          <p:stCondLst>
                                            <p:cond delay="0"/>
                                          </p:stCondLst>
                                        </p:cTn>
                                        <p:tgtEl>
                                          <p:spTgt spid="58440"/>
                                        </p:tgtEl>
                                        <p:attrNameLst>
                                          <p:attrName>style.visibility</p:attrName>
                                        </p:attrNameLst>
                                      </p:cBhvr>
                                      <p:to>
                                        <p:strVal val="visible"/>
                                      </p:to>
                                    </p:set>
                                    <p:anim calcmode="lin" valueType="num">
                                      <p:cBhvr additive="base">
                                        <p:cTn id="43" dur="500" fill="hold"/>
                                        <p:tgtEl>
                                          <p:spTgt spid="58440"/>
                                        </p:tgtEl>
                                        <p:attrNameLst>
                                          <p:attrName>ppt_x</p:attrName>
                                        </p:attrNameLst>
                                      </p:cBhvr>
                                      <p:tavLst>
                                        <p:tav tm="0">
                                          <p:val>
                                            <p:strVal val="1+#ppt_w/2"/>
                                          </p:val>
                                        </p:tav>
                                        <p:tav tm="100000">
                                          <p:val>
                                            <p:strVal val="#ppt_x"/>
                                          </p:val>
                                        </p:tav>
                                      </p:tavLst>
                                    </p:anim>
                                    <p:anim calcmode="lin" valueType="num">
                                      <p:cBhvr additive="base">
                                        <p:cTn id="44" dur="500" fill="hold"/>
                                        <p:tgtEl>
                                          <p:spTgt spid="584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07" name="文本框 14406"/>
          <p:cNvSpPr txBox="1"/>
          <p:nvPr/>
        </p:nvSpPr>
        <p:spPr>
          <a:xfrm>
            <a:off x="158750" y="438150"/>
            <a:ext cx="540385" cy="521970"/>
          </a:xfrm>
          <a:prstGeom prst="rect">
            <a:avLst/>
          </a:prstGeom>
          <a:noFill/>
          <a:ln w="9525">
            <a:noFill/>
          </a:ln>
        </p:spPr>
        <p:txBody>
          <a:bodyPr wrap="none" anchor="t">
            <a:spAutoFit/>
          </a:bodyPr>
          <a:p>
            <a:r>
              <a:rPr lang="zh-CN" altLang="en-US" sz="2800" b="1" i="0" dirty="0">
                <a:solidFill>
                  <a:srgbClr val="FF0000"/>
                </a:solidFill>
                <a:latin typeface="Times New Roman" panose="02020603050405020304" pitchFamily="18" charset="0"/>
              </a:rPr>
              <a:t>注</a:t>
            </a:r>
            <a:endParaRPr lang="zh-CN" altLang="en-US" sz="2800" b="1" i="0" dirty="0">
              <a:solidFill>
                <a:srgbClr val="FF0000"/>
              </a:solidFill>
              <a:latin typeface="Times New Roman" panose="02020603050405020304" pitchFamily="18" charset="0"/>
            </a:endParaRPr>
          </a:p>
        </p:txBody>
      </p:sp>
      <p:graphicFrame>
        <p:nvGraphicFramePr>
          <p:cNvPr id="14408" name="对象 14407"/>
          <p:cNvGraphicFramePr/>
          <p:nvPr/>
        </p:nvGraphicFramePr>
        <p:xfrm>
          <a:off x="180658" y="282575"/>
          <a:ext cx="8483600" cy="2667000"/>
        </p:xfrm>
        <a:graphic>
          <a:graphicData uri="http://schemas.openxmlformats.org/presentationml/2006/ole">
            <mc:AlternateContent xmlns:mc="http://schemas.openxmlformats.org/markup-compatibility/2006">
              <mc:Choice xmlns:v="urn:schemas-microsoft-com:vml" Requires="v">
                <p:oleObj spid="_x0000_s3105" name="" r:id="rId1" imgW="8140700" imgH="2667000" progId="Equation.3">
                  <p:embed/>
                </p:oleObj>
              </mc:Choice>
              <mc:Fallback>
                <p:oleObj name="" r:id="rId1" imgW="8140700" imgH="2667000" progId="Equation.3">
                  <p:embed/>
                  <p:pic>
                    <p:nvPicPr>
                      <p:cNvPr id="0" name="图片 3104"/>
                      <p:cNvPicPr/>
                      <p:nvPr/>
                    </p:nvPicPr>
                    <p:blipFill>
                      <a:blip r:embed="rId2"/>
                      <a:stretch>
                        <a:fillRect/>
                      </a:stretch>
                    </p:blipFill>
                    <p:spPr>
                      <a:xfrm>
                        <a:off x="180658" y="282575"/>
                        <a:ext cx="8483600" cy="2667000"/>
                      </a:xfrm>
                      <a:prstGeom prst="rect">
                        <a:avLst/>
                      </a:prstGeom>
                      <a:noFill/>
                      <a:ln w="38100">
                        <a:noFill/>
                        <a:miter/>
                      </a:ln>
                    </p:spPr>
                  </p:pic>
                </p:oleObj>
              </mc:Fallback>
            </mc:AlternateContent>
          </a:graphicData>
        </a:graphic>
      </p:graphicFrame>
      <p:graphicFrame>
        <p:nvGraphicFramePr>
          <p:cNvPr id="14409" name="对象 14408"/>
          <p:cNvGraphicFramePr/>
          <p:nvPr/>
        </p:nvGraphicFramePr>
        <p:xfrm>
          <a:off x="36513" y="3105150"/>
          <a:ext cx="8424862" cy="1447800"/>
        </p:xfrm>
        <a:graphic>
          <a:graphicData uri="http://schemas.openxmlformats.org/presentationml/2006/ole">
            <mc:AlternateContent xmlns:mc="http://schemas.openxmlformats.org/markup-compatibility/2006">
              <mc:Choice xmlns:v="urn:schemas-microsoft-com:vml" Requires="v">
                <p:oleObj spid="_x0000_s3104" name="" r:id="rId3" imgW="8331200" imgH="1447800" progId="Equation.3">
                  <p:embed/>
                </p:oleObj>
              </mc:Choice>
              <mc:Fallback>
                <p:oleObj name="" r:id="rId3" imgW="8331200" imgH="1447800" progId="Equation.3">
                  <p:embed/>
                  <p:pic>
                    <p:nvPicPr>
                      <p:cNvPr id="0" name="图片 3103"/>
                      <p:cNvPicPr/>
                      <p:nvPr/>
                    </p:nvPicPr>
                    <p:blipFill>
                      <a:blip r:embed="rId4"/>
                      <a:stretch>
                        <a:fillRect/>
                      </a:stretch>
                    </p:blipFill>
                    <p:spPr>
                      <a:xfrm>
                        <a:off x="36513" y="3105150"/>
                        <a:ext cx="8424862" cy="1447800"/>
                      </a:xfrm>
                      <a:prstGeom prst="rect">
                        <a:avLst/>
                      </a:prstGeom>
                      <a:noFill/>
                      <a:ln w="38100">
                        <a:noFill/>
                        <a:miter/>
                      </a:ln>
                    </p:spPr>
                  </p:pic>
                </p:oleObj>
              </mc:Fallback>
            </mc:AlternateContent>
          </a:graphicData>
        </a:graphic>
      </p:graphicFrame>
      <p:graphicFrame>
        <p:nvGraphicFramePr>
          <p:cNvPr id="14410" name="对象 14409"/>
          <p:cNvGraphicFramePr/>
          <p:nvPr/>
        </p:nvGraphicFramePr>
        <p:xfrm>
          <a:off x="6709410" y="3638550"/>
          <a:ext cx="2476500" cy="838200"/>
        </p:xfrm>
        <a:graphic>
          <a:graphicData uri="http://schemas.openxmlformats.org/presentationml/2006/ole">
            <mc:AlternateContent xmlns:mc="http://schemas.openxmlformats.org/markup-compatibility/2006">
              <mc:Choice xmlns:v="urn:schemas-microsoft-com:vml" Requires="v">
                <p:oleObj spid="_x0000_s3103" name="" r:id="rId5" imgW="2476500" imgH="838200" progId="Equation.3">
                  <p:embed/>
                </p:oleObj>
              </mc:Choice>
              <mc:Fallback>
                <p:oleObj name="" r:id="rId5" imgW="2476500" imgH="838200" progId="Equation.3">
                  <p:embed/>
                  <p:pic>
                    <p:nvPicPr>
                      <p:cNvPr id="0" name="图片 3102"/>
                      <p:cNvPicPr/>
                      <p:nvPr/>
                    </p:nvPicPr>
                    <p:blipFill>
                      <a:blip r:embed="rId6"/>
                      <a:stretch>
                        <a:fillRect/>
                      </a:stretch>
                    </p:blipFill>
                    <p:spPr>
                      <a:xfrm>
                        <a:off x="6709410" y="3638550"/>
                        <a:ext cx="2476500" cy="838200"/>
                      </a:xfrm>
                      <a:prstGeom prst="rect">
                        <a:avLst/>
                      </a:prstGeom>
                      <a:noFill/>
                      <a:ln w="38100">
                        <a:noFill/>
                        <a:miter/>
                      </a:ln>
                    </p:spPr>
                  </p:pic>
                </p:oleObj>
              </mc:Fallback>
            </mc:AlternateContent>
          </a:graphicData>
        </a:graphic>
      </p:graphicFrame>
      <p:graphicFrame>
        <p:nvGraphicFramePr>
          <p:cNvPr id="14411" name="对象 14410"/>
          <p:cNvGraphicFramePr/>
          <p:nvPr/>
        </p:nvGraphicFramePr>
        <p:xfrm>
          <a:off x="4327525" y="3219450"/>
          <a:ext cx="190500" cy="419100"/>
        </p:xfrm>
        <a:graphic>
          <a:graphicData uri="http://schemas.openxmlformats.org/presentationml/2006/ole">
            <mc:AlternateContent xmlns:mc="http://schemas.openxmlformats.org/markup-compatibility/2006">
              <mc:Choice xmlns:v="urn:schemas-microsoft-com:vml" Requires="v">
                <p:oleObj spid="_x0000_s3102" name="" r:id="rId7" imgW="193675" imgH="426085" progId="Equation.3">
                  <p:embed/>
                </p:oleObj>
              </mc:Choice>
              <mc:Fallback>
                <p:oleObj name="" r:id="rId7" imgW="193675" imgH="426085" progId="Equation.3">
                  <p:embed/>
                  <p:pic>
                    <p:nvPicPr>
                      <p:cNvPr id="0" name="图片 3101"/>
                      <p:cNvPicPr/>
                      <p:nvPr/>
                    </p:nvPicPr>
                    <p:blipFill>
                      <a:blip r:embed="rId8"/>
                      <a:stretch>
                        <a:fillRect/>
                      </a:stretch>
                    </p:blipFill>
                    <p:spPr>
                      <a:xfrm>
                        <a:off x="4327525" y="3219450"/>
                        <a:ext cx="190500" cy="419100"/>
                      </a:xfrm>
                      <a:prstGeom prst="rect">
                        <a:avLst/>
                      </a:prstGeom>
                      <a:noFill/>
                      <a:ln w="38100">
                        <a:noFill/>
                        <a:miter/>
                      </a:ln>
                    </p:spPr>
                  </p:pic>
                </p:oleObj>
              </mc:Fallback>
            </mc:AlternateContent>
          </a:graphicData>
        </a:graphic>
      </p:graphicFrame>
      <p:sp>
        <p:nvSpPr>
          <p:cNvPr id="14412" name="矩形 14411"/>
          <p:cNvSpPr/>
          <p:nvPr/>
        </p:nvSpPr>
        <p:spPr>
          <a:xfrm>
            <a:off x="283210" y="4778375"/>
            <a:ext cx="8662670" cy="1254125"/>
          </a:xfrm>
          <a:prstGeom prst="rect">
            <a:avLst/>
          </a:prstGeom>
          <a:noFill/>
          <a:ln w="9525">
            <a:noFill/>
          </a:ln>
        </p:spPr>
        <p:txBody>
          <a:bodyPr wrap="square" anchor="ctr">
            <a:spAutoFit/>
          </a:bodyPr>
          <a:p>
            <a:pPr algn="l" eaLnBrk="1" hangingPunct="1">
              <a:lnSpc>
                <a:spcPct val="135000"/>
              </a:lnSpc>
            </a:pPr>
            <a:r>
              <a:rPr lang="en-US" altLang="zh-CN" b="1" dirty="0">
                <a:latin typeface="Times New Roman" panose="02020603050405020304" pitchFamily="18" charset="0"/>
              </a:rPr>
              <a:t>  </a:t>
            </a:r>
            <a:r>
              <a:rPr lang="en-US" altLang="zh-CN" sz="2800" b="1" i="0" dirty="0">
                <a:latin typeface="Times New Roman" panose="02020603050405020304" pitchFamily="18" charset="0"/>
              </a:rPr>
              <a:t>  </a:t>
            </a:r>
            <a:r>
              <a:rPr lang="en-US" altLang="zh-CN" sz="2800" b="1" i="0" dirty="0">
                <a:latin typeface="宋体" panose="02010600030101010101" pitchFamily="2" charset="-122"/>
                <a:ea typeface="宋体" panose="02010600030101010101" pitchFamily="2" charset="-122"/>
                <a:cs typeface="宋体" panose="02010600030101010101" pitchFamily="2" charset="-122"/>
              </a:rPr>
              <a:t>3</a:t>
            </a:r>
            <a:r>
              <a:rPr lang="zh-CN" altLang="en-US" sz="2800" b="1" i="0" dirty="0">
                <a:latin typeface="宋体" panose="02010600030101010101" pitchFamily="2" charset="-122"/>
                <a:ea typeface="宋体" panose="02010600030101010101" pitchFamily="2" charset="-122"/>
                <a:cs typeface="宋体" panose="02010600030101010101" pitchFamily="2" charset="-122"/>
              </a:rPr>
              <a:t>、虽然在一般情况下，我们很难求出     的分布的确切形式，但当</a:t>
            </a:r>
            <a:r>
              <a:rPr lang="en-US" altLang="zh-CN" sz="2800" b="1" i="0">
                <a:latin typeface="宋体" panose="02010600030101010101" pitchFamily="2" charset="-122"/>
                <a:ea typeface="宋体" panose="02010600030101010101" pitchFamily="2" charset="-122"/>
                <a:cs typeface="宋体" panose="02010600030101010101" pitchFamily="2" charset="-122"/>
              </a:rPr>
              <a:t>n</a:t>
            </a:r>
            <a:r>
              <a:rPr lang="zh-CN" altLang="en-US" sz="2800" b="1" i="0" dirty="0">
                <a:latin typeface="宋体" panose="02010600030101010101" pitchFamily="2" charset="-122"/>
                <a:ea typeface="宋体" panose="02010600030101010101" pitchFamily="2" charset="-122"/>
                <a:cs typeface="宋体" panose="02010600030101010101" pitchFamily="2" charset="-122"/>
              </a:rPr>
              <a:t>很大时，可以求出近似分布</a:t>
            </a:r>
            <a:r>
              <a:rPr lang="en-US" altLang="zh-CN" sz="2800" b="1" i="0">
                <a:latin typeface="宋体" panose="02010600030101010101" pitchFamily="2" charset="-122"/>
                <a:ea typeface="宋体" panose="02010600030101010101" pitchFamily="2" charset="-122"/>
                <a:cs typeface="宋体" panose="02010600030101010101" pitchFamily="2" charset="-122"/>
              </a:rPr>
              <a:t>.</a:t>
            </a:r>
            <a:endParaRPr lang="en-US" altLang="zh-CN" sz="2800" b="1" i="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4413" name="对象 14412"/>
          <p:cNvGraphicFramePr/>
          <p:nvPr/>
        </p:nvGraphicFramePr>
        <p:xfrm>
          <a:off x="6658610" y="4778375"/>
          <a:ext cx="838200" cy="800100"/>
        </p:xfrm>
        <a:graphic>
          <a:graphicData uri="http://schemas.openxmlformats.org/presentationml/2006/ole">
            <mc:AlternateContent xmlns:mc="http://schemas.openxmlformats.org/markup-compatibility/2006">
              <mc:Choice xmlns:v="urn:schemas-microsoft-com:vml" Requires="v">
                <p:oleObj spid="_x0000_s3101" name="" r:id="rId9" imgW="837565" imgH="799465" progId="Equation.3">
                  <p:embed/>
                </p:oleObj>
              </mc:Choice>
              <mc:Fallback>
                <p:oleObj name="" r:id="rId9" imgW="837565" imgH="799465" progId="Equation.3">
                  <p:embed/>
                  <p:pic>
                    <p:nvPicPr>
                      <p:cNvPr id="0" name="图片 3100"/>
                      <p:cNvPicPr/>
                      <p:nvPr/>
                    </p:nvPicPr>
                    <p:blipFill>
                      <a:blip r:embed="rId10"/>
                      <a:stretch>
                        <a:fillRect/>
                      </a:stretch>
                    </p:blipFill>
                    <p:spPr>
                      <a:xfrm>
                        <a:off x="6658610" y="4778375"/>
                        <a:ext cx="838200" cy="800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408"/>
                                        </p:tgtEl>
                                        <p:attrNameLst>
                                          <p:attrName>style.visibility</p:attrName>
                                        </p:attrNameLst>
                                      </p:cBhvr>
                                      <p:to>
                                        <p:strVal val="visible"/>
                                      </p:to>
                                    </p:set>
                                    <p:animEffect transition="in" filter="wipe(down)">
                                      <p:cBhvr>
                                        <p:cTn id="7" dur="500"/>
                                        <p:tgtEl>
                                          <p:spTgt spid="144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409"/>
                                        </p:tgtEl>
                                        <p:attrNameLst>
                                          <p:attrName>style.visibility</p:attrName>
                                        </p:attrNameLst>
                                      </p:cBhvr>
                                      <p:to>
                                        <p:strVal val="visible"/>
                                      </p:to>
                                    </p:set>
                                    <p:animEffect transition="in" filter="wipe(down)">
                                      <p:cBhvr>
                                        <p:cTn id="12" dur="500"/>
                                        <p:tgtEl>
                                          <p:spTgt spid="1440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410"/>
                                        </p:tgtEl>
                                        <p:attrNameLst>
                                          <p:attrName>style.visibility</p:attrName>
                                        </p:attrNameLst>
                                      </p:cBhvr>
                                      <p:to>
                                        <p:strVal val="visible"/>
                                      </p:to>
                                    </p:set>
                                    <p:anim calcmode="lin" valueType="num">
                                      <p:cBhvr additive="base">
                                        <p:cTn id="17" dur="500" fill="hold"/>
                                        <p:tgtEl>
                                          <p:spTgt spid="14410"/>
                                        </p:tgtEl>
                                        <p:attrNameLst>
                                          <p:attrName>ppt_x</p:attrName>
                                        </p:attrNameLst>
                                      </p:cBhvr>
                                      <p:tavLst>
                                        <p:tav tm="0">
                                          <p:val>
                                            <p:strVal val="#ppt_x"/>
                                          </p:val>
                                        </p:tav>
                                        <p:tav tm="100000">
                                          <p:val>
                                            <p:strVal val="#ppt_x"/>
                                          </p:val>
                                        </p:tav>
                                      </p:tavLst>
                                    </p:anim>
                                    <p:anim calcmode="lin" valueType="num">
                                      <p:cBhvr additive="base">
                                        <p:cTn id="18" dur="500" fill="hold"/>
                                        <p:tgtEl>
                                          <p:spTgt spid="14410"/>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6" presetClass="entr" presetSubtype="37" fill="hold" grpId="0" nodeType="afterEffect">
                                  <p:stCondLst>
                                    <p:cond delay="0"/>
                                  </p:stCondLst>
                                  <p:childTnLst>
                                    <p:set>
                                      <p:cBhvr>
                                        <p:cTn id="21" dur="1" fill="hold">
                                          <p:stCondLst>
                                            <p:cond delay="0"/>
                                          </p:stCondLst>
                                        </p:cTn>
                                        <p:tgtEl>
                                          <p:spTgt spid="14412"/>
                                        </p:tgtEl>
                                        <p:attrNameLst>
                                          <p:attrName>style.visibility</p:attrName>
                                        </p:attrNameLst>
                                      </p:cBhvr>
                                      <p:to>
                                        <p:strVal val="visible"/>
                                      </p:to>
                                    </p:set>
                                    <p:animEffect transition="in" filter="barn(outVertical)">
                                      <p:cBhvr>
                                        <p:cTn id="22" dur="500"/>
                                        <p:tgtEl>
                                          <p:spTgt spid="144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413"/>
                                        </p:tgtEl>
                                        <p:attrNameLst>
                                          <p:attrName>style.visibility</p:attrName>
                                        </p:attrNameLst>
                                      </p:cBhvr>
                                      <p:to>
                                        <p:strVal val="visible"/>
                                      </p:to>
                                    </p:set>
                                    <p:anim calcmode="lin" valueType="num">
                                      <p:cBhvr additive="base">
                                        <p:cTn id="27" dur="500" fill="hold"/>
                                        <p:tgtEl>
                                          <p:spTgt spid="14413"/>
                                        </p:tgtEl>
                                        <p:attrNameLst>
                                          <p:attrName>ppt_x</p:attrName>
                                        </p:attrNameLst>
                                      </p:cBhvr>
                                      <p:tavLst>
                                        <p:tav tm="0">
                                          <p:val>
                                            <p:strVal val="#ppt_x"/>
                                          </p:val>
                                        </p:tav>
                                        <p:tav tm="100000">
                                          <p:val>
                                            <p:strVal val="#ppt_x"/>
                                          </p:val>
                                        </p:tav>
                                      </p:tavLst>
                                    </p:anim>
                                    <p:anim calcmode="lin" valueType="num">
                                      <p:cBhvr additive="base">
                                        <p:cTn id="28" dur="500" fill="hold"/>
                                        <p:tgtEl>
                                          <p:spTgt spid="14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4" name="Object 4"/>
          <p:cNvGraphicFramePr/>
          <p:nvPr/>
        </p:nvGraphicFramePr>
        <p:xfrm>
          <a:off x="990600" y="1463675"/>
          <a:ext cx="7353300" cy="4292600"/>
        </p:xfrm>
        <a:graphic>
          <a:graphicData uri="http://schemas.openxmlformats.org/presentationml/2006/ole">
            <mc:AlternateContent xmlns:mc="http://schemas.openxmlformats.org/markup-compatibility/2006">
              <mc:Choice xmlns:v="urn:schemas-microsoft-com:vml" Requires="v">
                <p:oleObj spid="_x0000_s3082" name="" r:id="rId1" imgW="7353300" imgH="4292600" progId="Equation.3">
                  <p:embed/>
                </p:oleObj>
              </mc:Choice>
              <mc:Fallback>
                <p:oleObj name="" r:id="rId1" imgW="7353300" imgH="4292600" progId="Equation.3">
                  <p:embed/>
                  <p:pic>
                    <p:nvPicPr>
                      <p:cNvPr id="0" name="图片 3081"/>
                      <p:cNvPicPr/>
                      <p:nvPr/>
                    </p:nvPicPr>
                    <p:blipFill>
                      <a:blip r:embed="rId2"/>
                      <a:stretch>
                        <a:fillRect/>
                      </a:stretch>
                    </p:blipFill>
                    <p:spPr>
                      <a:xfrm>
                        <a:off x="990600" y="1463675"/>
                        <a:ext cx="7353300" cy="4292600"/>
                      </a:xfrm>
                      <a:prstGeom prst="rect">
                        <a:avLst/>
                      </a:prstGeom>
                      <a:noFill/>
                      <a:ln w="38100">
                        <a:noFill/>
                        <a:miter/>
                      </a:ln>
                    </p:spPr>
                  </p:pic>
                </p:oleObj>
              </mc:Fallback>
            </mc:AlternateContent>
          </a:graphicData>
        </a:graphic>
      </p:graphicFrame>
      <p:sp>
        <p:nvSpPr>
          <p:cNvPr id="3077" name="Rectangle 8"/>
          <p:cNvSpPr/>
          <p:nvPr/>
        </p:nvSpPr>
        <p:spPr>
          <a:xfrm>
            <a:off x="914400" y="712788"/>
            <a:ext cx="3933825" cy="523240"/>
          </a:xfrm>
          <a:prstGeom prst="rect">
            <a:avLst/>
          </a:prstGeom>
          <a:noFill/>
          <a:ln w="9525">
            <a:noFill/>
          </a:ln>
        </p:spPr>
        <p:txBody>
          <a:bodyPr wrap="none" lIns="90000" tIns="46800" rIns="90000" bIns="46800">
            <a:spAutoFit/>
          </a:bodyPr>
          <a:p>
            <a:r>
              <a:rPr lang="zh-CN" altLang="en-US" sz="2800" b="1" i="0" dirty="0">
                <a:solidFill>
                  <a:srgbClr val="FF0000"/>
                </a:solidFill>
                <a:latin typeface="Times New Roman" panose="02020603050405020304" pitchFamily="18" charset="0"/>
                <a:ea typeface="黑体" panose="02010609060101010101" pitchFamily="2" charset="-122"/>
              </a:rPr>
              <a:t>定理</a:t>
            </a:r>
            <a:r>
              <a:rPr lang="en-US" altLang="zh-CN" sz="2800" b="1" i="0" dirty="0">
                <a:solidFill>
                  <a:srgbClr val="FF0000"/>
                </a:solidFill>
                <a:latin typeface="Times New Roman" panose="02020603050405020304" pitchFamily="18" charset="0"/>
                <a:ea typeface="黑体" panose="02010609060101010101" pitchFamily="2" charset="-122"/>
              </a:rPr>
              <a:t>2</a:t>
            </a:r>
            <a:r>
              <a:rPr lang="zh-CN" altLang="en-US" sz="2800" b="1" i="0" dirty="0">
                <a:solidFill>
                  <a:srgbClr val="FF0000"/>
                </a:solidFill>
                <a:latin typeface="黑体" panose="02010609060101010101" pitchFamily="2" charset="-122"/>
                <a:ea typeface="黑体" panose="02010609060101010101" pitchFamily="2" charset="-122"/>
              </a:rPr>
              <a:t>(李雅普诺夫定理)</a:t>
            </a:r>
            <a:endParaRPr lang="zh-CN" altLang="en-US" sz="2800" b="1" i="0" dirty="0">
              <a:solidFill>
                <a:srgbClr val="FF0000"/>
              </a:solidFill>
              <a:latin typeface="黑体" panose="02010609060101010101" pitchFamily="2" charset="-122"/>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left)">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3" name="Text Box 2"/>
          <p:cNvSpPr txBox="1"/>
          <p:nvPr/>
        </p:nvSpPr>
        <p:spPr>
          <a:xfrm>
            <a:off x="914400" y="685800"/>
            <a:ext cx="5943600" cy="519113"/>
          </a:xfrm>
          <a:prstGeom prst="rect">
            <a:avLst/>
          </a:prstGeom>
          <a:noFill/>
          <a:ln w="9525">
            <a:noFill/>
          </a:ln>
        </p:spPr>
        <p:txBody>
          <a:bodyPr>
            <a:spAutoFit/>
          </a:bodyPr>
          <a:p>
            <a:pPr>
              <a:spcBef>
                <a:spcPct val="50000"/>
              </a:spcBef>
            </a:pPr>
            <a:r>
              <a:rPr lang="zh-CN" altLang="en-US" sz="2800" b="1" i="0" dirty="0">
                <a:latin typeface="Times New Roman" panose="02020603050405020304" pitchFamily="18" charset="0"/>
                <a:ea typeface="黑体" panose="02010609060101010101" pitchFamily="2" charset="-122"/>
              </a:rPr>
              <a:t>则随机变量之和的标准化变量</a:t>
            </a:r>
            <a:endParaRPr lang="zh-CN" altLang="en-US" sz="2800" b="1" i="0" dirty="0">
              <a:latin typeface="Times New Roman" panose="02020603050405020304" pitchFamily="18" charset="0"/>
              <a:ea typeface="黑体" panose="02010609060101010101" pitchFamily="2" charset="-122"/>
            </a:endParaRPr>
          </a:p>
        </p:txBody>
      </p:sp>
      <p:graphicFrame>
        <p:nvGraphicFramePr>
          <p:cNvPr id="55296" name="Object 0"/>
          <p:cNvGraphicFramePr/>
          <p:nvPr/>
        </p:nvGraphicFramePr>
        <p:xfrm>
          <a:off x="1371600" y="1219200"/>
          <a:ext cx="3543300" cy="1993900"/>
        </p:xfrm>
        <a:graphic>
          <a:graphicData uri="http://schemas.openxmlformats.org/presentationml/2006/ole">
            <mc:AlternateContent xmlns:mc="http://schemas.openxmlformats.org/markup-compatibility/2006">
              <mc:Choice xmlns:v="urn:schemas-microsoft-com:vml" Requires="v">
                <p:oleObj spid="_x0000_s3077" name="" r:id="rId1" imgW="3543300" imgH="1993900" progId="Equation.3">
                  <p:embed/>
                </p:oleObj>
              </mc:Choice>
              <mc:Fallback>
                <p:oleObj name="" r:id="rId1" imgW="3543300" imgH="1993900" progId="Equation.3">
                  <p:embed/>
                  <p:pic>
                    <p:nvPicPr>
                      <p:cNvPr id="0" name="图片 3076"/>
                      <p:cNvPicPr/>
                      <p:nvPr/>
                    </p:nvPicPr>
                    <p:blipFill>
                      <a:blip r:embed="rId2"/>
                      <a:stretch>
                        <a:fillRect/>
                      </a:stretch>
                    </p:blipFill>
                    <p:spPr>
                      <a:xfrm>
                        <a:off x="1371600" y="1219200"/>
                        <a:ext cx="3543300" cy="1993900"/>
                      </a:xfrm>
                      <a:prstGeom prst="rect">
                        <a:avLst/>
                      </a:prstGeom>
                      <a:noFill/>
                      <a:ln w="38100">
                        <a:noFill/>
                        <a:miter/>
                      </a:ln>
                    </p:spPr>
                  </p:pic>
                </p:oleObj>
              </mc:Fallback>
            </mc:AlternateContent>
          </a:graphicData>
        </a:graphic>
      </p:graphicFrame>
      <p:graphicFrame>
        <p:nvGraphicFramePr>
          <p:cNvPr id="55297" name="Object 1"/>
          <p:cNvGraphicFramePr/>
          <p:nvPr/>
        </p:nvGraphicFramePr>
        <p:xfrm>
          <a:off x="5048250" y="1266825"/>
          <a:ext cx="2362200" cy="1435100"/>
        </p:xfrm>
        <a:graphic>
          <a:graphicData uri="http://schemas.openxmlformats.org/presentationml/2006/ole">
            <mc:AlternateContent xmlns:mc="http://schemas.openxmlformats.org/markup-compatibility/2006">
              <mc:Choice xmlns:v="urn:schemas-microsoft-com:vml" Requires="v">
                <p:oleObj spid="_x0000_s3083" name="" r:id="rId3" imgW="2362200" imgH="1435100" progId="Equation.3">
                  <p:embed/>
                </p:oleObj>
              </mc:Choice>
              <mc:Fallback>
                <p:oleObj name="" r:id="rId3" imgW="2362200" imgH="1435100" progId="Equation.3">
                  <p:embed/>
                  <p:pic>
                    <p:nvPicPr>
                      <p:cNvPr id="0" name="图片 3082"/>
                      <p:cNvPicPr/>
                      <p:nvPr/>
                    </p:nvPicPr>
                    <p:blipFill>
                      <a:blip r:embed="rId4"/>
                      <a:stretch>
                        <a:fillRect/>
                      </a:stretch>
                    </p:blipFill>
                    <p:spPr>
                      <a:xfrm>
                        <a:off x="5048250" y="1266825"/>
                        <a:ext cx="2362200" cy="1435100"/>
                      </a:xfrm>
                      <a:prstGeom prst="rect">
                        <a:avLst/>
                      </a:prstGeom>
                      <a:noFill/>
                      <a:ln w="38100">
                        <a:noFill/>
                        <a:miter/>
                      </a:ln>
                    </p:spPr>
                  </p:pic>
                </p:oleObj>
              </mc:Fallback>
            </mc:AlternateContent>
          </a:graphicData>
        </a:graphic>
      </p:graphicFrame>
      <p:graphicFrame>
        <p:nvGraphicFramePr>
          <p:cNvPr id="55298" name="Object 2"/>
          <p:cNvGraphicFramePr/>
          <p:nvPr/>
        </p:nvGraphicFramePr>
        <p:xfrm>
          <a:off x="955675" y="3297238"/>
          <a:ext cx="5245100" cy="444500"/>
        </p:xfrm>
        <a:graphic>
          <a:graphicData uri="http://schemas.openxmlformats.org/presentationml/2006/ole">
            <mc:AlternateContent xmlns:mc="http://schemas.openxmlformats.org/markup-compatibility/2006">
              <mc:Choice xmlns:v="urn:schemas-microsoft-com:vml" Requires="v">
                <p:oleObj spid="_x0000_s3078" name="" r:id="rId5" imgW="5242560" imgH="444500" progId="Equation.3">
                  <p:embed/>
                </p:oleObj>
              </mc:Choice>
              <mc:Fallback>
                <p:oleObj name="" r:id="rId5" imgW="5242560" imgH="444500" progId="Equation.3">
                  <p:embed/>
                  <p:pic>
                    <p:nvPicPr>
                      <p:cNvPr id="0" name="图片 3077"/>
                      <p:cNvPicPr/>
                      <p:nvPr/>
                    </p:nvPicPr>
                    <p:blipFill>
                      <a:blip r:embed="rId6"/>
                      <a:stretch>
                        <a:fillRect/>
                      </a:stretch>
                    </p:blipFill>
                    <p:spPr>
                      <a:xfrm>
                        <a:off x="955675" y="3297238"/>
                        <a:ext cx="5245100" cy="444500"/>
                      </a:xfrm>
                      <a:prstGeom prst="rect">
                        <a:avLst/>
                      </a:prstGeom>
                      <a:noFill/>
                      <a:ln w="38100">
                        <a:noFill/>
                        <a:miter/>
                      </a:ln>
                    </p:spPr>
                  </p:pic>
                </p:oleObj>
              </mc:Fallback>
            </mc:AlternateContent>
          </a:graphicData>
        </a:graphic>
      </p:graphicFrame>
      <p:graphicFrame>
        <p:nvGraphicFramePr>
          <p:cNvPr id="55299" name="Object 3"/>
          <p:cNvGraphicFramePr/>
          <p:nvPr/>
        </p:nvGraphicFramePr>
        <p:xfrm>
          <a:off x="1358900" y="3695700"/>
          <a:ext cx="5651500" cy="1943100"/>
        </p:xfrm>
        <a:graphic>
          <a:graphicData uri="http://schemas.openxmlformats.org/presentationml/2006/ole">
            <mc:AlternateContent xmlns:mc="http://schemas.openxmlformats.org/markup-compatibility/2006">
              <mc:Choice xmlns:v="urn:schemas-microsoft-com:vml" Requires="v">
                <p:oleObj spid="_x0000_s3079" name="" r:id="rId7" imgW="5651500" imgH="1943100" progId="Equation.3">
                  <p:embed/>
                </p:oleObj>
              </mc:Choice>
              <mc:Fallback>
                <p:oleObj name="" r:id="rId7" imgW="5651500" imgH="1943100" progId="Equation.3">
                  <p:embed/>
                  <p:pic>
                    <p:nvPicPr>
                      <p:cNvPr id="0" name="图片 3078"/>
                      <p:cNvPicPr/>
                      <p:nvPr/>
                    </p:nvPicPr>
                    <p:blipFill>
                      <a:blip r:embed="rId8"/>
                      <a:stretch>
                        <a:fillRect/>
                      </a:stretch>
                    </p:blipFill>
                    <p:spPr>
                      <a:xfrm>
                        <a:off x="1358900" y="3695700"/>
                        <a:ext cx="5651500" cy="1943100"/>
                      </a:xfrm>
                      <a:prstGeom prst="rect">
                        <a:avLst/>
                      </a:prstGeom>
                      <a:noFill/>
                      <a:ln w="38100">
                        <a:noFill/>
                        <a:miter/>
                      </a:ln>
                    </p:spPr>
                  </p:pic>
                </p:oleObj>
              </mc:Fallback>
            </mc:AlternateContent>
          </a:graphicData>
        </a:graphic>
      </p:graphicFrame>
      <p:graphicFrame>
        <p:nvGraphicFramePr>
          <p:cNvPr id="55300" name="Object 4"/>
          <p:cNvGraphicFramePr/>
          <p:nvPr/>
        </p:nvGraphicFramePr>
        <p:xfrm>
          <a:off x="2819400" y="5410200"/>
          <a:ext cx="3530600" cy="977900"/>
        </p:xfrm>
        <a:graphic>
          <a:graphicData uri="http://schemas.openxmlformats.org/presentationml/2006/ole">
            <mc:AlternateContent xmlns:mc="http://schemas.openxmlformats.org/markup-compatibility/2006">
              <mc:Choice xmlns:v="urn:schemas-microsoft-com:vml" Requires="v">
                <p:oleObj spid="_x0000_s3080" name="" r:id="rId9" imgW="3530600" imgH="977900" progId="Equation.3">
                  <p:embed/>
                </p:oleObj>
              </mc:Choice>
              <mc:Fallback>
                <p:oleObj name="" r:id="rId9" imgW="3530600" imgH="977900" progId="Equation.3">
                  <p:embed/>
                  <p:pic>
                    <p:nvPicPr>
                      <p:cNvPr id="0" name="图片 3079"/>
                      <p:cNvPicPr/>
                      <p:nvPr/>
                    </p:nvPicPr>
                    <p:blipFill>
                      <a:blip r:embed="rId10"/>
                      <a:stretch>
                        <a:fillRect/>
                      </a:stretch>
                    </p:blipFill>
                    <p:spPr>
                      <a:xfrm>
                        <a:off x="2819400" y="5410200"/>
                        <a:ext cx="3530600" cy="9779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296"/>
                                        </p:tgtEl>
                                        <p:attrNameLst>
                                          <p:attrName>style.visibility</p:attrName>
                                        </p:attrNameLst>
                                      </p:cBhvr>
                                      <p:to>
                                        <p:strVal val="visible"/>
                                      </p:to>
                                    </p:set>
                                    <p:animEffect transition="in" filter="wipe(left)">
                                      <p:cBhvr>
                                        <p:cTn id="7" dur="500"/>
                                        <p:tgtEl>
                                          <p:spTgt spid="5529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5297"/>
                                        </p:tgtEl>
                                        <p:attrNameLst>
                                          <p:attrName>style.visibility</p:attrName>
                                        </p:attrNameLst>
                                      </p:cBhvr>
                                      <p:to>
                                        <p:strVal val="visible"/>
                                      </p:to>
                                    </p:set>
                                    <p:animEffect transition="in" filter="wipe(left)">
                                      <p:cBhvr>
                                        <p:cTn id="11" dur="500"/>
                                        <p:tgtEl>
                                          <p:spTgt spid="5529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298"/>
                                        </p:tgtEl>
                                        <p:attrNameLst>
                                          <p:attrName>style.visibility</p:attrName>
                                        </p:attrNameLst>
                                      </p:cBhvr>
                                      <p:to>
                                        <p:strVal val="visible"/>
                                      </p:to>
                                    </p:set>
                                    <p:animEffect transition="in" filter="wipe(left)">
                                      <p:cBhvr>
                                        <p:cTn id="15" dur="500"/>
                                        <p:tgtEl>
                                          <p:spTgt spid="5529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5299"/>
                                        </p:tgtEl>
                                        <p:attrNameLst>
                                          <p:attrName>style.visibility</p:attrName>
                                        </p:attrNameLst>
                                      </p:cBhvr>
                                      <p:to>
                                        <p:strVal val="visible"/>
                                      </p:to>
                                    </p:set>
                                    <p:animEffect transition="in" filter="wipe(left)">
                                      <p:cBhvr>
                                        <p:cTn id="19" dur="500"/>
                                        <p:tgtEl>
                                          <p:spTgt spid="5529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5300"/>
                                        </p:tgtEl>
                                        <p:attrNameLst>
                                          <p:attrName>style.visibility</p:attrName>
                                        </p:attrNameLst>
                                      </p:cBhvr>
                                      <p:to>
                                        <p:strVal val="visible"/>
                                      </p:to>
                                    </p:set>
                                    <p:animEffect transition="in" filter="wipe(left)">
                                      <p:cBhvr>
                                        <p:cTn id="23"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Text Box 2"/>
          <p:cNvSpPr txBox="1"/>
          <p:nvPr/>
        </p:nvSpPr>
        <p:spPr>
          <a:xfrm>
            <a:off x="914400" y="860425"/>
            <a:ext cx="4724400" cy="521970"/>
          </a:xfrm>
          <a:prstGeom prst="rect">
            <a:avLst/>
          </a:prstGeom>
          <a:noFill/>
          <a:ln w="9525">
            <a:noFill/>
          </a:ln>
        </p:spPr>
        <p:txBody>
          <a:bodyPr>
            <a:spAutoFit/>
          </a:bodyPr>
          <a:p>
            <a:pPr>
              <a:spcBef>
                <a:spcPct val="50000"/>
              </a:spcBef>
            </a:pPr>
            <a:r>
              <a:rPr lang="zh-CN" altLang="en-US" sz="2800" b="1" i="0" dirty="0">
                <a:solidFill>
                  <a:srgbClr val="0000FF"/>
                </a:solidFill>
                <a:latin typeface="黑体" panose="02010609060101010101" pitchFamily="2" charset="-122"/>
                <a:ea typeface="黑体" panose="02010609060101010101" pitchFamily="2" charset="-122"/>
              </a:rPr>
              <a:t>定理</a:t>
            </a:r>
            <a:r>
              <a:rPr lang="en-US" altLang="zh-CN" sz="2800" b="1" i="0" dirty="0">
                <a:solidFill>
                  <a:srgbClr val="0000FF"/>
                </a:solidFill>
                <a:latin typeface="黑体" panose="02010609060101010101" pitchFamily="2" charset="-122"/>
                <a:ea typeface="黑体" panose="02010609060101010101" pitchFamily="2" charset="-122"/>
              </a:rPr>
              <a:t>2</a:t>
            </a:r>
            <a:r>
              <a:rPr lang="zh-CN" altLang="en-US" sz="2800" b="1" i="0" dirty="0">
                <a:solidFill>
                  <a:srgbClr val="0000FF"/>
                </a:solidFill>
                <a:latin typeface="黑体" panose="02010609060101010101" pitchFamily="2" charset="-122"/>
                <a:ea typeface="黑体" panose="02010609060101010101" pitchFamily="2" charset="-122"/>
              </a:rPr>
              <a:t>表明</a:t>
            </a:r>
            <a:r>
              <a:rPr lang="en-US" altLang="zh-CN" sz="2800" b="1" i="0" dirty="0">
                <a:solidFill>
                  <a:srgbClr val="0000FF"/>
                </a:solidFill>
                <a:latin typeface="Times New Roman" panose="02020603050405020304" pitchFamily="18" charset="0"/>
                <a:ea typeface="黑体" panose="02010609060101010101" pitchFamily="2" charset="-122"/>
              </a:rPr>
              <a:t>:</a:t>
            </a:r>
            <a:endParaRPr lang="en-US" altLang="zh-CN" sz="2800" b="1" i="0" dirty="0">
              <a:solidFill>
                <a:srgbClr val="0000FF"/>
              </a:solidFill>
              <a:latin typeface="黑体" panose="02010609060101010101" pitchFamily="2" charset="-122"/>
              <a:ea typeface="黑体" panose="02010609060101010101" pitchFamily="2" charset="-122"/>
            </a:endParaRPr>
          </a:p>
        </p:txBody>
      </p:sp>
      <p:graphicFrame>
        <p:nvGraphicFramePr>
          <p:cNvPr id="12291" name="Object 3"/>
          <p:cNvGraphicFramePr/>
          <p:nvPr/>
        </p:nvGraphicFramePr>
        <p:xfrm>
          <a:off x="923925" y="1593850"/>
          <a:ext cx="7962900" cy="2070100"/>
        </p:xfrm>
        <a:graphic>
          <a:graphicData uri="http://schemas.openxmlformats.org/presentationml/2006/ole">
            <mc:AlternateContent xmlns:mc="http://schemas.openxmlformats.org/markup-compatibility/2006">
              <mc:Choice xmlns:v="urn:schemas-microsoft-com:vml" Requires="v">
                <p:oleObj spid="_x0000_s3097" name="" r:id="rId1" imgW="7962900" imgH="2070100" progId="Equation.3">
                  <p:embed/>
                </p:oleObj>
              </mc:Choice>
              <mc:Fallback>
                <p:oleObj name="" r:id="rId1" imgW="7962900" imgH="2070100" progId="Equation.3">
                  <p:embed/>
                  <p:pic>
                    <p:nvPicPr>
                      <p:cNvPr id="0" name="图片 3096"/>
                      <p:cNvPicPr/>
                      <p:nvPr/>
                    </p:nvPicPr>
                    <p:blipFill>
                      <a:blip r:embed="rId2"/>
                      <a:stretch>
                        <a:fillRect/>
                      </a:stretch>
                    </p:blipFill>
                    <p:spPr>
                      <a:xfrm>
                        <a:off x="923925" y="1593850"/>
                        <a:ext cx="7962900" cy="2070100"/>
                      </a:xfrm>
                      <a:prstGeom prst="rect">
                        <a:avLst/>
                      </a:prstGeom>
                      <a:noFill/>
                      <a:ln w="38100">
                        <a:noFill/>
                        <a:miter/>
                      </a:ln>
                    </p:spPr>
                  </p:pic>
                </p:oleObj>
              </mc:Fallback>
            </mc:AlternateContent>
          </a:graphicData>
        </a:graphic>
      </p:graphicFrame>
      <p:sp>
        <p:nvSpPr>
          <p:cNvPr id="12292" name="Text Box 4"/>
          <p:cNvSpPr txBox="1"/>
          <p:nvPr/>
        </p:nvSpPr>
        <p:spPr>
          <a:xfrm>
            <a:off x="914400" y="3886200"/>
            <a:ext cx="5867400" cy="519113"/>
          </a:xfrm>
          <a:prstGeom prst="rect">
            <a:avLst/>
          </a:prstGeom>
          <a:noFill/>
          <a:ln w="9525">
            <a:noFill/>
          </a:ln>
        </p:spPr>
        <p:txBody>
          <a:bodyPr>
            <a:spAutoFit/>
          </a:bodyPr>
          <a:p>
            <a:pPr>
              <a:spcBef>
                <a:spcPct val="50000"/>
              </a:spcBef>
            </a:pPr>
            <a:r>
              <a:rPr lang="zh-CN" altLang="en-US" sz="2800" b="1" i="0" dirty="0">
                <a:solidFill>
                  <a:srgbClr val="FF0000"/>
                </a:solidFill>
                <a:latin typeface="黑体" panose="02010609060101010101" pitchFamily="2" charset="-122"/>
                <a:ea typeface="黑体" panose="02010609060101010101" pitchFamily="2" charset="-122"/>
              </a:rPr>
              <a:t>(如实例中射击偏差服从正态分布)</a:t>
            </a:r>
            <a:endParaRPr lang="zh-CN" altLang="en-US" sz="2800" b="1" i="0" dirty="0">
              <a:solidFill>
                <a:srgbClr val="FF0000"/>
              </a:solidFill>
              <a:latin typeface="黑体" panose="02010609060101010101" pitchFamily="2" charset="-122"/>
              <a:ea typeface="黑体" panose="02010609060101010101" pitchFamily="2" charset="-122"/>
            </a:endParaRPr>
          </a:p>
        </p:txBody>
      </p:sp>
      <p:sp>
        <p:nvSpPr>
          <p:cNvPr id="12294" name="Text Box 6"/>
          <p:cNvSpPr txBox="1"/>
          <p:nvPr/>
        </p:nvSpPr>
        <p:spPr>
          <a:xfrm>
            <a:off x="838200" y="4876800"/>
            <a:ext cx="6858000" cy="521970"/>
          </a:xfrm>
          <a:prstGeom prst="rect">
            <a:avLst/>
          </a:prstGeom>
          <a:noFill/>
          <a:ln w="9525">
            <a:noFill/>
          </a:ln>
        </p:spPr>
        <p:txBody>
          <a:bodyPr>
            <a:spAutoFit/>
          </a:bodyPr>
          <a:p>
            <a:pPr>
              <a:spcBef>
                <a:spcPct val="50000"/>
              </a:spcBef>
            </a:pPr>
            <a:r>
              <a:rPr lang="zh-CN" altLang="en-US" sz="2800" b="1" i="0" dirty="0">
                <a:latin typeface="Times New Roman" panose="02020603050405020304" pitchFamily="18" charset="0"/>
              </a:rPr>
              <a:t>下面介绍的定理</a:t>
            </a:r>
            <a:r>
              <a:rPr lang="en-US" altLang="zh-CN" sz="2800" b="1" i="0" dirty="0">
                <a:latin typeface="Times New Roman" panose="02020603050405020304" pitchFamily="18" charset="0"/>
              </a:rPr>
              <a:t>3</a:t>
            </a:r>
            <a:r>
              <a:rPr lang="zh-CN" altLang="en-US" sz="2800" b="1" i="0" dirty="0">
                <a:latin typeface="Times New Roman" panose="02020603050405020304" pitchFamily="18" charset="0"/>
              </a:rPr>
              <a:t>是定理</a:t>
            </a:r>
            <a:r>
              <a:rPr lang="en-US" altLang="zh-CN" sz="2800" b="1" i="0" dirty="0">
                <a:latin typeface="Times New Roman" panose="02020603050405020304" pitchFamily="18" charset="0"/>
              </a:rPr>
              <a:t>1</a:t>
            </a:r>
            <a:r>
              <a:rPr lang="zh-CN" altLang="en-US" sz="2800" b="1" i="0" dirty="0">
                <a:latin typeface="Times New Roman" panose="02020603050405020304" pitchFamily="18" charset="0"/>
              </a:rPr>
              <a:t>的特殊情况.</a:t>
            </a:r>
            <a:endParaRPr lang="zh-CN" altLang="en-US" sz="2800" b="1" i="0" dirty="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wipe(left)">
                                      <p:cBhvr>
                                        <p:cTn id="17"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5" name="对象 13314"/>
          <p:cNvGraphicFramePr/>
          <p:nvPr/>
        </p:nvGraphicFramePr>
        <p:xfrm>
          <a:off x="895350" y="1441450"/>
          <a:ext cx="7429500" cy="2171700"/>
        </p:xfrm>
        <a:graphic>
          <a:graphicData uri="http://schemas.openxmlformats.org/presentationml/2006/ole">
            <mc:AlternateContent xmlns:mc="http://schemas.openxmlformats.org/markup-compatibility/2006">
              <mc:Choice xmlns:v="urn:schemas-microsoft-com:vml" Requires="v">
                <p:oleObj spid="_x0000_s3100" name="" r:id="rId1" imgW="7429500" imgH="2171700" progId="Equation.3">
                  <p:embed/>
                </p:oleObj>
              </mc:Choice>
              <mc:Fallback>
                <p:oleObj name="" r:id="rId1" imgW="7429500" imgH="2171700" progId="Equation.3">
                  <p:embed/>
                  <p:pic>
                    <p:nvPicPr>
                      <p:cNvPr id="0" name="图片 3099"/>
                      <p:cNvPicPr/>
                      <p:nvPr/>
                    </p:nvPicPr>
                    <p:blipFill>
                      <a:blip r:embed="rId2"/>
                      <a:stretch>
                        <a:fillRect/>
                      </a:stretch>
                    </p:blipFill>
                    <p:spPr>
                      <a:xfrm>
                        <a:off x="895350" y="1441450"/>
                        <a:ext cx="7429500" cy="2171700"/>
                      </a:xfrm>
                      <a:prstGeom prst="rect">
                        <a:avLst/>
                      </a:prstGeom>
                      <a:noFill/>
                      <a:ln w="38100">
                        <a:noFill/>
                        <a:miter/>
                      </a:ln>
                    </p:spPr>
                  </p:pic>
                </p:oleObj>
              </mc:Fallback>
            </mc:AlternateContent>
          </a:graphicData>
        </a:graphic>
      </p:graphicFrame>
      <p:sp>
        <p:nvSpPr>
          <p:cNvPr id="13316" name="文本框 13315"/>
          <p:cNvSpPr txBox="1"/>
          <p:nvPr/>
        </p:nvSpPr>
        <p:spPr>
          <a:xfrm>
            <a:off x="831850" y="3686175"/>
            <a:ext cx="1606550" cy="519113"/>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黑体" panose="02010609060101010101" pitchFamily="2" charset="-122"/>
              </a:rPr>
              <a:t>证明</a:t>
            </a:r>
            <a:endParaRPr lang="zh-CN" altLang="en-US" sz="2800" b="1" i="0" dirty="0">
              <a:latin typeface="Times New Roman" panose="02020603050405020304" pitchFamily="18" charset="0"/>
              <a:ea typeface="黑体" panose="02010609060101010101" pitchFamily="2" charset="-122"/>
            </a:endParaRPr>
          </a:p>
        </p:txBody>
      </p:sp>
      <p:sp>
        <p:nvSpPr>
          <p:cNvPr id="13317" name="文本框 13316"/>
          <p:cNvSpPr txBox="1"/>
          <p:nvPr/>
        </p:nvSpPr>
        <p:spPr>
          <a:xfrm>
            <a:off x="1803400" y="3692525"/>
            <a:ext cx="5943600" cy="522288"/>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易知</a:t>
            </a:r>
            <a:endParaRPr lang="zh-CN" altLang="en-US" sz="2800" b="1" i="0" dirty="0">
              <a:latin typeface="宋体" panose="02010600030101010101" pitchFamily="2" charset="-122"/>
              <a:ea typeface="宋体" panose="02010600030101010101" pitchFamily="2" charset="-122"/>
            </a:endParaRPr>
          </a:p>
        </p:txBody>
      </p:sp>
      <p:graphicFrame>
        <p:nvGraphicFramePr>
          <p:cNvPr id="13318" name="对象 13317"/>
          <p:cNvGraphicFramePr/>
          <p:nvPr/>
        </p:nvGraphicFramePr>
        <p:xfrm>
          <a:off x="3113088" y="3470275"/>
          <a:ext cx="1727200" cy="952500"/>
        </p:xfrm>
        <a:graphic>
          <a:graphicData uri="http://schemas.openxmlformats.org/presentationml/2006/ole">
            <mc:AlternateContent xmlns:mc="http://schemas.openxmlformats.org/markup-compatibility/2006">
              <mc:Choice xmlns:v="urn:schemas-microsoft-com:vml" Requires="v">
                <p:oleObj spid="_x0000_s3109" name="" r:id="rId3" imgW="1726565" imgH="951865" progId="Equation.3">
                  <p:embed/>
                </p:oleObj>
              </mc:Choice>
              <mc:Fallback>
                <p:oleObj name="" r:id="rId3" imgW="1726565" imgH="951865" progId="Equation.3">
                  <p:embed/>
                  <p:pic>
                    <p:nvPicPr>
                      <p:cNvPr id="0" name="图片 3108"/>
                      <p:cNvPicPr/>
                      <p:nvPr/>
                    </p:nvPicPr>
                    <p:blipFill>
                      <a:blip r:embed="rId4"/>
                      <a:stretch>
                        <a:fillRect/>
                      </a:stretch>
                    </p:blipFill>
                    <p:spPr>
                      <a:xfrm>
                        <a:off x="3113088" y="3470275"/>
                        <a:ext cx="1727200" cy="952500"/>
                      </a:xfrm>
                      <a:prstGeom prst="rect">
                        <a:avLst/>
                      </a:prstGeom>
                      <a:noFill/>
                      <a:ln w="38100">
                        <a:noFill/>
                        <a:miter/>
                      </a:ln>
                    </p:spPr>
                  </p:pic>
                </p:oleObj>
              </mc:Fallback>
            </mc:AlternateContent>
          </a:graphicData>
        </a:graphic>
      </p:graphicFrame>
      <p:graphicFrame>
        <p:nvGraphicFramePr>
          <p:cNvPr id="13319" name="对象 13318"/>
          <p:cNvGraphicFramePr/>
          <p:nvPr/>
        </p:nvGraphicFramePr>
        <p:xfrm>
          <a:off x="873125" y="4451350"/>
          <a:ext cx="7213600" cy="1003300"/>
        </p:xfrm>
        <a:graphic>
          <a:graphicData uri="http://schemas.openxmlformats.org/presentationml/2006/ole">
            <mc:AlternateContent xmlns:mc="http://schemas.openxmlformats.org/markup-compatibility/2006">
              <mc:Choice xmlns:v="urn:schemas-microsoft-com:vml" Requires="v">
                <p:oleObj spid="_x0000_s3105" name="" r:id="rId5" imgW="7210425" imgH="1002665" progId="Equation.3">
                  <p:embed/>
                </p:oleObj>
              </mc:Choice>
              <mc:Fallback>
                <p:oleObj name="" r:id="rId5" imgW="7210425" imgH="1002665" progId="Equation.3">
                  <p:embed/>
                  <p:pic>
                    <p:nvPicPr>
                      <p:cNvPr id="0" name="图片 3104"/>
                      <p:cNvPicPr/>
                      <p:nvPr/>
                    </p:nvPicPr>
                    <p:blipFill>
                      <a:blip r:embed="rId6"/>
                      <a:stretch>
                        <a:fillRect/>
                      </a:stretch>
                    </p:blipFill>
                    <p:spPr>
                      <a:xfrm>
                        <a:off x="873125" y="4451350"/>
                        <a:ext cx="7213600" cy="1003300"/>
                      </a:xfrm>
                      <a:prstGeom prst="rect">
                        <a:avLst/>
                      </a:prstGeom>
                      <a:noFill/>
                      <a:ln w="38100">
                        <a:noFill/>
                        <a:miter/>
                      </a:ln>
                    </p:spPr>
                  </p:pic>
                </p:oleObj>
              </mc:Fallback>
            </mc:AlternateContent>
          </a:graphicData>
        </a:graphic>
      </p:graphicFrame>
      <p:graphicFrame>
        <p:nvGraphicFramePr>
          <p:cNvPr id="13320" name="对象 13319"/>
          <p:cNvGraphicFramePr/>
          <p:nvPr/>
        </p:nvGraphicFramePr>
        <p:xfrm>
          <a:off x="1676400" y="5562600"/>
          <a:ext cx="5448300" cy="482600"/>
        </p:xfrm>
        <a:graphic>
          <a:graphicData uri="http://schemas.openxmlformats.org/presentationml/2006/ole">
            <mc:AlternateContent xmlns:mc="http://schemas.openxmlformats.org/markup-compatibility/2006">
              <mc:Choice xmlns:v="urn:schemas-microsoft-com:vml" Requires="v">
                <p:oleObj spid="_x0000_s3110" name="" r:id="rId7" imgW="5445760" imgH="482600" progId="Equation.3">
                  <p:embed/>
                </p:oleObj>
              </mc:Choice>
              <mc:Fallback>
                <p:oleObj name="" r:id="rId7" imgW="5445760" imgH="482600" progId="Equation.3">
                  <p:embed/>
                  <p:pic>
                    <p:nvPicPr>
                      <p:cNvPr id="0" name="图片 3109"/>
                      <p:cNvPicPr/>
                      <p:nvPr/>
                    </p:nvPicPr>
                    <p:blipFill>
                      <a:blip r:embed="rId8"/>
                      <a:stretch>
                        <a:fillRect/>
                      </a:stretch>
                    </p:blipFill>
                    <p:spPr>
                      <a:xfrm>
                        <a:off x="1676400" y="5562600"/>
                        <a:ext cx="5448300" cy="482600"/>
                      </a:xfrm>
                      <a:prstGeom prst="rect">
                        <a:avLst/>
                      </a:prstGeom>
                      <a:noFill/>
                      <a:ln w="38100">
                        <a:noFill/>
                        <a:miter/>
                      </a:ln>
                    </p:spPr>
                  </p:pic>
                </p:oleObj>
              </mc:Fallback>
            </mc:AlternateContent>
          </a:graphicData>
        </a:graphic>
      </p:graphicFrame>
      <p:sp>
        <p:nvSpPr>
          <p:cNvPr id="31751" name="矩形 13325"/>
          <p:cNvSpPr/>
          <p:nvPr/>
        </p:nvSpPr>
        <p:spPr>
          <a:xfrm>
            <a:off x="814388" y="727075"/>
            <a:ext cx="5006340" cy="523240"/>
          </a:xfrm>
          <a:prstGeom prst="rect">
            <a:avLst/>
          </a:prstGeom>
          <a:noFill/>
          <a:ln w="9525">
            <a:noFill/>
          </a:ln>
        </p:spPr>
        <p:txBody>
          <a:bodyPr wrap="none" lIns="90000" tIns="46800" rIns="90000" bIns="46800" anchor="t">
            <a:spAutoFit/>
          </a:bodyPr>
          <a:p>
            <a:r>
              <a:rPr lang="zh-CN" altLang="en-US" sz="2800" b="1" i="0" dirty="0">
                <a:solidFill>
                  <a:srgbClr val="FF0000"/>
                </a:solidFill>
                <a:latin typeface="Times New Roman" panose="02020603050405020304" pitchFamily="18" charset="0"/>
                <a:ea typeface="黑体" panose="02010609060101010101" pitchFamily="2" charset="-122"/>
              </a:rPr>
              <a:t>定理</a:t>
            </a:r>
            <a:r>
              <a:rPr lang="en-US" altLang="zh-CN" sz="2800" b="1" i="0" dirty="0">
                <a:solidFill>
                  <a:srgbClr val="FF0000"/>
                </a:solidFill>
                <a:latin typeface="Times New Roman" panose="02020603050405020304" pitchFamily="18" charset="0"/>
                <a:ea typeface="黑体" panose="02010609060101010101" pitchFamily="2" charset="-122"/>
              </a:rPr>
              <a:t>3</a:t>
            </a:r>
            <a:r>
              <a:rPr lang="zh-CN" altLang="en-US" sz="2800" b="1" i="0" dirty="0">
                <a:solidFill>
                  <a:srgbClr val="FF0000"/>
                </a:solidFill>
                <a:latin typeface="黑体" panose="02010609060101010101" pitchFamily="2" charset="-122"/>
                <a:ea typeface="黑体" panose="02010609060101010101" pitchFamily="2" charset="-122"/>
              </a:rPr>
              <a:t>(隶莫弗－拉普拉斯定理)</a:t>
            </a:r>
            <a:endParaRPr lang="zh-CN" altLang="en-US" sz="2800" b="1" i="0" dirty="0">
              <a:solidFill>
                <a:srgbClr val="FF0000"/>
              </a:solidFill>
              <a:latin typeface="黑体" panose="02010609060101010101" pitchFamily="2" charset="-122"/>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wipe(left)">
                                      <p:cBhvr>
                                        <p:cTn id="12" dur="5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wipe(left)">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8"/>
                                        </p:tgtEl>
                                        <p:attrNameLst>
                                          <p:attrName>style.visibility</p:attrName>
                                        </p:attrNameLst>
                                      </p:cBhvr>
                                      <p:to>
                                        <p:strVal val="visible"/>
                                      </p:to>
                                    </p:set>
                                    <p:animEffect transition="in" filter="wipe(left)">
                                      <p:cBhvr>
                                        <p:cTn id="22" dur="500"/>
                                        <p:tgtEl>
                                          <p:spTgt spid="133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9"/>
                                        </p:tgtEl>
                                        <p:attrNameLst>
                                          <p:attrName>style.visibility</p:attrName>
                                        </p:attrNameLst>
                                      </p:cBhvr>
                                      <p:to>
                                        <p:strVal val="visible"/>
                                      </p:to>
                                    </p:set>
                                    <p:animEffect transition="in" filter="wipe(left)">
                                      <p:cBhvr>
                                        <p:cTn id="27" dur="500"/>
                                        <p:tgtEl>
                                          <p:spTgt spid="133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20"/>
                                        </p:tgtEl>
                                        <p:attrNameLst>
                                          <p:attrName>style.visibility</p:attrName>
                                        </p:attrNameLst>
                                      </p:cBhvr>
                                      <p:to>
                                        <p:strVal val="visible"/>
                                      </p:to>
                                    </p:set>
                                    <p:animEffect transition="in" filter="wipe(left)">
                                      <p:cBhvr>
                                        <p:cTn id="32"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69" name="对象 14338"/>
          <p:cNvGraphicFramePr/>
          <p:nvPr/>
        </p:nvGraphicFramePr>
        <p:xfrm>
          <a:off x="950913" y="831850"/>
          <a:ext cx="1993900" cy="431800"/>
        </p:xfrm>
        <a:graphic>
          <a:graphicData uri="http://schemas.openxmlformats.org/presentationml/2006/ole">
            <mc:AlternateContent xmlns:mc="http://schemas.openxmlformats.org/markup-compatibility/2006">
              <mc:Choice xmlns:v="urn:schemas-microsoft-com:vml" Requires="v">
                <p:oleObj spid="_x0000_s3108" name="" r:id="rId1" imgW="1993265" imgH="431800" progId="Equation.3">
                  <p:embed/>
                </p:oleObj>
              </mc:Choice>
              <mc:Fallback>
                <p:oleObj name="" r:id="rId1" imgW="1993265" imgH="431800" progId="Equation.3">
                  <p:embed/>
                  <p:pic>
                    <p:nvPicPr>
                      <p:cNvPr id="0" name="图片 3107"/>
                      <p:cNvPicPr/>
                      <p:nvPr/>
                    </p:nvPicPr>
                    <p:blipFill>
                      <a:blip r:embed="rId2"/>
                      <a:stretch>
                        <a:fillRect/>
                      </a:stretch>
                    </p:blipFill>
                    <p:spPr>
                      <a:xfrm>
                        <a:off x="950913" y="831850"/>
                        <a:ext cx="1993900" cy="431800"/>
                      </a:xfrm>
                      <a:prstGeom prst="rect">
                        <a:avLst/>
                      </a:prstGeom>
                      <a:noFill/>
                      <a:ln w="38100">
                        <a:noFill/>
                        <a:miter/>
                      </a:ln>
                    </p:spPr>
                  </p:pic>
                </p:oleObj>
              </mc:Fallback>
            </mc:AlternateContent>
          </a:graphicData>
        </a:graphic>
      </p:graphicFrame>
      <p:graphicFrame>
        <p:nvGraphicFramePr>
          <p:cNvPr id="32770" name="对象 14339"/>
          <p:cNvGraphicFramePr/>
          <p:nvPr/>
        </p:nvGraphicFramePr>
        <p:xfrm>
          <a:off x="3200400" y="873125"/>
          <a:ext cx="5003800" cy="431800"/>
        </p:xfrm>
        <a:graphic>
          <a:graphicData uri="http://schemas.openxmlformats.org/presentationml/2006/ole">
            <mc:AlternateContent xmlns:mc="http://schemas.openxmlformats.org/markup-compatibility/2006">
              <mc:Choice xmlns:v="urn:schemas-microsoft-com:vml" Requires="v">
                <p:oleObj spid="_x0000_s3106" name="" r:id="rId3" imgW="5001895" imgH="431800" progId="Equation.3">
                  <p:embed/>
                </p:oleObj>
              </mc:Choice>
              <mc:Fallback>
                <p:oleObj name="" r:id="rId3" imgW="5001895" imgH="431800" progId="Equation.3">
                  <p:embed/>
                  <p:pic>
                    <p:nvPicPr>
                      <p:cNvPr id="0" name="图片 3105"/>
                      <p:cNvPicPr/>
                      <p:nvPr/>
                    </p:nvPicPr>
                    <p:blipFill>
                      <a:blip r:embed="rId4"/>
                      <a:stretch>
                        <a:fillRect/>
                      </a:stretch>
                    </p:blipFill>
                    <p:spPr>
                      <a:xfrm>
                        <a:off x="3200400" y="873125"/>
                        <a:ext cx="5003800" cy="431800"/>
                      </a:xfrm>
                      <a:prstGeom prst="rect">
                        <a:avLst/>
                      </a:prstGeom>
                      <a:noFill/>
                      <a:ln w="38100">
                        <a:noFill/>
                        <a:miter/>
                      </a:ln>
                    </p:spPr>
                  </p:pic>
                </p:oleObj>
              </mc:Fallback>
            </mc:AlternateContent>
          </a:graphicData>
        </a:graphic>
      </p:graphicFrame>
      <p:sp>
        <p:nvSpPr>
          <p:cNvPr id="14341" name="文本框 14340"/>
          <p:cNvSpPr txBox="1"/>
          <p:nvPr/>
        </p:nvSpPr>
        <p:spPr>
          <a:xfrm>
            <a:off x="914400" y="1441450"/>
            <a:ext cx="5029200" cy="521970"/>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根据定理</a:t>
            </a:r>
            <a:r>
              <a:rPr lang="en-US" altLang="zh-CN" sz="2800" b="1" i="0" dirty="0">
                <a:latin typeface="宋体" panose="02010600030101010101" pitchFamily="2" charset="-122"/>
                <a:ea typeface="宋体" panose="02010600030101010101" pitchFamily="2" charset="-122"/>
              </a:rPr>
              <a:t>1</a:t>
            </a:r>
            <a:r>
              <a:rPr lang="zh-CN" altLang="en-US" sz="2800" b="1" i="0" dirty="0">
                <a:latin typeface="宋体" panose="02010600030101010101" pitchFamily="2" charset="-122"/>
                <a:ea typeface="宋体" panose="02010600030101010101" pitchFamily="2" charset="-122"/>
              </a:rPr>
              <a:t>得</a:t>
            </a:r>
            <a:endParaRPr lang="zh-CN" altLang="en-US" sz="2800" b="1" i="0" dirty="0">
              <a:latin typeface="宋体" panose="02010600030101010101" pitchFamily="2" charset="-122"/>
              <a:ea typeface="宋体" panose="02010600030101010101" pitchFamily="2" charset="-122"/>
            </a:endParaRPr>
          </a:p>
        </p:txBody>
      </p:sp>
      <p:graphicFrame>
        <p:nvGraphicFramePr>
          <p:cNvPr id="14342" name="对象 14341"/>
          <p:cNvGraphicFramePr/>
          <p:nvPr/>
        </p:nvGraphicFramePr>
        <p:xfrm>
          <a:off x="973138" y="2203450"/>
          <a:ext cx="3746500" cy="990600"/>
        </p:xfrm>
        <a:graphic>
          <a:graphicData uri="http://schemas.openxmlformats.org/presentationml/2006/ole">
            <mc:AlternateContent xmlns:mc="http://schemas.openxmlformats.org/markup-compatibility/2006">
              <mc:Choice xmlns:v="urn:schemas-microsoft-com:vml" Requires="v">
                <p:oleObj spid="_x0000_s3096" name="" r:id="rId5" imgW="3744595" imgH="989965" progId="Equation.3">
                  <p:embed/>
                </p:oleObj>
              </mc:Choice>
              <mc:Fallback>
                <p:oleObj name="" r:id="rId5" imgW="3744595" imgH="989965" progId="Equation.3">
                  <p:embed/>
                  <p:pic>
                    <p:nvPicPr>
                      <p:cNvPr id="0" name="图片 3095"/>
                      <p:cNvPicPr/>
                      <p:nvPr/>
                    </p:nvPicPr>
                    <p:blipFill>
                      <a:blip r:embed="rId6"/>
                      <a:stretch>
                        <a:fillRect/>
                      </a:stretch>
                    </p:blipFill>
                    <p:spPr>
                      <a:xfrm>
                        <a:off x="973138" y="2203450"/>
                        <a:ext cx="3746500" cy="990600"/>
                      </a:xfrm>
                      <a:prstGeom prst="rect">
                        <a:avLst/>
                      </a:prstGeom>
                      <a:noFill/>
                      <a:ln w="38100">
                        <a:noFill/>
                        <a:miter/>
                      </a:ln>
                    </p:spPr>
                  </p:pic>
                </p:oleObj>
              </mc:Fallback>
            </mc:AlternateContent>
          </a:graphicData>
        </a:graphic>
      </p:graphicFrame>
      <p:graphicFrame>
        <p:nvGraphicFramePr>
          <p:cNvPr id="14343" name="对象 14342"/>
          <p:cNvGraphicFramePr/>
          <p:nvPr/>
        </p:nvGraphicFramePr>
        <p:xfrm>
          <a:off x="4724400" y="1731963"/>
          <a:ext cx="3403600" cy="1930400"/>
        </p:xfrm>
        <a:graphic>
          <a:graphicData uri="http://schemas.openxmlformats.org/presentationml/2006/ole">
            <mc:AlternateContent xmlns:mc="http://schemas.openxmlformats.org/markup-compatibility/2006">
              <mc:Choice xmlns:v="urn:schemas-microsoft-com:vml" Requires="v">
                <p:oleObj spid="_x0000_s3097" name="" r:id="rId7" imgW="3403600" imgH="1930400" progId="Equation.3">
                  <p:embed/>
                </p:oleObj>
              </mc:Choice>
              <mc:Fallback>
                <p:oleObj name="" r:id="rId7" imgW="3403600" imgH="1930400" progId="Equation.3">
                  <p:embed/>
                  <p:pic>
                    <p:nvPicPr>
                      <p:cNvPr id="0" name="图片 3096"/>
                      <p:cNvPicPr/>
                      <p:nvPr/>
                    </p:nvPicPr>
                    <p:blipFill>
                      <a:blip r:embed="rId8"/>
                      <a:stretch>
                        <a:fillRect/>
                      </a:stretch>
                    </p:blipFill>
                    <p:spPr>
                      <a:xfrm>
                        <a:off x="4724400" y="1731963"/>
                        <a:ext cx="3403600" cy="1930400"/>
                      </a:xfrm>
                      <a:prstGeom prst="rect">
                        <a:avLst/>
                      </a:prstGeom>
                      <a:noFill/>
                      <a:ln w="38100">
                        <a:noFill/>
                        <a:miter/>
                      </a:ln>
                    </p:spPr>
                  </p:pic>
                </p:oleObj>
              </mc:Fallback>
            </mc:AlternateContent>
          </a:graphicData>
        </a:graphic>
      </p:graphicFrame>
      <p:graphicFrame>
        <p:nvGraphicFramePr>
          <p:cNvPr id="14344" name="对象 14343"/>
          <p:cNvGraphicFramePr/>
          <p:nvPr/>
        </p:nvGraphicFramePr>
        <p:xfrm>
          <a:off x="965200" y="3289300"/>
          <a:ext cx="3530600" cy="977900"/>
        </p:xfrm>
        <a:graphic>
          <a:graphicData uri="http://schemas.openxmlformats.org/presentationml/2006/ole">
            <mc:AlternateContent xmlns:mc="http://schemas.openxmlformats.org/markup-compatibility/2006">
              <mc:Choice xmlns:v="urn:schemas-microsoft-com:vml" Requires="v">
                <p:oleObj spid="_x0000_s3098" name="" r:id="rId9" imgW="3530600" imgH="977900" progId="Equation.3">
                  <p:embed/>
                </p:oleObj>
              </mc:Choice>
              <mc:Fallback>
                <p:oleObj name="" r:id="rId9" imgW="3530600" imgH="977900" progId="Equation.3">
                  <p:embed/>
                  <p:pic>
                    <p:nvPicPr>
                      <p:cNvPr id="0" name="图片 3097"/>
                      <p:cNvPicPr/>
                      <p:nvPr/>
                    </p:nvPicPr>
                    <p:blipFill>
                      <a:blip r:embed="rId10"/>
                      <a:stretch>
                        <a:fillRect/>
                      </a:stretch>
                    </p:blipFill>
                    <p:spPr>
                      <a:xfrm>
                        <a:off x="965200" y="3289300"/>
                        <a:ext cx="3530600" cy="977900"/>
                      </a:xfrm>
                      <a:prstGeom prst="rect">
                        <a:avLst/>
                      </a:prstGeom>
                      <a:noFill/>
                      <a:ln w="38100">
                        <a:noFill/>
                        <a:miter/>
                      </a:ln>
                    </p:spPr>
                  </p:pic>
                </p:oleObj>
              </mc:Fallback>
            </mc:AlternateContent>
          </a:graphicData>
        </a:graphic>
      </p:graphicFrame>
      <p:sp>
        <p:nvSpPr>
          <p:cNvPr id="14345" name="文本框 14344"/>
          <p:cNvSpPr txBox="1"/>
          <p:nvPr/>
        </p:nvSpPr>
        <p:spPr>
          <a:xfrm>
            <a:off x="322580" y="4486910"/>
            <a:ext cx="4724400" cy="521970"/>
          </a:xfrm>
          <a:prstGeom prst="rect">
            <a:avLst/>
          </a:prstGeom>
          <a:noFill/>
          <a:ln w="9525">
            <a:noFill/>
          </a:ln>
        </p:spPr>
        <p:txBody>
          <a:bodyPr anchor="t">
            <a:spAutoFit/>
          </a:bodyPr>
          <a:p>
            <a:pPr>
              <a:spcBef>
                <a:spcPct val="50000"/>
              </a:spcBef>
            </a:pPr>
            <a:r>
              <a:rPr lang="zh-CN" altLang="en-US" sz="2800" b="1" i="0" dirty="0">
                <a:solidFill>
                  <a:srgbClr val="0000FF"/>
                </a:solidFill>
                <a:latin typeface="黑体" panose="02010609060101010101" pitchFamily="2" charset="-122"/>
                <a:ea typeface="黑体" panose="02010609060101010101" pitchFamily="2" charset="-122"/>
              </a:rPr>
              <a:t>定理表明</a:t>
            </a:r>
            <a:r>
              <a:rPr lang="en-US" altLang="zh-CN" sz="2800" b="1" i="0">
                <a:solidFill>
                  <a:srgbClr val="0000FF"/>
                </a:solidFill>
                <a:latin typeface="Times New Roman" panose="02020603050405020304" pitchFamily="18" charset="0"/>
                <a:ea typeface="黑体" panose="02010609060101010101" pitchFamily="2" charset="-122"/>
              </a:rPr>
              <a:t>:</a:t>
            </a:r>
            <a:endParaRPr lang="en-US" altLang="zh-CN" sz="2800" b="1" i="0">
              <a:solidFill>
                <a:srgbClr val="0000FF"/>
              </a:solidFill>
              <a:latin typeface="黑体" panose="02010609060101010101" pitchFamily="2" charset="-122"/>
              <a:ea typeface="黑体" panose="02010609060101010101" pitchFamily="2" charset="-122"/>
            </a:endParaRPr>
          </a:p>
        </p:txBody>
      </p:sp>
      <p:sp>
        <p:nvSpPr>
          <p:cNvPr id="14346" name="文本框 14345"/>
          <p:cNvSpPr txBox="1"/>
          <p:nvPr/>
        </p:nvSpPr>
        <p:spPr>
          <a:xfrm>
            <a:off x="1354455" y="4486910"/>
            <a:ext cx="7737475" cy="952500"/>
          </a:xfrm>
          <a:prstGeom prst="rect">
            <a:avLst/>
          </a:prstGeom>
          <a:noFill/>
          <a:ln w="9525">
            <a:noFill/>
          </a:ln>
        </p:spPr>
        <p:txBody>
          <a:bodyPr anchor="t">
            <a:spAutoFit/>
          </a:bodyPr>
          <a:p>
            <a:pPr>
              <a:spcBef>
                <a:spcPct val="50000"/>
              </a:spcBef>
            </a:pPr>
            <a:r>
              <a:rPr lang="zh-CN" altLang="en-US" sz="2800" b="1" dirty="0">
                <a:latin typeface="Times New Roman" panose="02020603050405020304" pitchFamily="18" charset="0"/>
                <a:ea typeface="华文细黑" pitchFamily="2" charset="-122"/>
              </a:rPr>
              <a:t>        </a:t>
            </a:r>
            <a:r>
              <a:rPr lang="zh-CN" altLang="en-US" sz="2800" b="1" i="0" dirty="0">
                <a:latin typeface="宋体" panose="02010600030101010101" pitchFamily="2" charset="-122"/>
                <a:ea typeface="宋体" panose="02010600030101010101" pitchFamily="2" charset="-122"/>
              </a:rPr>
              <a:t>正态分布是二项分布的极限分布, 当</a:t>
            </a:r>
            <a:r>
              <a:rPr lang="en-US" altLang="zh-CN" sz="2800" b="1" i="0">
                <a:latin typeface="宋体" panose="02010600030101010101" pitchFamily="2" charset="-122"/>
                <a:ea typeface="宋体" panose="02010600030101010101" pitchFamily="2" charset="-122"/>
              </a:rPr>
              <a:t>n</a:t>
            </a:r>
            <a:r>
              <a:rPr lang="zh-CN" altLang="en-US" sz="2800" b="1" i="0" dirty="0">
                <a:latin typeface="宋体" panose="02010600030101010101" pitchFamily="2" charset="-122"/>
                <a:ea typeface="宋体" panose="02010600030101010101" pitchFamily="2" charset="-122"/>
              </a:rPr>
              <a:t>充分大时, 可以利用该定理来计算二项分布的概率.</a:t>
            </a:r>
            <a:endParaRPr lang="zh-CN" altLang="en-US" sz="2800" b="1" i="0" dirty="0">
              <a:latin typeface="宋体" panose="02010600030101010101" pitchFamily="2" charset="-122"/>
              <a:ea typeface="宋体" panose="02010600030101010101" pitchFamily="2" charset="-122"/>
            </a:endParaRPr>
          </a:p>
        </p:txBody>
      </p:sp>
      <p:graphicFrame>
        <p:nvGraphicFramePr>
          <p:cNvPr id="6" name="对象 5"/>
          <p:cNvGraphicFramePr/>
          <p:nvPr/>
        </p:nvGraphicFramePr>
        <p:xfrm>
          <a:off x="2011998" y="5439410"/>
          <a:ext cx="3543300" cy="622300"/>
        </p:xfrm>
        <a:graphic>
          <a:graphicData uri="http://schemas.openxmlformats.org/presentationml/2006/ole">
            <mc:AlternateContent xmlns:mc="http://schemas.openxmlformats.org/markup-compatibility/2006">
              <mc:Choice xmlns:v="urn:schemas-microsoft-com:vml" Requires="v">
                <p:oleObj spid="_x0000_s7" name="" r:id="rId11" imgW="3542030" imgH="622300" progId="Equation.3">
                  <p:embed/>
                </p:oleObj>
              </mc:Choice>
              <mc:Fallback>
                <p:oleObj name="" r:id="rId11" imgW="3542030" imgH="622300" progId="Equation.3">
                  <p:embed/>
                  <p:pic>
                    <p:nvPicPr>
                      <p:cNvPr id="0" name="图片 3085"/>
                      <p:cNvPicPr/>
                      <p:nvPr/>
                    </p:nvPicPr>
                    <p:blipFill>
                      <a:blip r:embed="rId12"/>
                      <a:stretch>
                        <a:fillRect/>
                      </a:stretch>
                    </p:blipFill>
                    <p:spPr>
                      <a:xfrm>
                        <a:off x="2011998" y="5439410"/>
                        <a:ext cx="3543300" cy="6223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left)">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wipe(left)">
                                      <p:cBhvr>
                                        <p:cTn id="12" dur="5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wipe(left)">
                                      <p:cBhvr>
                                        <p:cTn id="17" dur="500"/>
                                        <p:tgtEl>
                                          <p:spTgt spid="143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wipe(left)">
                                      <p:cBhvr>
                                        <p:cTn id="22" dur="5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5"/>
                                        </p:tgtEl>
                                        <p:attrNameLst>
                                          <p:attrName>style.visibility</p:attrName>
                                        </p:attrNameLst>
                                      </p:cBhvr>
                                      <p:to>
                                        <p:strVal val="visible"/>
                                      </p:to>
                                    </p:set>
                                    <p:animEffect transition="in" filter="wipe(left)">
                                      <p:cBhvr>
                                        <p:cTn id="27" dur="500"/>
                                        <p:tgtEl>
                                          <p:spTgt spid="143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6"/>
                                        </p:tgtEl>
                                        <p:attrNameLst>
                                          <p:attrName>style.visibility</p:attrName>
                                        </p:attrNameLst>
                                      </p:cBhvr>
                                      <p:to>
                                        <p:strVal val="visible"/>
                                      </p:to>
                                    </p:set>
                                    <p:animEffect transition="in" filter="wipe(left)">
                                      <p:cBhvr>
                                        <p:cTn id="32" dur="500"/>
                                        <p:tgtEl>
                                          <p:spTgt spid="143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5" grpId="0"/>
      <p:bldP spid="143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45889"/>
          <p:cNvSpPr>
            <a:spLocks noGrp="1"/>
          </p:cNvSpPr>
          <p:nvPr>
            <p:ph type="title"/>
          </p:nvPr>
        </p:nvSpPr>
        <p:spPr>
          <a:xfrm>
            <a:off x="1579245" y="1361440"/>
            <a:ext cx="7772400" cy="1143000"/>
          </a:xfrm>
        </p:spPr>
        <p:txBody>
          <a:bodyPr anchor="ctr"/>
          <a:p>
            <a:r>
              <a:rPr lang="zh-CN" altLang="en-US" sz="3600" b="0">
                <a:solidFill>
                  <a:srgbClr val="FF0000"/>
                </a:solidFill>
              </a:rPr>
              <a:t>第一节    大数定律</a:t>
            </a:r>
            <a:endParaRPr lang="zh-CN" altLang="en-US" sz="3600" b="0">
              <a:solidFill>
                <a:srgbClr val="FF0000"/>
              </a:solidFill>
            </a:endParaRPr>
          </a:p>
        </p:txBody>
      </p:sp>
      <p:sp>
        <p:nvSpPr>
          <p:cNvPr id="6146" name="文本框 1445890"/>
          <p:cNvSpPr txBox="1"/>
          <p:nvPr/>
        </p:nvSpPr>
        <p:spPr>
          <a:xfrm>
            <a:off x="1827213" y="2898775"/>
            <a:ext cx="5256212" cy="2043113"/>
          </a:xfrm>
          <a:prstGeom prst="rect">
            <a:avLst/>
          </a:prstGeom>
          <a:noFill/>
          <a:ln w="9525">
            <a:noFill/>
          </a:ln>
        </p:spPr>
        <p:txBody>
          <a:bodyPr anchor="t">
            <a:spAutoFit/>
          </a:bodyPr>
          <a:p>
            <a:pPr eaLnBrk="0" hangingPunct="0">
              <a:spcBef>
                <a:spcPct val="50000"/>
              </a:spcBef>
            </a:pPr>
            <a:r>
              <a:rPr lang="zh-CN" altLang="en-US" sz="3200" b="1" i="0">
                <a:solidFill>
                  <a:schemeClr val="tx2"/>
                </a:solidFill>
                <a:latin typeface="Times New Roman" panose="02020603050405020304" pitchFamily="18" charset="0"/>
                <a:ea typeface="宋体" panose="02010600030101010101" pitchFamily="2" charset="-122"/>
              </a:rPr>
              <a:t>大数定律</a:t>
            </a:r>
            <a:endParaRPr lang="zh-CN" altLang="en-US" sz="3200" b="1" i="0">
              <a:latin typeface="Times New Roman" panose="02020603050405020304" pitchFamily="18" charset="0"/>
              <a:ea typeface="宋体" panose="02010600030101010101" pitchFamily="2" charset="-122"/>
            </a:endParaRPr>
          </a:p>
          <a:p>
            <a:pPr eaLnBrk="0" hangingPunct="0">
              <a:spcBef>
                <a:spcPct val="50000"/>
              </a:spcBef>
            </a:pPr>
            <a:r>
              <a:rPr lang="zh-CN" altLang="en-US" sz="3200" b="1" i="0">
                <a:solidFill>
                  <a:schemeClr val="tx2"/>
                </a:solidFill>
                <a:latin typeface="Times New Roman" panose="02020603050405020304" pitchFamily="18" charset="0"/>
                <a:ea typeface="宋体" panose="02010600030101010101" pitchFamily="2" charset="-122"/>
              </a:rPr>
              <a:t>依概率收敛定义及性质</a:t>
            </a:r>
            <a:endParaRPr lang="zh-CN" altLang="en-US" sz="3200" b="1" i="0">
              <a:solidFill>
                <a:schemeClr val="tx2"/>
              </a:solidFill>
              <a:latin typeface="Times New Roman" panose="02020603050405020304" pitchFamily="18" charset="0"/>
              <a:ea typeface="宋体" panose="02010600030101010101" pitchFamily="2" charset="-122"/>
            </a:endParaRPr>
          </a:p>
          <a:p>
            <a:pPr eaLnBrk="0" hangingPunct="0">
              <a:spcBef>
                <a:spcPct val="50000"/>
              </a:spcBef>
            </a:pPr>
            <a:r>
              <a:rPr lang="zh-CN" altLang="en-US" sz="3200" b="1" i="0">
                <a:solidFill>
                  <a:schemeClr val="tx2"/>
                </a:solidFill>
                <a:latin typeface="Arial" panose="020B0604020202020204" pitchFamily="34" charset="0"/>
                <a:ea typeface="宋体" panose="02010600030101010101" pitchFamily="2" charset="-122"/>
              </a:rPr>
              <a:t>三个常用的 大数</a:t>
            </a:r>
            <a:r>
              <a:rPr lang="zh-CN" altLang="en-US" sz="3200" b="1" i="0" dirty="0">
                <a:solidFill>
                  <a:schemeClr val="tx2"/>
                </a:solidFill>
                <a:latin typeface="Arial" panose="020B0604020202020204" pitchFamily="34" charset="0"/>
                <a:ea typeface="宋体" panose="02010600030101010101" pitchFamily="2" charset="-122"/>
              </a:rPr>
              <a:t>定律</a:t>
            </a:r>
            <a:endParaRPr lang="zh-CN" altLang="en-US" sz="3200" b="1" i="0">
              <a:solidFill>
                <a:schemeClr val="tx2"/>
              </a:solidFill>
              <a:latin typeface="Times New Roman" panose="02020603050405020304" pitchFamily="18" charset="0"/>
              <a:ea typeface="宋体" panose="02010600030101010101" pitchFamily="2" charset="-122"/>
            </a:endParaRPr>
          </a:p>
        </p:txBody>
      </p:sp>
      <p:pic>
        <p:nvPicPr>
          <p:cNvPr id="6147" name="图片 1445891" descr="f012"/>
          <p:cNvPicPr>
            <a:picLocks noChangeAspect="1"/>
          </p:cNvPicPr>
          <p:nvPr/>
        </p:nvPicPr>
        <p:blipFill>
          <a:blip r:embed="rId1"/>
          <a:stretch>
            <a:fillRect/>
          </a:stretch>
        </p:blipFill>
        <p:spPr>
          <a:xfrm>
            <a:off x="1179513" y="3000375"/>
            <a:ext cx="523875" cy="428625"/>
          </a:xfrm>
          <a:prstGeom prst="rect">
            <a:avLst/>
          </a:prstGeom>
          <a:noFill/>
          <a:ln w="9525">
            <a:noFill/>
          </a:ln>
        </p:spPr>
      </p:pic>
      <p:pic>
        <p:nvPicPr>
          <p:cNvPr id="6148" name="图片 1445892" descr="f012">
            <a:hlinkClick r:id="" action="ppaction://noaction">
              <a:snd r:embed="rId2" name="chimes.wav"/>
            </a:hlinkClick>
          </p:cNvPr>
          <p:cNvPicPr>
            <a:picLocks noChangeAspect="1"/>
          </p:cNvPicPr>
          <p:nvPr/>
        </p:nvPicPr>
        <p:blipFill>
          <a:blip r:embed="rId1"/>
          <a:stretch>
            <a:fillRect/>
          </a:stretch>
        </p:blipFill>
        <p:spPr>
          <a:xfrm>
            <a:off x="1179513" y="3721100"/>
            <a:ext cx="523875" cy="428625"/>
          </a:xfrm>
          <a:prstGeom prst="rect">
            <a:avLst/>
          </a:prstGeom>
          <a:noFill/>
          <a:ln w="9525">
            <a:noFill/>
          </a:ln>
        </p:spPr>
      </p:pic>
      <p:pic>
        <p:nvPicPr>
          <p:cNvPr id="6149" name="图片 1445893" descr="f012"/>
          <p:cNvPicPr>
            <a:picLocks noChangeAspect="1"/>
          </p:cNvPicPr>
          <p:nvPr/>
        </p:nvPicPr>
        <p:blipFill>
          <a:blip r:embed="rId1"/>
          <a:stretch>
            <a:fillRect/>
          </a:stretch>
        </p:blipFill>
        <p:spPr>
          <a:xfrm>
            <a:off x="1179513" y="4440238"/>
            <a:ext cx="523875" cy="42862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18434"/>
          <p:cNvSpPr txBox="1"/>
          <p:nvPr/>
        </p:nvSpPr>
        <p:spPr>
          <a:xfrm>
            <a:off x="858838" y="733425"/>
            <a:ext cx="7772400" cy="1814513"/>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    一船舶在某海区航行, 已知每遭受一次海浪的冲击, 纵摇角大于 3º 的概率为1/3, 若船舶遭受了90 000次波浪冲击, 问其中有29500～30 500次纵摇角大于 3º 的概率是多少？</a:t>
            </a:r>
            <a:endParaRPr lang="en-US" altLang="zh-CN" sz="2800" b="1" i="0">
              <a:latin typeface="宋体" panose="02010600030101010101" pitchFamily="2" charset="-122"/>
              <a:ea typeface="宋体" panose="02010600030101010101" pitchFamily="2" charset="-122"/>
            </a:endParaRPr>
          </a:p>
        </p:txBody>
      </p:sp>
      <p:sp>
        <p:nvSpPr>
          <p:cNvPr id="18436" name="文本框 18435"/>
          <p:cNvSpPr txBox="1"/>
          <p:nvPr/>
        </p:nvSpPr>
        <p:spPr>
          <a:xfrm>
            <a:off x="852488" y="2687638"/>
            <a:ext cx="1600200" cy="519112"/>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解</a:t>
            </a:r>
            <a:endParaRPr lang="zh-CN" altLang="en-US" sz="2800" b="1" i="0" dirty="0">
              <a:latin typeface="宋体" panose="02010600030101010101" pitchFamily="2" charset="-122"/>
              <a:ea typeface="宋体" panose="02010600030101010101" pitchFamily="2" charset="-122"/>
            </a:endParaRPr>
          </a:p>
        </p:txBody>
      </p:sp>
      <p:sp>
        <p:nvSpPr>
          <p:cNvPr id="18437" name="矩形 18436"/>
          <p:cNvSpPr/>
          <p:nvPr/>
        </p:nvSpPr>
        <p:spPr>
          <a:xfrm>
            <a:off x="811213" y="2557463"/>
            <a:ext cx="4419600" cy="1339850"/>
          </a:xfrm>
          <a:prstGeom prst="rect">
            <a:avLst/>
          </a:prstGeom>
          <a:noFill/>
          <a:ln w="9525">
            <a:noFill/>
          </a:ln>
        </p:spPr>
        <p:txBody>
          <a:bodyPr anchor="t">
            <a:spAutoFit/>
          </a:bodyPr>
          <a:p>
            <a:pPr>
              <a:lnSpc>
                <a:spcPct val="145000"/>
              </a:lnSpc>
            </a:pPr>
            <a:r>
              <a:rPr lang="zh-CN" altLang="en-US" sz="2800" b="1" i="0" dirty="0">
                <a:latin typeface="宋体" panose="02010600030101010101" pitchFamily="2" charset="-122"/>
                <a:ea typeface="宋体" panose="02010600030101010101" pitchFamily="2" charset="-122"/>
              </a:rPr>
              <a:t>    将船舶每遭受一次海浪的冲击看作一次试验,</a:t>
            </a:r>
            <a:endParaRPr lang="zh-CN" altLang="en-US" sz="2800" b="1" i="0" dirty="0">
              <a:latin typeface="宋体" panose="02010600030101010101" pitchFamily="2" charset="-122"/>
              <a:ea typeface="宋体" panose="02010600030101010101" pitchFamily="2" charset="-122"/>
            </a:endParaRPr>
          </a:p>
        </p:txBody>
      </p:sp>
      <p:sp>
        <p:nvSpPr>
          <p:cNvPr id="18438" name="文本框 18437"/>
          <p:cNvSpPr txBox="1"/>
          <p:nvPr/>
        </p:nvSpPr>
        <p:spPr>
          <a:xfrm>
            <a:off x="838200" y="3983038"/>
            <a:ext cx="4953000" cy="519112"/>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并假设各次试验是独立的,</a:t>
            </a:r>
            <a:endParaRPr lang="zh-CN" altLang="en-US" sz="2800" b="1" i="0" dirty="0">
              <a:latin typeface="宋体" panose="02010600030101010101" pitchFamily="2" charset="-122"/>
              <a:ea typeface="宋体" panose="02010600030101010101" pitchFamily="2" charset="-122"/>
            </a:endParaRPr>
          </a:p>
        </p:txBody>
      </p:sp>
      <p:sp>
        <p:nvSpPr>
          <p:cNvPr id="18439" name="文本框 18438"/>
          <p:cNvSpPr txBox="1"/>
          <p:nvPr/>
        </p:nvSpPr>
        <p:spPr>
          <a:xfrm>
            <a:off x="838200" y="4592638"/>
            <a:ext cx="8001000" cy="519112"/>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在90 000次波浪冲击中纵摇角大于 3º 的次数为 </a:t>
            </a:r>
            <a:r>
              <a:rPr lang="en-US" altLang="zh-CN" sz="2800" b="1" i="0">
                <a:latin typeface="宋体" panose="02010600030101010101" pitchFamily="2" charset="-122"/>
                <a:ea typeface="宋体" panose="02010600030101010101" pitchFamily="2" charset="-122"/>
              </a:rPr>
              <a:t>X,</a:t>
            </a:r>
            <a:endParaRPr lang="en-US" altLang="zh-CN" sz="2800" b="1" i="0">
              <a:latin typeface="宋体" panose="02010600030101010101" pitchFamily="2" charset="-122"/>
              <a:ea typeface="宋体" panose="02010600030101010101" pitchFamily="2" charset="-122"/>
            </a:endParaRPr>
          </a:p>
        </p:txBody>
      </p:sp>
      <p:sp>
        <p:nvSpPr>
          <p:cNvPr id="18440" name="文本框 18439"/>
          <p:cNvSpPr txBox="1"/>
          <p:nvPr/>
        </p:nvSpPr>
        <p:spPr>
          <a:xfrm>
            <a:off x="838200" y="5340350"/>
            <a:ext cx="4648200" cy="519113"/>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则 </a:t>
            </a:r>
            <a:r>
              <a:rPr lang="en-US" altLang="zh-CN" sz="2800" b="1" i="0">
                <a:latin typeface="宋体" panose="02010600030101010101" pitchFamily="2" charset="-122"/>
                <a:ea typeface="宋体" panose="02010600030101010101" pitchFamily="2" charset="-122"/>
              </a:rPr>
              <a:t>X </a:t>
            </a:r>
            <a:r>
              <a:rPr lang="zh-CN" altLang="en-US" sz="2800" b="1" i="0" dirty="0">
                <a:latin typeface="宋体" panose="02010600030101010101" pitchFamily="2" charset="-122"/>
                <a:ea typeface="宋体" panose="02010600030101010101" pitchFamily="2" charset="-122"/>
              </a:rPr>
              <a:t>是一个随机变量,</a:t>
            </a:r>
            <a:endParaRPr lang="zh-CN" altLang="en-US" sz="2800" b="1" i="0" dirty="0">
              <a:latin typeface="宋体" panose="02010600030101010101" pitchFamily="2" charset="-122"/>
              <a:ea typeface="宋体" panose="02010600030101010101" pitchFamily="2" charset="-122"/>
            </a:endParaRPr>
          </a:p>
        </p:txBody>
      </p:sp>
      <p:graphicFrame>
        <p:nvGraphicFramePr>
          <p:cNvPr id="18441" name="对象 18440"/>
          <p:cNvGraphicFramePr/>
          <p:nvPr/>
        </p:nvGraphicFramePr>
        <p:xfrm>
          <a:off x="4381500" y="5173663"/>
          <a:ext cx="3187700" cy="838200"/>
        </p:xfrm>
        <a:graphic>
          <a:graphicData uri="http://schemas.openxmlformats.org/presentationml/2006/ole">
            <mc:AlternateContent xmlns:mc="http://schemas.openxmlformats.org/markup-compatibility/2006">
              <mc:Choice xmlns:v="urn:schemas-microsoft-com:vml" Requires="v">
                <p:oleObj spid="_x0000_s3113" name="" r:id="rId1" imgW="3187700" imgH="838200" progId="Equation.3">
                  <p:embed/>
                </p:oleObj>
              </mc:Choice>
              <mc:Fallback>
                <p:oleObj name="" r:id="rId1" imgW="3187700" imgH="838200" progId="Equation.3">
                  <p:embed/>
                  <p:pic>
                    <p:nvPicPr>
                      <p:cNvPr id="0" name="图片 3112"/>
                      <p:cNvPicPr/>
                      <p:nvPr/>
                    </p:nvPicPr>
                    <p:blipFill>
                      <a:blip r:embed="rId2"/>
                      <a:stretch>
                        <a:fillRect/>
                      </a:stretch>
                    </p:blipFill>
                    <p:spPr>
                      <a:xfrm>
                        <a:off x="4381500" y="5173663"/>
                        <a:ext cx="3187700" cy="838200"/>
                      </a:xfrm>
                      <a:prstGeom prst="rect">
                        <a:avLst/>
                      </a:prstGeom>
                      <a:noFill/>
                      <a:ln w="38100">
                        <a:noFill/>
                        <a:miter/>
                      </a:ln>
                    </p:spPr>
                  </p:pic>
                </p:oleObj>
              </mc:Fallback>
            </mc:AlternateContent>
          </a:graphicData>
        </a:graphic>
      </p:graphicFrame>
      <p:pic>
        <p:nvPicPr>
          <p:cNvPr id="35848" name="图片 18448" descr="09[2]"/>
          <p:cNvPicPr>
            <a:picLocks noChangeAspect="1"/>
          </p:cNvPicPr>
          <p:nvPr/>
        </p:nvPicPr>
        <p:blipFill>
          <a:blip r:embed="rId3"/>
          <a:stretch>
            <a:fillRect/>
          </a:stretch>
        </p:blipFill>
        <p:spPr>
          <a:xfrm>
            <a:off x="5562600" y="2459038"/>
            <a:ext cx="2514600" cy="1955800"/>
          </a:xfrm>
          <a:prstGeom prst="rect">
            <a:avLst/>
          </a:prstGeom>
          <a:noFill/>
          <a:ln w="9525">
            <a:noFill/>
          </a:ln>
        </p:spPr>
      </p:pic>
      <p:sp>
        <p:nvSpPr>
          <p:cNvPr id="35849" name="文本框 18433"/>
          <p:cNvSpPr txBox="1"/>
          <p:nvPr/>
        </p:nvSpPr>
        <p:spPr>
          <a:xfrm>
            <a:off x="838200" y="714375"/>
            <a:ext cx="1524000" cy="521970"/>
          </a:xfrm>
          <a:prstGeom prst="rect">
            <a:avLst/>
          </a:prstGeom>
          <a:noFill/>
          <a:ln w="9525">
            <a:noFill/>
          </a:ln>
        </p:spPr>
        <p:txBody>
          <a:bodyPr anchor="t">
            <a:spAutoFit/>
          </a:bodyPr>
          <a:p>
            <a:pPr>
              <a:spcBef>
                <a:spcPct val="50000"/>
              </a:spcBef>
            </a:pPr>
            <a:r>
              <a:rPr lang="zh-CN" altLang="en-US" sz="2800" b="1" i="0" dirty="0">
                <a:solidFill>
                  <a:srgbClr val="0000FF"/>
                </a:solidFill>
                <a:latin typeface="宋体" panose="02010600030101010101" pitchFamily="2" charset="-122"/>
                <a:ea typeface="宋体" panose="02010600030101010101" pitchFamily="2" charset="-122"/>
              </a:rPr>
              <a:t>例</a:t>
            </a:r>
            <a:r>
              <a:rPr lang="en-US" altLang="zh-CN" sz="2800" b="1" i="0" dirty="0">
                <a:solidFill>
                  <a:srgbClr val="0000FF"/>
                </a:solidFill>
                <a:latin typeface="宋体" panose="02010600030101010101" pitchFamily="2" charset="-122"/>
                <a:ea typeface="宋体" panose="02010600030101010101" pitchFamily="2" charset="-122"/>
              </a:rPr>
              <a:t>1</a:t>
            </a:r>
            <a:endParaRPr lang="en-US" altLang="zh-CN" sz="2800" b="1" i="0"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wipe(left)">
                                      <p:cBhvr>
                                        <p:cTn id="12" dur="500"/>
                                        <p:tgtEl>
                                          <p:spTgt spid="184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8"/>
                                        </p:tgtEl>
                                        <p:attrNameLst>
                                          <p:attrName>style.visibility</p:attrName>
                                        </p:attrNameLst>
                                      </p:cBhvr>
                                      <p:to>
                                        <p:strVal val="visible"/>
                                      </p:to>
                                    </p:set>
                                    <p:animEffect transition="in" filter="wipe(left)">
                                      <p:cBhvr>
                                        <p:cTn id="17" dur="500"/>
                                        <p:tgtEl>
                                          <p:spTgt spid="184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9"/>
                                        </p:tgtEl>
                                        <p:attrNameLst>
                                          <p:attrName>style.visibility</p:attrName>
                                        </p:attrNameLst>
                                      </p:cBhvr>
                                      <p:to>
                                        <p:strVal val="visible"/>
                                      </p:to>
                                    </p:set>
                                    <p:animEffect transition="in" filter="wipe(left)">
                                      <p:cBhvr>
                                        <p:cTn id="22" dur="500"/>
                                        <p:tgtEl>
                                          <p:spTgt spid="184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40"/>
                                        </p:tgtEl>
                                        <p:attrNameLst>
                                          <p:attrName>style.visibility</p:attrName>
                                        </p:attrNameLst>
                                      </p:cBhvr>
                                      <p:to>
                                        <p:strVal val="visible"/>
                                      </p:to>
                                    </p:set>
                                    <p:animEffect transition="in" filter="wipe(left)">
                                      <p:cBhvr>
                                        <p:cTn id="27" dur="500"/>
                                        <p:tgtEl>
                                          <p:spTgt spid="184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41"/>
                                        </p:tgtEl>
                                        <p:attrNameLst>
                                          <p:attrName>style.visibility</p:attrName>
                                        </p:attrNameLst>
                                      </p:cBhvr>
                                      <p:to>
                                        <p:strVal val="visible"/>
                                      </p:to>
                                    </p:set>
                                    <p:animEffect transition="in" filter="wipe(left)">
                                      <p:cBhvr>
                                        <p:cTn id="32"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p:bldP spid="18438" grpId="0"/>
      <p:bldP spid="18439" grpId="0"/>
      <p:bldP spid="184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17409"/>
          <p:cNvSpPr txBox="1"/>
          <p:nvPr/>
        </p:nvSpPr>
        <p:spPr>
          <a:xfrm>
            <a:off x="914400" y="2133600"/>
            <a:ext cx="4114800" cy="522288"/>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所求概率为</a:t>
            </a:r>
            <a:endParaRPr lang="zh-CN" altLang="en-US" sz="2800" b="1" i="0" dirty="0">
              <a:latin typeface="宋体" panose="02010600030101010101" pitchFamily="2" charset="-122"/>
              <a:ea typeface="宋体" panose="02010600030101010101" pitchFamily="2" charset="-122"/>
            </a:endParaRPr>
          </a:p>
        </p:txBody>
      </p:sp>
      <p:graphicFrame>
        <p:nvGraphicFramePr>
          <p:cNvPr id="17411" name="对象 17410"/>
          <p:cNvGraphicFramePr/>
          <p:nvPr/>
        </p:nvGraphicFramePr>
        <p:xfrm>
          <a:off x="1036955" y="3008630"/>
          <a:ext cx="3100705" cy="434340"/>
        </p:xfrm>
        <a:graphic>
          <a:graphicData uri="http://schemas.openxmlformats.org/presentationml/2006/ole">
            <mc:AlternateContent xmlns:mc="http://schemas.openxmlformats.org/markup-compatibility/2006">
              <mc:Choice xmlns:v="urn:schemas-microsoft-com:vml" Requires="v">
                <p:oleObj spid="_x0000_s3148" name="" r:id="rId1" imgW="1473200" imgH="203200" progId="Equation.3">
                  <p:embed/>
                </p:oleObj>
              </mc:Choice>
              <mc:Fallback>
                <p:oleObj name="" r:id="rId1" imgW="1473200" imgH="203200" progId="Equation.3">
                  <p:embed/>
                  <p:pic>
                    <p:nvPicPr>
                      <p:cNvPr id="0" name="图片 3147"/>
                      <p:cNvPicPr/>
                      <p:nvPr/>
                    </p:nvPicPr>
                    <p:blipFill>
                      <a:blip r:embed="rId2"/>
                      <a:stretch>
                        <a:fillRect/>
                      </a:stretch>
                    </p:blipFill>
                    <p:spPr>
                      <a:xfrm>
                        <a:off x="1036955" y="3008630"/>
                        <a:ext cx="3100705" cy="434340"/>
                      </a:xfrm>
                      <a:prstGeom prst="rect">
                        <a:avLst/>
                      </a:prstGeom>
                      <a:noFill/>
                      <a:ln w="38100">
                        <a:noFill/>
                        <a:miter/>
                      </a:ln>
                    </p:spPr>
                  </p:pic>
                </p:oleObj>
              </mc:Fallback>
            </mc:AlternateContent>
          </a:graphicData>
        </a:graphic>
      </p:graphicFrame>
      <p:graphicFrame>
        <p:nvGraphicFramePr>
          <p:cNvPr id="17412" name="对象 17411"/>
          <p:cNvGraphicFramePr/>
          <p:nvPr/>
        </p:nvGraphicFramePr>
        <p:xfrm>
          <a:off x="4137660" y="2686050"/>
          <a:ext cx="4369435" cy="1079500"/>
        </p:xfrm>
        <a:graphic>
          <a:graphicData uri="http://schemas.openxmlformats.org/presentationml/2006/ole">
            <mc:AlternateContent xmlns:mc="http://schemas.openxmlformats.org/markup-compatibility/2006">
              <mc:Choice xmlns:v="urn:schemas-microsoft-com:vml" Requires="v">
                <p:oleObj spid="_x0000_s3142" name="" r:id="rId3" imgW="2032000" imgH="508000" progId="Equation.3">
                  <p:embed/>
                </p:oleObj>
              </mc:Choice>
              <mc:Fallback>
                <p:oleObj name="" r:id="rId3" imgW="2032000" imgH="508000" progId="Equation.3">
                  <p:embed/>
                  <p:pic>
                    <p:nvPicPr>
                      <p:cNvPr id="0" name="图片 3141"/>
                      <p:cNvPicPr/>
                      <p:nvPr/>
                    </p:nvPicPr>
                    <p:blipFill>
                      <a:blip r:embed="rId4"/>
                      <a:stretch>
                        <a:fillRect/>
                      </a:stretch>
                    </p:blipFill>
                    <p:spPr>
                      <a:xfrm>
                        <a:off x="4137660" y="2686050"/>
                        <a:ext cx="4369435" cy="1079500"/>
                      </a:xfrm>
                      <a:prstGeom prst="rect">
                        <a:avLst/>
                      </a:prstGeom>
                      <a:noFill/>
                      <a:ln w="38100">
                        <a:noFill/>
                        <a:miter/>
                      </a:ln>
                    </p:spPr>
                  </p:pic>
                </p:oleObj>
              </mc:Fallback>
            </mc:AlternateContent>
          </a:graphicData>
        </a:graphic>
      </p:graphicFrame>
      <p:sp>
        <p:nvSpPr>
          <p:cNvPr id="36868" name="文本框 17412"/>
          <p:cNvSpPr txBox="1"/>
          <p:nvPr/>
        </p:nvSpPr>
        <p:spPr>
          <a:xfrm>
            <a:off x="914400" y="963613"/>
            <a:ext cx="2819400" cy="519112"/>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分布律为</a:t>
            </a:r>
            <a:endParaRPr lang="zh-CN" altLang="en-US" sz="2800" b="1" i="0" dirty="0">
              <a:latin typeface="宋体" panose="02010600030101010101" pitchFamily="2" charset="-122"/>
              <a:ea typeface="宋体" panose="02010600030101010101" pitchFamily="2" charset="-122"/>
            </a:endParaRPr>
          </a:p>
        </p:txBody>
      </p:sp>
      <p:graphicFrame>
        <p:nvGraphicFramePr>
          <p:cNvPr id="36869" name="对象 17413"/>
          <p:cNvGraphicFramePr/>
          <p:nvPr/>
        </p:nvGraphicFramePr>
        <p:xfrm>
          <a:off x="2487613" y="1101725"/>
          <a:ext cx="1447800" cy="381000"/>
        </p:xfrm>
        <a:graphic>
          <a:graphicData uri="http://schemas.openxmlformats.org/presentationml/2006/ole">
            <mc:AlternateContent xmlns:mc="http://schemas.openxmlformats.org/markup-compatibility/2006">
              <mc:Choice xmlns:v="urn:schemas-microsoft-com:vml" Requires="v">
                <p:oleObj spid="_x0000_s3150" name="" r:id="rId5" imgW="1447165" imgH="381000" progId="Equation.3">
                  <p:embed/>
                </p:oleObj>
              </mc:Choice>
              <mc:Fallback>
                <p:oleObj name="" r:id="rId5" imgW="1447165" imgH="381000" progId="Equation.3">
                  <p:embed/>
                  <p:pic>
                    <p:nvPicPr>
                      <p:cNvPr id="0" name="图片 3149"/>
                      <p:cNvPicPr/>
                      <p:nvPr/>
                    </p:nvPicPr>
                    <p:blipFill>
                      <a:blip r:embed="rId6"/>
                      <a:stretch>
                        <a:fillRect/>
                      </a:stretch>
                    </p:blipFill>
                    <p:spPr>
                      <a:xfrm>
                        <a:off x="2487613" y="1101725"/>
                        <a:ext cx="1447800" cy="381000"/>
                      </a:xfrm>
                      <a:prstGeom prst="rect">
                        <a:avLst/>
                      </a:prstGeom>
                      <a:noFill/>
                      <a:ln w="38100">
                        <a:noFill/>
                        <a:miter/>
                      </a:ln>
                    </p:spPr>
                  </p:pic>
                </p:oleObj>
              </mc:Fallback>
            </mc:AlternateContent>
          </a:graphicData>
        </a:graphic>
      </p:graphicFrame>
      <p:graphicFrame>
        <p:nvGraphicFramePr>
          <p:cNvPr id="17415" name="对象 17414"/>
          <p:cNvGraphicFramePr/>
          <p:nvPr/>
        </p:nvGraphicFramePr>
        <p:xfrm>
          <a:off x="3937000" y="762000"/>
          <a:ext cx="3835400" cy="1016000"/>
        </p:xfrm>
        <a:graphic>
          <a:graphicData uri="http://schemas.openxmlformats.org/presentationml/2006/ole">
            <mc:AlternateContent xmlns:mc="http://schemas.openxmlformats.org/markup-compatibility/2006">
              <mc:Choice xmlns:v="urn:schemas-microsoft-com:vml" Requires="v">
                <p:oleObj spid="_x0000_s3151" name="" r:id="rId7" imgW="3835400" imgH="1016000" progId="Equation.3">
                  <p:embed/>
                </p:oleObj>
              </mc:Choice>
              <mc:Fallback>
                <p:oleObj name="" r:id="rId7" imgW="3835400" imgH="1016000" progId="Equation.3">
                  <p:embed/>
                  <p:pic>
                    <p:nvPicPr>
                      <p:cNvPr id="0" name="图片 3150"/>
                      <p:cNvPicPr/>
                      <p:nvPr/>
                    </p:nvPicPr>
                    <p:blipFill>
                      <a:blip r:embed="rId8"/>
                      <a:stretch>
                        <a:fillRect/>
                      </a:stretch>
                    </p:blipFill>
                    <p:spPr>
                      <a:xfrm>
                        <a:off x="3937000" y="762000"/>
                        <a:ext cx="3835400" cy="1016000"/>
                      </a:xfrm>
                      <a:prstGeom prst="rect">
                        <a:avLst/>
                      </a:prstGeom>
                      <a:noFill/>
                      <a:ln w="38100">
                        <a:noFill/>
                        <a:miter/>
                      </a:ln>
                    </p:spPr>
                  </p:pic>
                </p:oleObj>
              </mc:Fallback>
            </mc:AlternateContent>
          </a:graphicData>
        </a:graphic>
      </p:graphicFrame>
      <p:graphicFrame>
        <p:nvGraphicFramePr>
          <p:cNvPr id="17416" name="对象 17415"/>
          <p:cNvGraphicFramePr/>
          <p:nvPr/>
        </p:nvGraphicFramePr>
        <p:xfrm>
          <a:off x="6043613" y="1905000"/>
          <a:ext cx="2463800" cy="393700"/>
        </p:xfrm>
        <a:graphic>
          <a:graphicData uri="http://schemas.openxmlformats.org/presentationml/2006/ole">
            <mc:AlternateContent xmlns:mc="http://schemas.openxmlformats.org/markup-compatibility/2006">
              <mc:Choice xmlns:v="urn:schemas-microsoft-com:vml" Requires="v">
                <p:oleObj spid="_x0000_s3152" name="" r:id="rId9" imgW="2462530" imgH="393700" progId="Equation.3">
                  <p:embed/>
                </p:oleObj>
              </mc:Choice>
              <mc:Fallback>
                <p:oleObj name="" r:id="rId9" imgW="2462530" imgH="393700" progId="Equation.3">
                  <p:embed/>
                  <p:pic>
                    <p:nvPicPr>
                      <p:cNvPr id="0" name="图片 3151"/>
                      <p:cNvPicPr/>
                      <p:nvPr/>
                    </p:nvPicPr>
                    <p:blipFill>
                      <a:blip r:embed="rId10"/>
                      <a:stretch>
                        <a:fillRect/>
                      </a:stretch>
                    </p:blipFill>
                    <p:spPr>
                      <a:xfrm>
                        <a:off x="6043613" y="1905000"/>
                        <a:ext cx="2463800" cy="393700"/>
                      </a:xfrm>
                      <a:prstGeom prst="rect">
                        <a:avLst/>
                      </a:prstGeom>
                      <a:noFill/>
                      <a:ln w="38100">
                        <a:noFill/>
                        <a:miter/>
                      </a:ln>
                    </p:spPr>
                  </p:pic>
                </p:oleObj>
              </mc:Fallback>
            </mc:AlternateContent>
          </a:graphicData>
        </a:graphic>
      </p:graphicFrame>
      <p:sp>
        <p:nvSpPr>
          <p:cNvPr id="17417" name="文本框 17416"/>
          <p:cNvSpPr txBox="1"/>
          <p:nvPr/>
        </p:nvSpPr>
        <p:spPr>
          <a:xfrm>
            <a:off x="914400" y="3886200"/>
            <a:ext cx="7924800" cy="521970"/>
          </a:xfrm>
          <a:prstGeom prst="rect">
            <a:avLst/>
          </a:prstGeom>
          <a:noFill/>
          <a:ln w="9525">
            <a:noFill/>
          </a:ln>
        </p:spPr>
        <p:txBody>
          <a:bodyPr anchor="t">
            <a:spAutoFit/>
          </a:bodyPr>
          <a:p>
            <a:pPr>
              <a:spcBef>
                <a:spcPct val="50000"/>
              </a:spcBef>
            </a:pPr>
            <a:r>
              <a:rPr lang="zh-CN" altLang="en-US" sz="2800" b="1" i="0" dirty="0">
                <a:latin typeface="宋体" panose="02010600030101010101" pitchFamily="2" charset="-122"/>
                <a:ea typeface="宋体" panose="02010600030101010101" pitchFamily="2" charset="-122"/>
              </a:rPr>
              <a:t>直接计算很麻烦，利用</a:t>
            </a:r>
            <a:r>
              <a:rPr lang="zh-CN" altLang="en-US" sz="2800" b="1" i="0" dirty="0">
                <a:solidFill>
                  <a:srgbClr val="0000FF"/>
                </a:solidFill>
                <a:latin typeface="宋体" panose="02010600030101010101" pitchFamily="2" charset="-122"/>
                <a:ea typeface="宋体" panose="02010600030101010101" pitchFamily="2" charset="-122"/>
              </a:rPr>
              <a:t>隶</a:t>
            </a:r>
            <a:r>
              <a:rPr lang="zh-CN" altLang="en-US" sz="2800" b="1" i="0" dirty="0">
                <a:solidFill>
                  <a:srgbClr val="0000FF"/>
                </a:solidFill>
                <a:latin typeface="宋体" panose="02010600030101010101" pitchFamily="2" charset="-122"/>
                <a:ea typeface="宋体" panose="02010600030101010101" pitchFamily="2" charset="-122"/>
              </a:rPr>
              <a:t>莫佛－拉普拉斯定理</a:t>
            </a:r>
            <a:endParaRPr lang="zh-CN" altLang="en-US" sz="2800" b="1" i="0" dirty="0">
              <a:solidFill>
                <a:srgbClr val="0000FF"/>
              </a:solidFill>
              <a:latin typeface="宋体" panose="02010600030101010101" pitchFamily="2" charset="-122"/>
              <a:ea typeface="宋体" panose="02010600030101010101" pitchFamily="2" charset="-122"/>
            </a:endParaRPr>
          </a:p>
        </p:txBody>
      </p:sp>
      <p:graphicFrame>
        <p:nvGraphicFramePr>
          <p:cNvPr id="17418" name="对象 17417"/>
          <p:cNvGraphicFramePr/>
          <p:nvPr/>
        </p:nvGraphicFramePr>
        <p:xfrm>
          <a:off x="1127125" y="4582160"/>
          <a:ext cx="3418840" cy="454025"/>
        </p:xfrm>
        <a:graphic>
          <a:graphicData uri="http://schemas.openxmlformats.org/presentationml/2006/ole">
            <mc:AlternateContent xmlns:mc="http://schemas.openxmlformats.org/markup-compatibility/2006">
              <mc:Choice xmlns:v="urn:schemas-microsoft-com:vml" Requires="v">
                <p:oleObj spid="_x0000_s3144" name="" r:id="rId11" imgW="1473200" imgH="203200" progId="Equation.3">
                  <p:embed/>
                </p:oleObj>
              </mc:Choice>
              <mc:Fallback>
                <p:oleObj name="" r:id="rId11" imgW="1473200" imgH="203200" progId="Equation.3">
                  <p:embed/>
                  <p:pic>
                    <p:nvPicPr>
                      <p:cNvPr id="0" name="图片 3143"/>
                      <p:cNvPicPr/>
                      <p:nvPr/>
                    </p:nvPicPr>
                    <p:blipFill>
                      <a:blip r:embed="rId12"/>
                      <a:stretch>
                        <a:fillRect/>
                      </a:stretch>
                    </p:blipFill>
                    <p:spPr>
                      <a:xfrm>
                        <a:off x="1127125" y="4582160"/>
                        <a:ext cx="3418840" cy="454025"/>
                      </a:xfrm>
                      <a:prstGeom prst="rect">
                        <a:avLst/>
                      </a:prstGeom>
                      <a:noFill/>
                      <a:ln w="38100">
                        <a:noFill/>
                        <a:miter/>
                      </a:ln>
                    </p:spPr>
                  </p:pic>
                </p:oleObj>
              </mc:Fallback>
            </mc:AlternateContent>
          </a:graphicData>
        </a:graphic>
      </p:graphicFrame>
      <p:graphicFrame>
        <p:nvGraphicFramePr>
          <p:cNvPr id="17419" name="对象 17418"/>
          <p:cNvGraphicFramePr/>
          <p:nvPr/>
        </p:nvGraphicFramePr>
        <p:xfrm>
          <a:off x="1036955" y="5212715"/>
          <a:ext cx="5285740" cy="946785"/>
        </p:xfrm>
        <a:graphic>
          <a:graphicData uri="http://schemas.openxmlformats.org/presentationml/2006/ole">
            <mc:AlternateContent xmlns:mc="http://schemas.openxmlformats.org/markup-compatibility/2006">
              <mc:Choice xmlns:v="urn:schemas-microsoft-com:vml" Requires="v">
                <p:oleObj spid="_x0000_s3146" name="" r:id="rId13" imgW="2895600" imgH="520700" progId="Equation.3">
                  <p:embed/>
                </p:oleObj>
              </mc:Choice>
              <mc:Fallback>
                <p:oleObj name="" r:id="rId13" imgW="2895600" imgH="520700" progId="Equation.3">
                  <p:embed/>
                  <p:pic>
                    <p:nvPicPr>
                      <p:cNvPr id="0" name="图片 3145"/>
                      <p:cNvPicPr/>
                      <p:nvPr/>
                    </p:nvPicPr>
                    <p:blipFill>
                      <a:blip r:embed="rId14"/>
                      <a:stretch>
                        <a:fillRect/>
                      </a:stretch>
                    </p:blipFill>
                    <p:spPr>
                      <a:xfrm>
                        <a:off x="1036955" y="5212715"/>
                        <a:ext cx="5285740" cy="94678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left)">
                                      <p:cBhvr>
                                        <p:cTn id="7" dur="500"/>
                                        <p:tgtEl>
                                          <p:spTgt spid="17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6"/>
                                        </p:tgtEl>
                                        <p:attrNameLst>
                                          <p:attrName>style.visibility</p:attrName>
                                        </p:attrNameLst>
                                      </p:cBhvr>
                                      <p:to>
                                        <p:strVal val="visible"/>
                                      </p:to>
                                    </p:set>
                                    <p:animEffect transition="in" filter="wipe(left)">
                                      <p:cBhvr>
                                        <p:cTn id="12" dur="500"/>
                                        <p:tgtEl>
                                          <p:spTgt spid="174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0"/>
                                        </p:tgtEl>
                                        <p:attrNameLst>
                                          <p:attrName>style.visibility</p:attrName>
                                        </p:attrNameLst>
                                      </p:cBhvr>
                                      <p:to>
                                        <p:strVal val="visible"/>
                                      </p:to>
                                    </p:set>
                                    <p:animEffect transition="in" filter="wipe(left)">
                                      <p:cBhvr>
                                        <p:cTn id="17" dur="500"/>
                                        <p:tgtEl>
                                          <p:spTgt spid="174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11"/>
                                        </p:tgtEl>
                                        <p:attrNameLst>
                                          <p:attrName>style.visibility</p:attrName>
                                        </p:attrNameLst>
                                      </p:cBhvr>
                                      <p:to>
                                        <p:strVal val="visible"/>
                                      </p:to>
                                    </p:set>
                                    <p:animEffect transition="in" filter="wipe(left)">
                                      <p:cBhvr>
                                        <p:cTn id="22" dur="500"/>
                                        <p:tgtEl>
                                          <p:spTgt spid="174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wipe(left)">
                                      <p:cBhvr>
                                        <p:cTn id="27" dur="500"/>
                                        <p:tgtEl>
                                          <p:spTgt spid="17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7"/>
                                        </p:tgtEl>
                                        <p:attrNameLst>
                                          <p:attrName>style.visibility</p:attrName>
                                        </p:attrNameLst>
                                      </p:cBhvr>
                                      <p:to>
                                        <p:strVal val="visible"/>
                                      </p:to>
                                    </p:set>
                                    <p:animEffect transition="in" filter="wipe(left)">
                                      <p:cBhvr>
                                        <p:cTn id="32" dur="500"/>
                                        <p:tgtEl>
                                          <p:spTgt spid="174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418"/>
                                        </p:tgtEl>
                                        <p:attrNameLst>
                                          <p:attrName>style.visibility</p:attrName>
                                        </p:attrNameLst>
                                      </p:cBhvr>
                                      <p:to>
                                        <p:strVal val="visible"/>
                                      </p:to>
                                    </p:set>
                                    <p:animEffect transition="in" filter="wipe(left)">
                                      <p:cBhvr>
                                        <p:cTn id="37" dur="500"/>
                                        <p:tgtEl>
                                          <p:spTgt spid="174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419"/>
                                        </p:tgtEl>
                                        <p:attrNameLst>
                                          <p:attrName>style.visibility</p:attrName>
                                        </p:attrNameLst>
                                      </p:cBhvr>
                                      <p:to>
                                        <p:strVal val="visible"/>
                                      </p:to>
                                    </p:set>
                                    <p:animEffect transition="in" filter="wipe(left)">
                                      <p:cBhvr>
                                        <p:cTn id="42"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9" name="对象 19458"/>
          <p:cNvGraphicFramePr/>
          <p:nvPr/>
        </p:nvGraphicFramePr>
        <p:xfrm>
          <a:off x="1569085" y="814705"/>
          <a:ext cx="4029710" cy="984885"/>
        </p:xfrm>
        <a:graphic>
          <a:graphicData uri="http://schemas.openxmlformats.org/presentationml/2006/ole">
            <mc:AlternateContent xmlns:mc="http://schemas.openxmlformats.org/markup-compatibility/2006">
              <mc:Choice xmlns:v="urn:schemas-microsoft-com:vml" Requires="v">
                <p:oleObj spid="_x0000_s3139" name="" r:id="rId1" imgW="2286000" imgH="520700" progId="Equation.3">
                  <p:embed/>
                </p:oleObj>
              </mc:Choice>
              <mc:Fallback>
                <p:oleObj name="" r:id="rId1" imgW="2286000" imgH="520700" progId="Equation.3">
                  <p:embed/>
                  <p:pic>
                    <p:nvPicPr>
                      <p:cNvPr id="0" name="图片 3138"/>
                      <p:cNvPicPr/>
                      <p:nvPr/>
                    </p:nvPicPr>
                    <p:blipFill>
                      <a:blip r:embed="rId2"/>
                      <a:stretch>
                        <a:fillRect/>
                      </a:stretch>
                    </p:blipFill>
                    <p:spPr>
                      <a:xfrm>
                        <a:off x="1569085" y="814705"/>
                        <a:ext cx="4029710" cy="984885"/>
                      </a:xfrm>
                      <a:prstGeom prst="rect">
                        <a:avLst/>
                      </a:prstGeom>
                      <a:noFill/>
                      <a:ln w="38100">
                        <a:noFill/>
                        <a:miter/>
                      </a:ln>
                    </p:spPr>
                  </p:pic>
                </p:oleObj>
              </mc:Fallback>
            </mc:AlternateContent>
          </a:graphicData>
        </a:graphic>
      </p:graphicFrame>
      <p:graphicFrame>
        <p:nvGraphicFramePr>
          <p:cNvPr id="19460" name="对象 19459"/>
          <p:cNvGraphicFramePr/>
          <p:nvPr/>
        </p:nvGraphicFramePr>
        <p:xfrm>
          <a:off x="1849120" y="2162175"/>
          <a:ext cx="3111500" cy="838200"/>
        </p:xfrm>
        <a:graphic>
          <a:graphicData uri="http://schemas.openxmlformats.org/presentationml/2006/ole">
            <mc:AlternateContent xmlns:mc="http://schemas.openxmlformats.org/markup-compatibility/2006">
              <mc:Choice xmlns:v="urn:schemas-microsoft-com:vml" Requires="v">
                <p:oleObj spid="_x0000_s3149" name="" r:id="rId3" imgW="3111500" imgH="838200" progId="Equation.3">
                  <p:embed/>
                </p:oleObj>
              </mc:Choice>
              <mc:Fallback>
                <p:oleObj name="" r:id="rId3" imgW="3111500" imgH="838200" progId="Equation.3">
                  <p:embed/>
                  <p:pic>
                    <p:nvPicPr>
                      <p:cNvPr id="0" name="图片 3148"/>
                      <p:cNvPicPr/>
                      <p:nvPr/>
                    </p:nvPicPr>
                    <p:blipFill>
                      <a:blip r:embed="rId4"/>
                      <a:stretch>
                        <a:fillRect/>
                      </a:stretch>
                    </p:blipFill>
                    <p:spPr>
                      <a:xfrm>
                        <a:off x="1849120" y="2162175"/>
                        <a:ext cx="3111500" cy="838200"/>
                      </a:xfrm>
                      <a:prstGeom prst="rect">
                        <a:avLst/>
                      </a:prstGeom>
                      <a:noFill/>
                      <a:ln w="38100">
                        <a:noFill/>
                        <a:miter/>
                      </a:ln>
                    </p:spPr>
                  </p:pic>
                </p:oleObj>
              </mc:Fallback>
            </mc:AlternateContent>
          </a:graphicData>
        </a:graphic>
      </p:graphicFrame>
      <p:graphicFrame>
        <p:nvGraphicFramePr>
          <p:cNvPr id="19461" name="对象 19460"/>
          <p:cNvGraphicFramePr/>
          <p:nvPr/>
        </p:nvGraphicFramePr>
        <p:xfrm>
          <a:off x="1190625" y="3346450"/>
          <a:ext cx="3507105" cy="431800"/>
        </p:xfrm>
        <a:graphic>
          <a:graphicData uri="http://schemas.openxmlformats.org/presentationml/2006/ole">
            <mc:AlternateContent xmlns:mc="http://schemas.openxmlformats.org/markup-compatibility/2006">
              <mc:Choice xmlns:v="urn:schemas-microsoft-com:vml" Requires="v">
                <p:oleObj spid="_x0000_s3140" name="" r:id="rId5" imgW="1600200" imgH="203200" progId="Equation.3">
                  <p:embed/>
                </p:oleObj>
              </mc:Choice>
              <mc:Fallback>
                <p:oleObj name="" r:id="rId5" imgW="1600200" imgH="203200" progId="Equation.3">
                  <p:embed/>
                  <p:pic>
                    <p:nvPicPr>
                      <p:cNvPr id="0" name="图片 3139"/>
                      <p:cNvPicPr/>
                      <p:nvPr/>
                    </p:nvPicPr>
                    <p:blipFill>
                      <a:blip r:embed="rId6"/>
                      <a:stretch>
                        <a:fillRect/>
                      </a:stretch>
                    </p:blipFill>
                    <p:spPr>
                      <a:xfrm>
                        <a:off x="1190625" y="3346450"/>
                        <a:ext cx="3507105" cy="431800"/>
                      </a:xfrm>
                      <a:prstGeom prst="rect">
                        <a:avLst/>
                      </a:prstGeom>
                      <a:noFill/>
                      <a:ln w="38100">
                        <a:noFill/>
                        <a:miter/>
                      </a:ln>
                    </p:spPr>
                  </p:pic>
                </p:oleObj>
              </mc:Fallback>
            </mc:AlternateContent>
          </a:graphicData>
        </a:graphic>
      </p:graphicFrame>
      <p:graphicFrame>
        <p:nvGraphicFramePr>
          <p:cNvPr id="19462" name="对象 19461"/>
          <p:cNvGraphicFramePr/>
          <p:nvPr/>
        </p:nvGraphicFramePr>
        <p:xfrm>
          <a:off x="4810760" y="3079750"/>
          <a:ext cx="3492500" cy="965200"/>
        </p:xfrm>
        <a:graphic>
          <a:graphicData uri="http://schemas.openxmlformats.org/presentationml/2006/ole">
            <mc:AlternateContent xmlns:mc="http://schemas.openxmlformats.org/markup-compatibility/2006">
              <mc:Choice xmlns:v="urn:schemas-microsoft-com:vml" Requires="v">
                <p:oleObj spid="_x0000_s3141" name="" r:id="rId7" imgW="3492500" imgH="965200" progId="Equation.3">
                  <p:embed/>
                </p:oleObj>
              </mc:Choice>
              <mc:Fallback>
                <p:oleObj name="" r:id="rId7" imgW="3492500" imgH="965200" progId="Equation.3">
                  <p:embed/>
                  <p:pic>
                    <p:nvPicPr>
                      <p:cNvPr id="0" name="图片 3140"/>
                      <p:cNvPicPr/>
                      <p:nvPr/>
                    </p:nvPicPr>
                    <p:blipFill>
                      <a:blip r:embed="rId8"/>
                      <a:stretch>
                        <a:fillRect/>
                      </a:stretch>
                    </p:blipFill>
                    <p:spPr>
                      <a:xfrm>
                        <a:off x="4810760" y="3079750"/>
                        <a:ext cx="3492500" cy="965200"/>
                      </a:xfrm>
                      <a:prstGeom prst="rect">
                        <a:avLst/>
                      </a:prstGeom>
                      <a:noFill/>
                      <a:ln w="38100">
                        <a:noFill/>
                        <a:miter/>
                      </a:ln>
                    </p:spPr>
                  </p:pic>
                </p:oleObj>
              </mc:Fallback>
            </mc:AlternateContent>
          </a:graphicData>
        </a:graphic>
      </p:graphicFrame>
      <p:graphicFrame>
        <p:nvGraphicFramePr>
          <p:cNvPr id="19463" name="对象 19462"/>
          <p:cNvGraphicFramePr/>
          <p:nvPr/>
        </p:nvGraphicFramePr>
        <p:xfrm>
          <a:off x="4697730" y="4368165"/>
          <a:ext cx="1371600" cy="317500"/>
        </p:xfrm>
        <a:graphic>
          <a:graphicData uri="http://schemas.openxmlformats.org/presentationml/2006/ole">
            <mc:AlternateContent xmlns:mc="http://schemas.openxmlformats.org/markup-compatibility/2006">
              <mc:Choice xmlns:v="urn:schemas-microsoft-com:vml" Requires="v">
                <p:oleObj spid="_x0000_s3143" name="" r:id="rId9" imgW="1370330" imgH="317500" progId="Equation.3">
                  <p:embed/>
                </p:oleObj>
              </mc:Choice>
              <mc:Fallback>
                <p:oleObj name="" r:id="rId9" imgW="1370330" imgH="317500" progId="Equation.3">
                  <p:embed/>
                  <p:pic>
                    <p:nvPicPr>
                      <p:cNvPr id="0" name="图片 3142"/>
                      <p:cNvPicPr/>
                      <p:nvPr/>
                    </p:nvPicPr>
                    <p:blipFill>
                      <a:blip r:embed="rId10"/>
                      <a:stretch>
                        <a:fillRect/>
                      </a:stretch>
                    </p:blipFill>
                    <p:spPr>
                      <a:xfrm>
                        <a:off x="4697730" y="4368165"/>
                        <a:ext cx="1371600" cy="3175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wipe(left)">
                                      <p:cBhvr>
                                        <p:cTn id="12" dur="500"/>
                                        <p:tgtEl>
                                          <p:spTgt spid="194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wipe(left)">
                                      <p:cBhvr>
                                        <p:cTn id="17" dur="500"/>
                                        <p:tgtEl>
                                          <p:spTgt spid="194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500"/>
                                        <p:tgtEl>
                                          <p:spTgt spid="194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wipe(left)">
                                      <p:cBhvr>
                                        <p:cTn id="2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2"/>
          <p:cNvSpPr>
            <a:spLocks noGrp="1"/>
          </p:cNvSpPr>
          <p:nvPr>
            <p:ph type="title"/>
          </p:nvPr>
        </p:nvSpPr>
        <p:spPr>
          <a:xfrm>
            <a:off x="838200" y="667385"/>
            <a:ext cx="7086600" cy="706755"/>
          </a:xfrm>
        </p:spPr>
        <p:txBody>
          <a:bodyPr vert="horz" wrap="square" lIns="91440" tIns="45720" rIns="91440" bIns="45720" anchor="ctr">
            <a:spAutoFit/>
          </a:bodyPr>
          <a:p>
            <a:pPr eaLnBrk="1" hangingPunct="1"/>
            <a:r>
              <a:rPr lang="zh-CN" altLang="en-US" dirty="0">
                <a:solidFill>
                  <a:srgbClr val="FF0000"/>
                </a:solidFill>
              </a:rPr>
              <a:t>小结</a:t>
            </a:r>
            <a:endParaRPr lang="zh-CN" altLang="en-US" dirty="0">
              <a:solidFill>
                <a:srgbClr val="FF0000"/>
              </a:solidFill>
            </a:endParaRPr>
          </a:p>
        </p:txBody>
      </p:sp>
      <p:sp>
        <p:nvSpPr>
          <p:cNvPr id="39939" name="Text Box 3"/>
          <p:cNvSpPr txBox="1"/>
          <p:nvPr/>
        </p:nvSpPr>
        <p:spPr>
          <a:xfrm>
            <a:off x="831850" y="2487613"/>
            <a:ext cx="3810000" cy="519112"/>
          </a:xfrm>
          <a:prstGeom prst="rect">
            <a:avLst/>
          </a:prstGeom>
          <a:noFill/>
          <a:ln w="9525">
            <a:noFill/>
          </a:ln>
        </p:spPr>
        <p:txBody>
          <a:bodyPr lIns="90000" tIns="46800" rIns="90000" bIns="46800">
            <a:spAutoFit/>
          </a:bodyPr>
          <a:p>
            <a:pPr>
              <a:spcBef>
                <a:spcPct val="50000"/>
              </a:spcBef>
            </a:pPr>
            <a:r>
              <a:rPr lang="zh-CN" altLang="en-US" sz="2800" b="1" i="0" dirty="0">
                <a:latin typeface="Times New Roman" panose="02020603050405020304" pitchFamily="18" charset="0"/>
                <a:ea typeface="黑体" panose="02010609060101010101" pitchFamily="2" charset="-122"/>
              </a:rPr>
              <a:t>三个中心极限定理</a:t>
            </a:r>
            <a:endParaRPr lang="zh-CN" altLang="en-US" sz="2800" b="1" i="0" dirty="0">
              <a:latin typeface="Times New Roman" panose="02020603050405020304" pitchFamily="18" charset="0"/>
              <a:ea typeface="黑体" panose="02010609060101010101" pitchFamily="2" charset="-122"/>
            </a:endParaRPr>
          </a:p>
        </p:txBody>
      </p:sp>
      <p:graphicFrame>
        <p:nvGraphicFramePr>
          <p:cNvPr id="39940" name="Object 4"/>
          <p:cNvGraphicFramePr/>
          <p:nvPr/>
        </p:nvGraphicFramePr>
        <p:xfrm>
          <a:off x="3844925" y="1719263"/>
          <a:ext cx="381000" cy="2032000"/>
        </p:xfrm>
        <a:graphic>
          <a:graphicData uri="http://schemas.openxmlformats.org/presentationml/2006/ole">
            <mc:AlternateContent xmlns:mc="http://schemas.openxmlformats.org/markup-compatibility/2006">
              <mc:Choice xmlns:v="urn:schemas-microsoft-com:vml" Requires="v">
                <p:oleObj spid="_x0000_s3108" name="" r:id="rId1" imgW="381000" imgH="2031365" progId="Equation.3">
                  <p:embed/>
                </p:oleObj>
              </mc:Choice>
              <mc:Fallback>
                <p:oleObj name="" r:id="rId1" imgW="381000" imgH="2031365" progId="Equation.3">
                  <p:embed/>
                  <p:pic>
                    <p:nvPicPr>
                      <p:cNvPr id="0" name="图片 3107"/>
                      <p:cNvPicPr/>
                      <p:nvPr/>
                    </p:nvPicPr>
                    <p:blipFill>
                      <a:blip r:embed="rId2"/>
                      <a:stretch>
                        <a:fillRect/>
                      </a:stretch>
                    </p:blipFill>
                    <p:spPr>
                      <a:xfrm>
                        <a:off x="3844925" y="1719263"/>
                        <a:ext cx="381000" cy="2032000"/>
                      </a:xfrm>
                      <a:prstGeom prst="rect">
                        <a:avLst/>
                      </a:prstGeom>
                      <a:noFill/>
                      <a:ln w="38100">
                        <a:noFill/>
                        <a:miter/>
                      </a:ln>
                    </p:spPr>
                  </p:pic>
                </p:oleObj>
              </mc:Fallback>
            </mc:AlternateContent>
          </a:graphicData>
        </a:graphic>
      </p:graphicFrame>
      <p:sp>
        <p:nvSpPr>
          <p:cNvPr id="39941" name="Text Box 5"/>
          <p:cNvSpPr txBox="1"/>
          <p:nvPr/>
        </p:nvSpPr>
        <p:spPr>
          <a:xfrm>
            <a:off x="3962400" y="1579563"/>
            <a:ext cx="4800600" cy="519112"/>
          </a:xfrm>
          <a:prstGeom prst="rect">
            <a:avLst/>
          </a:prstGeom>
          <a:noFill/>
          <a:ln w="9525">
            <a:noFill/>
          </a:ln>
        </p:spPr>
        <p:txBody>
          <a:bodyPr lIns="90000" tIns="46800" rIns="90000" bIns="46800">
            <a:spAutoFit/>
          </a:bodyPr>
          <a:p>
            <a:pPr>
              <a:spcBef>
                <a:spcPct val="50000"/>
              </a:spcBef>
            </a:pPr>
            <a:r>
              <a:rPr lang="zh-CN" altLang="en-US" sz="2800" b="1" i="0" dirty="0">
                <a:solidFill>
                  <a:srgbClr val="0000FF"/>
                </a:solidFill>
                <a:latin typeface="Times New Roman" panose="02020603050405020304" pitchFamily="18" charset="0"/>
                <a:ea typeface="黑体" panose="02010609060101010101" pitchFamily="2" charset="-122"/>
              </a:rPr>
              <a:t>独立同分布的中心极限定理</a:t>
            </a:r>
            <a:endParaRPr lang="zh-CN" altLang="en-US" sz="2800" b="1" i="0" dirty="0">
              <a:solidFill>
                <a:srgbClr val="0000FF"/>
              </a:solidFill>
              <a:latin typeface="Times New Roman" panose="02020603050405020304" pitchFamily="18" charset="0"/>
              <a:ea typeface="黑体" panose="02010609060101010101" pitchFamily="2" charset="-122"/>
            </a:endParaRPr>
          </a:p>
        </p:txBody>
      </p:sp>
      <p:sp>
        <p:nvSpPr>
          <p:cNvPr id="39942" name="Text Box 6"/>
          <p:cNvSpPr txBox="1"/>
          <p:nvPr/>
        </p:nvSpPr>
        <p:spPr>
          <a:xfrm>
            <a:off x="3975100" y="2446338"/>
            <a:ext cx="3429000" cy="519112"/>
          </a:xfrm>
          <a:prstGeom prst="rect">
            <a:avLst/>
          </a:prstGeom>
          <a:noFill/>
          <a:ln w="9525">
            <a:noFill/>
          </a:ln>
        </p:spPr>
        <p:txBody>
          <a:bodyPr lIns="90000" tIns="46800" rIns="90000" bIns="46800">
            <a:spAutoFit/>
          </a:bodyPr>
          <a:p>
            <a:pPr>
              <a:spcBef>
                <a:spcPct val="50000"/>
              </a:spcBef>
            </a:pPr>
            <a:r>
              <a:rPr lang="zh-CN" altLang="en-US" sz="2800" b="1" i="0" dirty="0">
                <a:solidFill>
                  <a:srgbClr val="0000FF"/>
                </a:solidFill>
                <a:latin typeface="黑体" panose="02010609060101010101" pitchFamily="2" charset="-122"/>
                <a:ea typeface="黑体" panose="02010609060101010101" pitchFamily="2" charset="-122"/>
              </a:rPr>
              <a:t>李雅普诺夫定理</a:t>
            </a:r>
            <a:endParaRPr lang="zh-CN" altLang="en-US" sz="2800" b="1" i="0" dirty="0">
              <a:solidFill>
                <a:srgbClr val="0000FF"/>
              </a:solidFill>
              <a:latin typeface="黑体" panose="02010609060101010101" pitchFamily="2" charset="-122"/>
              <a:ea typeface="黑体" panose="02010609060101010101" pitchFamily="2" charset="-122"/>
            </a:endParaRPr>
          </a:p>
        </p:txBody>
      </p:sp>
      <p:sp>
        <p:nvSpPr>
          <p:cNvPr id="39943" name="Text Box 7"/>
          <p:cNvSpPr txBox="1"/>
          <p:nvPr/>
        </p:nvSpPr>
        <p:spPr>
          <a:xfrm>
            <a:off x="3989388" y="3278188"/>
            <a:ext cx="4275137" cy="519112"/>
          </a:xfrm>
          <a:prstGeom prst="rect">
            <a:avLst/>
          </a:prstGeom>
          <a:noFill/>
          <a:ln w="9525">
            <a:noFill/>
          </a:ln>
        </p:spPr>
        <p:txBody>
          <a:bodyPr lIns="90000" tIns="46800" rIns="90000" bIns="46800">
            <a:spAutoFit/>
          </a:bodyPr>
          <a:p>
            <a:pPr>
              <a:spcBef>
                <a:spcPct val="50000"/>
              </a:spcBef>
            </a:pPr>
            <a:r>
              <a:rPr lang="zh-CN" altLang="en-US" sz="2800" b="1" i="0" dirty="0">
                <a:solidFill>
                  <a:srgbClr val="0000FF"/>
                </a:solidFill>
                <a:latin typeface="黑体" panose="02010609060101010101" pitchFamily="2" charset="-122"/>
                <a:ea typeface="黑体" panose="02010609060101010101" pitchFamily="2" charset="-122"/>
              </a:rPr>
              <a:t>德莫佛－拉普拉斯定理</a:t>
            </a:r>
            <a:endParaRPr lang="zh-CN" altLang="en-US" sz="2800" b="1" i="0" dirty="0">
              <a:solidFill>
                <a:srgbClr val="0000FF"/>
              </a:solidFill>
              <a:latin typeface="黑体" panose="02010609060101010101" pitchFamily="2" charset="-122"/>
              <a:ea typeface="黑体" panose="02010609060101010101" pitchFamily="2" charset="-122"/>
            </a:endParaRPr>
          </a:p>
        </p:txBody>
      </p:sp>
      <p:sp>
        <p:nvSpPr>
          <p:cNvPr id="39944" name="Rectangle 8"/>
          <p:cNvSpPr/>
          <p:nvPr/>
        </p:nvSpPr>
        <p:spPr>
          <a:xfrm>
            <a:off x="887413" y="4038600"/>
            <a:ext cx="7646987" cy="1630363"/>
          </a:xfrm>
          <a:prstGeom prst="rect">
            <a:avLst/>
          </a:prstGeom>
          <a:noFill/>
          <a:ln w="9525">
            <a:noFill/>
          </a:ln>
        </p:spPr>
        <p:txBody>
          <a:bodyPr lIns="90000" tIns="46800" rIns="90000" bIns="46800">
            <a:spAutoFit/>
          </a:bodyPr>
          <a:p>
            <a:pPr>
              <a:lnSpc>
                <a:spcPct val="120000"/>
              </a:lnSpc>
              <a:spcBef>
                <a:spcPct val="50000"/>
              </a:spcBef>
            </a:pPr>
            <a:r>
              <a:rPr lang="zh-CN" altLang="en-US" sz="2800" b="1" i="0" dirty="0">
                <a:solidFill>
                  <a:srgbClr val="FF0000"/>
                </a:solidFill>
                <a:latin typeface="黑体" panose="02010609060101010101" pitchFamily="2" charset="-122"/>
                <a:ea typeface="黑体" panose="02010609060101010101" pitchFamily="2" charset="-122"/>
              </a:rPr>
              <a:t>    中心极限定理表明</a:t>
            </a:r>
            <a:r>
              <a:rPr lang="zh-CN" altLang="en-US" sz="2800" b="1" i="0" dirty="0">
                <a:solidFill>
                  <a:srgbClr val="FF0000"/>
                </a:solidFill>
                <a:latin typeface="Times New Roman" panose="02020603050405020304" pitchFamily="18" charset="0"/>
                <a:ea typeface="黑体" panose="02010609060101010101" pitchFamily="2" charset="-122"/>
              </a:rPr>
              <a:t>, </a:t>
            </a:r>
            <a:r>
              <a:rPr lang="zh-CN" altLang="en-US" sz="2800" b="1" i="0" dirty="0">
                <a:solidFill>
                  <a:srgbClr val="FF0000"/>
                </a:solidFill>
                <a:latin typeface="黑体" panose="02010609060101010101" pitchFamily="2" charset="-122"/>
                <a:ea typeface="黑体" panose="02010609060101010101" pitchFamily="2" charset="-122"/>
              </a:rPr>
              <a:t>在相当一般的条件下</a:t>
            </a:r>
            <a:r>
              <a:rPr lang="zh-CN" altLang="en-US" sz="2800" b="1" i="0" dirty="0">
                <a:solidFill>
                  <a:srgbClr val="FF0000"/>
                </a:solidFill>
                <a:latin typeface="Times New Roman" panose="02020603050405020304" pitchFamily="18" charset="0"/>
                <a:ea typeface="黑体" panose="02010609060101010101" pitchFamily="2" charset="-122"/>
              </a:rPr>
              <a:t>,</a:t>
            </a:r>
            <a:r>
              <a:rPr lang="zh-CN" altLang="en-US" sz="2800" b="1" i="0" dirty="0">
                <a:solidFill>
                  <a:srgbClr val="FF0000"/>
                </a:solidFill>
                <a:latin typeface="黑体" panose="02010609060101010101" pitchFamily="2" charset="-122"/>
                <a:ea typeface="黑体" panose="02010609060101010101" pitchFamily="2" charset="-122"/>
              </a:rPr>
              <a:t> 当独立随机变量的个数增加时</a:t>
            </a:r>
            <a:r>
              <a:rPr lang="zh-CN" altLang="en-US" sz="2800" b="1" i="0" dirty="0">
                <a:solidFill>
                  <a:srgbClr val="FF0000"/>
                </a:solidFill>
                <a:latin typeface="Times New Roman" panose="02020603050405020304" pitchFamily="18" charset="0"/>
                <a:ea typeface="黑体" panose="02010609060101010101" pitchFamily="2" charset="-122"/>
              </a:rPr>
              <a:t>,</a:t>
            </a:r>
            <a:r>
              <a:rPr lang="zh-CN" altLang="en-US" sz="2800" b="1" i="0" dirty="0">
                <a:solidFill>
                  <a:srgbClr val="FF0000"/>
                </a:solidFill>
                <a:latin typeface="黑体" panose="02010609060101010101" pitchFamily="2" charset="-122"/>
                <a:ea typeface="黑体" panose="02010609060101010101" pitchFamily="2" charset="-122"/>
              </a:rPr>
              <a:t> 其和的分布趋于正态分布</a:t>
            </a:r>
            <a:r>
              <a:rPr lang="zh-CN" altLang="en-US" sz="2800" b="1" i="0" dirty="0">
                <a:solidFill>
                  <a:srgbClr val="FF0000"/>
                </a:solidFill>
                <a:latin typeface="Times New Roman" panose="02020603050405020304" pitchFamily="18" charset="0"/>
                <a:ea typeface="黑体" panose="02010609060101010101" pitchFamily="2" charset="-122"/>
              </a:rPr>
              <a:t>.</a:t>
            </a:r>
            <a:r>
              <a:rPr lang="zh-CN" altLang="en-US" sz="2800" b="1" i="0" dirty="0">
                <a:solidFill>
                  <a:srgbClr val="FF0000"/>
                </a:solidFill>
                <a:latin typeface="黑体" panose="02010609060101010101" pitchFamily="2" charset="-122"/>
                <a:ea typeface="黑体" panose="02010609060101010101" pitchFamily="2" charset="-122"/>
              </a:rPr>
              <a:t> </a:t>
            </a:r>
            <a:endParaRPr lang="zh-CN" altLang="en-US" sz="2800" b="1" i="0" dirty="0">
              <a:solidFill>
                <a:srgbClr val="FF0000"/>
              </a:solidFill>
              <a:latin typeface="黑体" panose="02010609060101010101" pitchFamily="2" charset="-122"/>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9940"/>
                                        </p:tgtEl>
                                        <p:attrNameLst>
                                          <p:attrName>style.visibility</p:attrName>
                                        </p:attrNameLst>
                                      </p:cBhvr>
                                      <p:to>
                                        <p:strVal val="visible"/>
                                      </p:to>
                                    </p:set>
                                    <p:animEffect transition="in" filter="wipe(left)">
                                      <p:cBhvr>
                                        <p:cTn id="11" dur="500"/>
                                        <p:tgtEl>
                                          <p:spTgt spid="399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941"/>
                                        </p:tgtEl>
                                        <p:attrNameLst>
                                          <p:attrName>style.visibility</p:attrName>
                                        </p:attrNameLst>
                                      </p:cBhvr>
                                      <p:to>
                                        <p:strVal val="visible"/>
                                      </p:to>
                                    </p:set>
                                    <p:animEffect transition="in" filter="wipe(left)">
                                      <p:cBhvr>
                                        <p:cTn id="16" dur="500"/>
                                        <p:tgtEl>
                                          <p:spTgt spid="39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942"/>
                                        </p:tgtEl>
                                        <p:attrNameLst>
                                          <p:attrName>style.visibility</p:attrName>
                                        </p:attrNameLst>
                                      </p:cBhvr>
                                      <p:to>
                                        <p:strVal val="visible"/>
                                      </p:to>
                                    </p:set>
                                    <p:animEffect transition="in" filter="wipe(left)">
                                      <p:cBhvr>
                                        <p:cTn id="21" dur="500"/>
                                        <p:tgtEl>
                                          <p:spTgt spid="399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9943"/>
                                        </p:tgtEl>
                                        <p:attrNameLst>
                                          <p:attrName>style.visibility</p:attrName>
                                        </p:attrNameLst>
                                      </p:cBhvr>
                                      <p:to>
                                        <p:strVal val="visible"/>
                                      </p:to>
                                    </p:set>
                                    <p:animEffect transition="in" filter="wipe(left)">
                                      <p:cBhvr>
                                        <p:cTn id="26" dur="500"/>
                                        <p:tgtEl>
                                          <p:spTgt spid="399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9944"/>
                                        </p:tgtEl>
                                        <p:attrNameLst>
                                          <p:attrName>style.visibility</p:attrName>
                                        </p:attrNameLst>
                                      </p:cBhvr>
                                      <p:to>
                                        <p:strVal val="visible"/>
                                      </p:to>
                                    </p:set>
                                    <p:animEffect transition="in" filter="wipe(left)">
                                      <p:cBhvr>
                                        <p:cTn id="31" dur="5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1" grpId="0"/>
      <p:bldP spid="39942" grpId="0"/>
      <p:bldP spid="39943" grpId="0"/>
      <p:bldP spid="399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66913"/>
          <p:cNvSpPr/>
          <p:nvPr>
            <p:ph type="ctrTitle"/>
          </p:nvPr>
        </p:nvSpPr>
        <p:spPr/>
        <p:txBody>
          <a:bodyPr anchor="ctr"/>
          <a:p>
            <a:pPr defTabSz="914400" fontAlgn="base">
              <a:buSzPct val="100000"/>
            </a:pPr>
            <a:r>
              <a:rPr lang="zh-CN" altLang="en-US" sz="6000" strike="noStrike" kern="1200" baseline="0" noProof="1">
                <a:solidFill>
                  <a:srgbClr val="FF0000"/>
                </a:solidFill>
                <a:latin typeface="Arial" panose="020B0604020202020204" pitchFamily="34" charset="0"/>
                <a:ea typeface="楷体_GB2312" panose="02010609030101010101" pitchFamily="49" charset="-122"/>
              </a:rPr>
              <a:t>谢 谢！</a:t>
            </a:r>
            <a:endParaRPr lang="zh-CN" altLang="en-US" sz="6000" strike="noStrike" kern="1200" baseline="0" noProof="1">
              <a:solidFill>
                <a:srgbClr val="FF0000"/>
              </a:solidFill>
              <a:latin typeface="Arial" panose="020B0604020202020204" pitchFamily="34" charset="0"/>
              <a:ea typeface="楷体_GB2312" panose="0201060903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6914" name="文本框 1446913"/>
          <p:cNvSpPr txBox="1"/>
          <p:nvPr/>
        </p:nvSpPr>
        <p:spPr>
          <a:xfrm>
            <a:off x="395288" y="1439863"/>
            <a:ext cx="3384550" cy="519112"/>
          </a:xfrm>
          <a:prstGeom prst="rect">
            <a:avLst/>
          </a:prstGeom>
          <a:noFill/>
          <a:ln w="9525">
            <a:noFill/>
          </a:ln>
        </p:spPr>
        <p:txBody>
          <a:bodyPr anchor="t">
            <a:spAutoFit/>
          </a:bodyPr>
          <a:p>
            <a:pPr>
              <a:spcBef>
                <a:spcPct val="50000"/>
              </a:spcBef>
            </a:pPr>
            <a:r>
              <a:rPr lang="zh-CN" altLang="en-US" sz="2800" b="1" i="0">
                <a:latin typeface="Times New Roman" panose="02020603050405020304" pitchFamily="18" charset="0"/>
                <a:ea typeface="宋体" panose="02010600030101010101" pitchFamily="2" charset="-122"/>
              </a:rPr>
              <a:t> 大量随机试验中</a:t>
            </a:r>
            <a:endParaRPr lang="zh-CN" altLang="en-US" sz="2800" b="1" i="0">
              <a:latin typeface="Times New Roman" panose="02020603050405020304" pitchFamily="18" charset="0"/>
              <a:ea typeface="宋体" panose="02010600030101010101" pitchFamily="2" charset="-122"/>
            </a:endParaRPr>
          </a:p>
        </p:txBody>
      </p:sp>
      <p:sp>
        <p:nvSpPr>
          <p:cNvPr id="1446915" name="矩形 1446914"/>
          <p:cNvSpPr/>
          <p:nvPr/>
        </p:nvSpPr>
        <p:spPr>
          <a:xfrm>
            <a:off x="1866900" y="417513"/>
            <a:ext cx="4432300" cy="519112"/>
          </a:xfrm>
          <a:prstGeom prst="rect">
            <a:avLst/>
          </a:prstGeom>
          <a:noFill/>
          <a:ln w="9525">
            <a:noFill/>
          </a:ln>
        </p:spPr>
        <p:txBody>
          <a:bodyPr anchor="ctr">
            <a:spAutoFit/>
          </a:bodyPr>
          <a:p>
            <a:pPr algn="ctr"/>
            <a:r>
              <a:rPr lang="zh-CN" altLang="en-US" sz="2800" b="1" i="0">
                <a:solidFill>
                  <a:schemeClr val="tx2"/>
                </a:solidFill>
                <a:latin typeface="Times New Roman" panose="02020603050405020304" pitchFamily="18" charset="0"/>
                <a:ea typeface="宋体" panose="02010600030101010101" pitchFamily="2" charset="-122"/>
              </a:rPr>
              <a:t>大数定律的客观背景</a:t>
            </a:r>
            <a:endParaRPr lang="zh-CN" altLang="en-US" sz="2800" b="1" i="0">
              <a:solidFill>
                <a:schemeClr val="tx2"/>
              </a:solidFill>
              <a:latin typeface="Times New Roman" panose="02020603050405020304" pitchFamily="18" charset="0"/>
              <a:ea typeface="宋体" panose="02010600030101010101" pitchFamily="2" charset="-122"/>
            </a:endParaRPr>
          </a:p>
        </p:txBody>
      </p:sp>
      <p:grpSp>
        <p:nvGrpSpPr>
          <p:cNvPr id="1446916" name="组合 1446915"/>
          <p:cNvGrpSpPr/>
          <p:nvPr/>
        </p:nvGrpSpPr>
        <p:grpSpPr>
          <a:xfrm>
            <a:off x="541338" y="3074988"/>
            <a:ext cx="3048000" cy="3048000"/>
            <a:chOff x="0" y="0"/>
            <a:chExt cx="1920" cy="1920"/>
          </a:xfrm>
        </p:grpSpPr>
        <p:pic>
          <p:nvPicPr>
            <p:cNvPr id="7172" name="图片 1446916" descr="specl040"/>
            <p:cNvPicPr>
              <a:picLocks noChangeAspect="1"/>
            </p:cNvPicPr>
            <p:nvPr/>
          </p:nvPicPr>
          <p:blipFill>
            <a:blip r:embed="rId1"/>
            <a:stretch>
              <a:fillRect/>
            </a:stretch>
          </p:blipFill>
          <p:spPr>
            <a:xfrm>
              <a:off x="0" y="0"/>
              <a:ext cx="1920" cy="1277"/>
            </a:xfrm>
            <a:prstGeom prst="rect">
              <a:avLst/>
            </a:prstGeom>
            <a:noFill/>
            <a:ln w="9525">
              <a:noFill/>
            </a:ln>
          </p:spPr>
        </p:pic>
        <p:sp>
          <p:nvSpPr>
            <p:cNvPr id="7173" name="矩形 1446917"/>
            <p:cNvSpPr/>
            <p:nvPr/>
          </p:nvSpPr>
          <p:spPr>
            <a:xfrm>
              <a:off x="119" y="1324"/>
              <a:ext cx="1462" cy="596"/>
            </a:xfrm>
            <a:prstGeom prst="rect">
              <a:avLst/>
            </a:prstGeom>
            <a:noFill/>
            <a:ln w="9525">
              <a:noFill/>
            </a:ln>
          </p:spPr>
          <p:txBody>
            <a:bodyPr wrap="none" anchor="ctr">
              <a:spAutoFit/>
            </a:bodyPr>
            <a:p>
              <a:pPr algn="ctr"/>
              <a:r>
                <a:rPr lang="zh-CN" altLang="en-US" sz="2800" b="1" i="0">
                  <a:latin typeface="Times New Roman" panose="02020603050405020304" pitchFamily="18" charset="0"/>
                  <a:ea typeface="宋体" panose="02010600030101010101" pitchFamily="2" charset="-122"/>
                </a:rPr>
                <a:t>大量抛掷硬币</a:t>
              </a:r>
              <a:endParaRPr lang="zh-CN" altLang="en-US" sz="2800" b="1" i="0">
                <a:latin typeface="Times New Roman" panose="02020603050405020304" pitchFamily="18" charset="0"/>
                <a:ea typeface="宋体" panose="02010600030101010101" pitchFamily="2" charset="-122"/>
              </a:endParaRPr>
            </a:p>
            <a:p>
              <a:pPr algn="ctr"/>
              <a:r>
                <a:rPr lang="zh-CN" altLang="en-US" sz="2800" b="1" i="0">
                  <a:latin typeface="Times New Roman" panose="02020603050405020304" pitchFamily="18" charset="0"/>
                  <a:ea typeface="宋体" panose="02010600030101010101" pitchFamily="2" charset="-122"/>
                </a:rPr>
                <a:t>正面出现频率</a:t>
              </a:r>
              <a:endParaRPr lang="zh-CN" altLang="en-US" sz="2800" b="1" i="0">
                <a:latin typeface="Times New Roman" panose="02020603050405020304" pitchFamily="18" charset="0"/>
                <a:ea typeface="宋体" panose="02010600030101010101" pitchFamily="2" charset="-122"/>
              </a:endParaRPr>
            </a:p>
          </p:txBody>
        </p:sp>
      </p:grpSp>
      <p:grpSp>
        <p:nvGrpSpPr>
          <p:cNvPr id="1446919" name="组合 1446918"/>
          <p:cNvGrpSpPr/>
          <p:nvPr/>
        </p:nvGrpSpPr>
        <p:grpSpPr>
          <a:xfrm>
            <a:off x="5799138" y="2767013"/>
            <a:ext cx="2628900" cy="3068637"/>
            <a:chOff x="0" y="0"/>
            <a:chExt cx="1656" cy="1933"/>
          </a:xfrm>
        </p:grpSpPr>
        <p:pic>
          <p:nvPicPr>
            <p:cNvPr id="7175" name="图片 1446919" descr="字母使用"/>
            <p:cNvPicPr>
              <a:picLocks noChangeAspect="1"/>
            </p:cNvPicPr>
            <p:nvPr/>
          </p:nvPicPr>
          <p:blipFill>
            <a:blip r:embed="rId2"/>
            <a:stretch>
              <a:fillRect/>
            </a:stretch>
          </p:blipFill>
          <p:spPr>
            <a:xfrm>
              <a:off x="0" y="0"/>
              <a:ext cx="1656" cy="1462"/>
            </a:xfrm>
            <a:prstGeom prst="rect">
              <a:avLst/>
            </a:prstGeom>
            <a:noFill/>
            <a:ln w="9525">
              <a:noFill/>
            </a:ln>
          </p:spPr>
        </p:pic>
        <p:sp>
          <p:nvSpPr>
            <p:cNvPr id="7176" name="矩形 1446920"/>
            <p:cNvSpPr/>
            <p:nvPr/>
          </p:nvSpPr>
          <p:spPr>
            <a:xfrm>
              <a:off x="150" y="1606"/>
              <a:ext cx="1460" cy="327"/>
            </a:xfrm>
            <a:prstGeom prst="rect">
              <a:avLst/>
            </a:prstGeom>
            <a:noFill/>
            <a:ln w="9525">
              <a:noFill/>
            </a:ln>
          </p:spPr>
          <p:txBody>
            <a:bodyPr wrap="none" anchor="ctr">
              <a:spAutoFit/>
            </a:bodyPr>
            <a:p>
              <a:pPr algn="ctr"/>
              <a:r>
                <a:rPr lang="zh-CN" altLang="en-US" sz="2800" b="1" i="0">
                  <a:latin typeface="Times New Roman" panose="02020603050405020304" pitchFamily="18" charset="0"/>
                  <a:ea typeface="宋体" panose="02010600030101010101" pitchFamily="2" charset="-122"/>
                </a:rPr>
                <a:t>字母使用频率</a:t>
              </a:r>
              <a:endParaRPr lang="zh-CN" altLang="en-US" sz="2800" b="1" i="0">
                <a:latin typeface="Times New Roman" panose="02020603050405020304" pitchFamily="18" charset="0"/>
                <a:ea typeface="宋体" panose="02010600030101010101" pitchFamily="2" charset="-122"/>
              </a:endParaRPr>
            </a:p>
          </p:txBody>
        </p:sp>
      </p:grpSp>
      <p:grpSp>
        <p:nvGrpSpPr>
          <p:cNvPr id="1446922" name="组合 1446921"/>
          <p:cNvGrpSpPr/>
          <p:nvPr/>
        </p:nvGrpSpPr>
        <p:grpSpPr>
          <a:xfrm>
            <a:off x="3617913" y="2595563"/>
            <a:ext cx="2317750" cy="3581400"/>
            <a:chOff x="0" y="0"/>
            <a:chExt cx="1460" cy="2256"/>
          </a:xfrm>
        </p:grpSpPr>
        <p:pic>
          <p:nvPicPr>
            <p:cNvPr id="7178" name="图片 1446922" descr="DW048"/>
            <p:cNvPicPr>
              <a:picLocks noChangeAspect="1"/>
            </p:cNvPicPr>
            <p:nvPr/>
          </p:nvPicPr>
          <p:blipFill>
            <a:blip r:embed="rId3"/>
            <a:stretch>
              <a:fillRect/>
            </a:stretch>
          </p:blipFill>
          <p:spPr>
            <a:xfrm>
              <a:off x="57" y="0"/>
              <a:ext cx="1239" cy="1584"/>
            </a:xfrm>
            <a:prstGeom prst="rect">
              <a:avLst/>
            </a:prstGeom>
            <a:noFill/>
            <a:ln w="9525">
              <a:noFill/>
            </a:ln>
          </p:spPr>
        </p:pic>
        <p:sp>
          <p:nvSpPr>
            <p:cNvPr id="7179" name="矩形 1446923"/>
            <p:cNvSpPr/>
            <p:nvPr/>
          </p:nvSpPr>
          <p:spPr>
            <a:xfrm>
              <a:off x="0" y="1660"/>
              <a:ext cx="1460" cy="596"/>
            </a:xfrm>
            <a:prstGeom prst="rect">
              <a:avLst/>
            </a:prstGeom>
            <a:noFill/>
            <a:ln w="9525">
              <a:noFill/>
            </a:ln>
          </p:spPr>
          <p:txBody>
            <a:bodyPr wrap="none" anchor="ctr">
              <a:spAutoFit/>
            </a:bodyPr>
            <a:p>
              <a:pPr algn="ctr"/>
              <a:r>
                <a:rPr lang="zh-CN" altLang="en-US" sz="2800" b="1" i="0">
                  <a:latin typeface="Times New Roman" panose="02020603050405020304" pitchFamily="18" charset="0"/>
                  <a:ea typeface="宋体" panose="02010600030101010101" pitchFamily="2" charset="-122"/>
                </a:rPr>
                <a:t>生产过程中的</a:t>
              </a:r>
              <a:endParaRPr lang="zh-CN" altLang="en-US" sz="2800" b="1" i="0">
                <a:latin typeface="Times New Roman" panose="02020603050405020304" pitchFamily="18" charset="0"/>
                <a:ea typeface="宋体" panose="02010600030101010101" pitchFamily="2" charset="-122"/>
              </a:endParaRPr>
            </a:p>
            <a:p>
              <a:pPr algn="ctr"/>
              <a:r>
                <a:rPr lang="zh-CN" altLang="en-US" sz="2800" b="1" i="0">
                  <a:latin typeface="Times New Roman" panose="02020603050405020304" pitchFamily="18" charset="0"/>
                  <a:ea typeface="宋体" panose="02010600030101010101" pitchFamily="2" charset="-122"/>
                </a:rPr>
                <a:t>废品率</a:t>
              </a:r>
              <a:endParaRPr lang="zh-CN" altLang="en-US" sz="2800" b="1" i="0">
                <a:latin typeface="Times New Roman" panose="02020603050405020304" pitchFamily="18" charset="0"/>
                <a:ea typeface="宋体" panose="02010600030101010101" pitchFamily="2" charset="-122"/>
              </a:endParaRPr>
            </a:p>
          </p:txBody>
        </p:sp>
      </p:grpSp>
      <p:sp>
        <p:nvSpPr>
          <p:cNvPr id="1446925" name="文本框 1446924"/>
          <p:cNvSpPr txBox="1"/>
          <p:nvPr/>
        </p:nvSpPr>
        <p:spPr>
          <a:xfrm>
            <a:off x="2798763" y="6078538"/>
            <a:ext cx="895350" cy="519112"/>
          </a:xfrm>
          <a:prstGeom prst="rect">
            <a:avLst/>
          </a:prstGeom>
          <a:noFill/>
          <a:ln w="9525">
            <a:noFill/>
          </a:ln>
        </p:spPr>
        <p:txBody>
          <a:bodyPr wrap="none" anchor="ctr">
            <a:spAutoFit/>
          </a:bodyPr>
          <a:p>
            <a:pPr algn="ctr">
              <a:spcBef>
                <a:spcPct val="50000"/>
              </a:spcBef>
            </a:pPr>
            <a:r>
              <a:rPr lang="en-US" altLang="zh-CN" sz="2800" b="1" i="0">
                <a:latin typeface="Times New Roman" panose="02020603050405020304" pitchFamily="18" charset="0"/>
                <a:ea typeface="宋体" panose="02010600030101010101" pitchFamily="2" charset="-122"/>
              </a:rPr>
              <a:t>……</a:t>
            </a:r>
            <a:endParaRPr lang="en-US" altLang="zh-CN" sz="2800" i="0">
              <a:latin typeface="Times New Roman" panose="02020603050405020304" pitchFamily="18" charset="0"/>
              <a:ea typeface="宋体" panose="02010600030101010101" pitchFamily="2" charset="-122"/>
            </a:endParaRPr>
          </a:p>
        </p:txBody>
      </p:sp>
      <p:graphicFrame>
        <p:nvGraphicFramePr>
          <p:cNvPr id="7181" name="对象 1446925"/>
          <p:cNvGraphicFramePr>
            <a:graphicFrameLocks noChangeAspect="1"/>
          </p:cNvGraphicFramePr>
          <p:nvPr/>
        </p:nvGraphicFramePr>
        <p:xfrm>
          <a:off x="4332288" y="3249613"/>
          <a:ext cx="190500" cy="419100"/>
        </p:xfrm>
        <a:graphic>
          <a:graphicData uri="http://schemas.openxmlformats.org/presentationml/2006/ole">
            <mc:AlternateContent xmlns:mc="http://schemas.openxmlformats.org/markup-compatibility/2006">
              <mc:Choice xmlns:v="urn:schemas-microsoft-com:vml" Requires="v">
                <p:oleObj spid="_x0000_s3079" name="" r:id="rId4" imgW="193675" imgH="426085" progId="Equation.3">
                  <p:embed/>
                </p:oleObj>
              </mc:Choice>
              <mc:Fallback>
                <p:oleObj name="" r:id="rId4" imgW="193675" imgH="426085" progId="Equation.3">
                  <p:embed/>
                  <p:pic>
                    <p:nvPicPr>
                      <p:cNvPr id="0" name="图片 3078"/>
                      <p:cNvPicPr/>
                      <p:nvPr/>
                    </p:nvPicPr>
                    <p:blipFill>
                      <a:blip r:embed="rId5"/>
                      <a:stretch>
                        <a:fillRect/>
                      </a:stretch>
                    </p:blipFill>
                    <p:spPr>
                      <a:xfrm>
                        <a:off x="4332288" y="3249613"/>
                        <a:ext cx="190500" cy="419100"/>
                      </a:xfrm>
                      <a:prstGeom prst="rect">
                        <a:avLst/>
                      </a:prstGeom>
                      <a:noFill/>
                      <a:ln w="38100">
                        <a:noFill/>
                        <a:miter/>
                      </a:ln>
                    </p:spPr>
                  </p:pic>
                </p:oleObj>
              </mc:Fallback>
            </mc:AlternateContent>
          </a:graphicData>
        </a:graphic>
      </p:graphicFrame>
      <p:graphicFrame>
        <p:nvGraphicFramePr>
          <p:cNvPr id="7182" name="对象 1446926"/>
          <p:cNvGraphicFramePr>
            <a:graphicFrameLocks noChangeAspect="1"/>
          </p:cNvGraphicFramePr>
          <p:nvPr/>
        </p:nvGraphicFramePr>
        <p:xfrm>
          <a:off x="4332288" y="3249613"/>
          <a:ext cx="190500" cy="419100"/>
        </p:xfrm>
        <a:graphic>
          <a:graphicData uri="http://schemas.openxmlformats.org/presentationml/2006/ole">
            <mc:AlternateContent xmlns:mc="http://schemas.openxmlformats.org/markup-compatibility/2006">
              <mc:Choice xmlns:v="urn:schemas-microsoft-com:vml" Requires="v">
                <p:oleObj spid="_x0000_s3078" name="" r:id="rId6" imgW="193675" imgH="426085" progId="Equation.3">
                  <p:embed/>
                </p:oleObj>
              </mc:Choice>
              <mc:Fallback>
                <p:oleObj name="" r:id="rId6" imgW="193675" imgH="426085" progId="Equation.3">
                  <p:embed/>
                  <p:pic>
                    <p:nvPicPr>
                      <p:cNvPr id="0" name="图片 3077"/>
                      <p:cNvPicPr/>
                      <p:nvPr/>
                    </p:nvPicPr>
                    <p:blipFill>
                      <a:blip r:embed="rId5"/>
                      <a:stretch>
                        <a:fillRect/>
                      </a:stretch>
                    </p:blipFill>
                    <p:spPr>
                      <a:xfrm>
                        <a:off x="4332288" y="3249613"/>
                        <a:ext cx="190500" cy="419100"/>
                      </a:xfrm>
                      <a:prstGeom prst="rect">
                        <a:avLst/>
                      </a:prstGeom>
                      <a:noFill/>
                      <a:ln w="38100">
                        <a:noFill/>
                        <a:miter/>
                      </a:ln>
                    </p:spPr>
                  </p:pic>
                </p:oleObj>
              </mc:Fallback>
            </mc:AlternateContent>
          </a:graphicData>
        </a:graphic>
      </p:graphicFrame>
      <p:graphicFrame>
        <p:nvGraphicFramePr>
          <p:cNvPr id="7183" name="对象 1446927"/>
          <p:cNvGraphicFramePr>
            <a:graphicFrameLocks noChangeAspect="1"/>
          </p:cNvGraphicFramePr>
          <p:nvPr/>
        </p:nvGraphicFramePr>
        <p:xfrm>
          <a:off x="4332288" y="3249613"/>
          <a:ext cx="190500" cy="419100"/>
        </p:xfrm>
        <a:graphic>
          <a:graphicData uri="http://schemas.openxmlformats.org/presentationml/2006/ole">
            <mc:AlternateContent xmlns:mc="http://schemas.openxmlformats.org/markup-compatibility/2006">
              <mc:Choice xmlns:v="urn:schemas-microsoft-com:vml" Requires="v">
                <p:oleObj spid="_x0000_s3080" name="" r:id="rId7" imgW="193675" imgH="426085" progId="Equation.3">
                  <p:embed/>
                </p:oleObj>
              </mc:Choice>
              <mc:Fallback>
                <p:oleObj name="" r:id="rId7" imgW="193675" imgH="426085" progId="Equation.3">
                  <p:embed/>
                  <p:pic>
                    <p:nvPicPr>
                      <p:cNvPr id="0" name="图片 3079"/>
                      <p:cNvPicPr/>
                      <p:nvPr/>
                    </p:nvPicPr>
                    <p:blipFill>
                      <a:blip r:embed="rId5"/>
                      <a:stretch>
                        <a:fillRect/>
                      </a:stretch>
                    </p:blipFill>
                    <p:spPr>
                      <a:xfrm>
                        <a:off x="4332288" y="3249613"/>
                        <a:ext cx="190500" cy="419100"/>
                      </a:xfrm>
                      <a:prstGeom prst="rect">
                        <a:avLst/>
                      </a:prstGeom>
                      <a:noFill/>
                      <a:ln w="38100">
                        <a:noFill/>
                        <a:miter/>
                      </a:ln>
                    </p:spPr>
                  </p:pic>
                </p:oleObj>
              </mc:Fallback>
            </mc:AlternateContent>
          </a:graphicData>
        </a:graphic>
      </p:graphicFrame>
      <p:graphicFrame>
        <p:nvGraphicFramePr>
          <p:cNvPr id="7184" name="对象 1446928"/>
          <p:cNvGraphicFramePr>
            <a:graphicFrameLocks noChangeAspect="1"/>
          </p:cNvGraphicFramePr>
          <p:nvPr/>
        </p:nvGraphicFramePr>
        <p:xfrm>
          <a:off x="3203575" y="1257300"/>
          <a:ext cx="5283200" cy="977900"/>
        </p:xfrm>
        <a:graphic>
          <a:graphicData uri="http://schemas.openxmlformats.org/presentationml/2006/ole">
            <mc:AlternateContent xmlns:mc="http://schemas.openxmlformats.org/markup-compatibility/2006">
              <mc:Choice xmlns:v="urn:schemas-microsoft-com:vml" Requires="v">
                <p:oleObj spid="_x0000_s3077" name="" r:id="rId8" imgW="5283200" imgH="977900" progId="Equation.3">
                  <p:embed/>
                </p:oleObj>
              </mc:Choice>
              <mc:Fallback>
                <p:oleObj name="" r:id="rId8" imgW="5283200" imgH="977900" progId="Equation.3">
                  <p:embed/>
                  <p:pic>
                    <p:nvPicPr>
                      <p:cNvPr id="0" name="图片 3076"/>
                      <p:cNvPicPr/>
                      <p:nvPr/>
                    </p:nvPicPr>
                    <p:blipFill>
                      <a:blip r:embed="rId9"/>
                      <a:stretch>
                        <a:fillRect/>
                      </a:stretch>
                    </p:blipFill>
                    <p:spPr>
                      <a:xfrm>
                        <a:off x="3203575" y="1257300"/>
                        <a:ext cx="5283200" cy="9779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446915"/>
                                        </p:tgtEl>
                                        <p:attrNameLst>
                                          <p:attrName>style.visibility</p:attrName>
                                        </p:attrNameLst>
                                      </p:cBhvr>
                                      <p:to>
                                        <p:strVal val="visible"/>
                                      </p:to>
                                    </p:set>
                                    <p:anim calcmode="lin" valueType="num">
                                      <p:cBhvr>
                                        <p:cTn id="7" dur="500" fill="hold"/>
                                        <p:tgtEl>
                                          <p:spTgt spid="1446915"/>
                                        </p:tgtEl>
                                        <p:attrNameLst>
                                          <p:attrName>ppt_w</p:attrName>
                                        </p:attrNameLst>
                                      </p:cBhvr>
                                      <p:tavLst>
                                        <p:tav tm="0">
                                          <p:val>
                                            <p:strVal val="2/3*#ppt_w"/>
                                          </p:val>
                                        </p:tav>
                                        <p:tav tm="100000">
                                          <p:val>
                                            <p:strVal val="#ppt_w"/>
                                          </p:val>
                                        </p:tav>
                                      </p:tavLst>
                                    </p:anim>
                                    <p:anim calcmode="lin" valueType="num">
                                      <p:cBhvr>
                                        <p:cTn id="8" dur="500" fill="hold"/>
                                        <p:tgtEl>
                                          <p:spTgt spid="1446915"/>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446914"/>
                                        </p:tgtEl>
                                        <p:attrNameLst>
                                          <p:attrName>style.visibility</p:attrName>
                                        </p:attrNameLst>
                                      </p:cBhvr>
                                      <p:to>
                                        <p:strVal val="visible"/>
                                      </p:to>
                                    </p:set>
                                    <p:animEffect transition="in" filter="barn(outVertical)">
                                      <p:cBhvr>
                                        <p:cTn id="13" dur="500"/>
                                        <p:tgtEl>
                                          <p:spTgt spid="1446914"/>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1446916"/>
                                        </p:tgtEl>
                                        <p:attrNameLst>
                                          <p:attrName>style.visibility</p:attrName>
                                        </p:attrNameLst>
                                      </p:cBhvr>
                                      <p:to>
                                        <p:strVal val="visible"/>
                                      </p:to>
                                    </p:set>
                                    <p:animEffect transition="in" filter="wipe(right)">
                                      <p:cBhvr>
                                        <p:cTn id="17" dur="500"/>
                                        <p:tgtEl>
                                          <p:spTgt spid="1446916"/>
                                        </p:tgtEl>
                                      </p:cBhvr>
                                    </p:animEffect>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1446922"/>
                                        </p:tgtEl>
                                        <p:attrNameLst>
                                          <p:attrName>style.visibility</p:attrName>
                                        </p:attrNameLst>
                                      </p:cBhvr>
                                      <p:to>
                                        <p:strVal val="visible"/>
                                      </p:to>
                                    </p:set>
                                    <p:anim calcmode="lin" valueType="num">
                                      <p:cBhvr>
                                        <p:cTn id="21" dur="500" fill="hold"/>
                                        <p:tgtEl>
                                          <p:spTgt spid="1446922"/>
                                        </p:tgtEl>
                                        <p:attrNameLst>
                                          <p:attrName>ppt_x</p:attrName>
                                        </p:attrNameLst>
                                      </p:cBhvr>
                                      <p:tavLst>
                                        <p:tav tm="0">
                                          <p:val>
                                            <p:strVal val="1+#ppt_w/2"/>
                                          </p:val>
                                        </p:tav>
                                        <p:tav tm="100000">
                                          <p:val>
                                            <p:strVal val="#ppt_x"/>
                                          </p:val>
                                        </p:tav>
                                      </p:tavLst>
                                    </p:anim>
                                    <p:anim calcmode="lin" valueType="num">
                                      <p:cBhvr>
                                        <p:cTn id="22" dur="500" fill="hold"/>
                                        <p:tgtEl>
                                          <p:spTgt spid="1446922"/>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446919"/>
                                        </p:tgtEl>
                                        <p:attrNameLst>
                                          <p:attrName>style.visibility</p:attrName>
                                        </p:attrNameLst>
                                      </p:cBhvr>
                                      <p:to>
                                        <p:strVal val="visible"/>
                                      </p:to>
                                    </p:set>
                                    <p:anim calcmode="lin" valueType="num">
                                      <p:cBhvr>
                                        <p:cTn id="26" dur="500" fill="hold"/>
                                        <p:tgtEl>
                                          <p:spTgt spid="1446919"/>
                                        </p:tgtEl>
                                        <p:attrNameLst>
                                          <p:attrName>ppt_x</p:attrName>
                                        </p:attrNameLst>
                                      </p:cBhvr>
                                      <p:tavLst>
                                        <p:tav tm="0">
                                          <p:val>
                                            <p:strVal val="1+#ppt_w/2"/>
                                          </p:val>
                                        </p:tav>
                                        <p:tav tm="100000">
                                          <p:val>
                                            <p:strVal val="#ppt_x"/>
                                          </p:val>
                                        </p:tav>
                                      </p:tavLst>
                                    </p:anim>
                                    <p:anim calcmode="lin" valueType="num">
                                      <p:cBhvr>
                                        <p:cTn id="27" dur="500" fill="hold"/>
                                        <p:tgtEl>
                                          <p:spTgt spid="1446919"/>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446925"/>
                                        </p:tgtEl>
                                        <p:attrNameLst>
                                          <p:attrName>style.visibility</p:attrName>
                                        </p:attrNameLst>
                                      </p:cBhvr>
                                      <p:to>
                                        <p:strVal val="visible"/>
                                      </p:to>
                                    </p:set>
                                    <p:anim calcmode="lin" valueType="num">
                                      <p:cBhvr>
                                        <p:cTn id="31" dur="500" fill="hold"/>
                                        <p:tgtEl>
                                          <p:spTgt spid="1446925"/>
                                        </p:tgtEl>
                                        <p:attrNameLst>
                                          <p:attrName>ppt_x</p:attrName>
                                        </p:attrNameLst>
                                      </p:cBhvr>
                                      <p:tavLst>
                                        <p:tav tm="0">
                                          <p:val>
                                            <p:strVal val="#ppt_x"/>
                                          </p:val>
                                        </p:tav>
                                        <p:tav tm="100000">
                                          <p:val>
                                            <p:strVal val="#ppt_x"/>
                                          </p:val>
                                        </p:tav>
                                      </p:tavLst>
                                    </p:anim>
                                    <p:anim calcmode="lin" valueType="num">
                                      <p:cBhvr>
                                        <p:cTn id="32" dur="500" fill="hold"/>
                                        <p:tgtEl>
                                          <p:spTgt spid="1446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14" grpId="0"/>
      <p:bldP spid="1446915" grpId="0"/>
      <p:bldP spid="14469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3" name="内容占位符 1447937"/>
          <p:cNvGraphicFramePr>
            <a:graphicFrameLocks noGrp="1" noChangeAspect="1"/>
          </p:cNvGraphicFramePr>
          <p:nvPr>
            <p:ph idx="1"/>
          </p:nvPr>
        </p:nvGraphicFramePr>
        <p:xfrm>
          <a:off x="1184143" y="1600200"/>
          <a:ext cx="6775714" cy="4526280"/>
        </p:xfrm>
        <a:graphic>
          <a:graphicData uri="http://schemas.openxmlformats.org/presentationml/2006/ole">
            <mc:AlternateContent xmlns:mc="http://schemas.openxmlformats.org/markup-compatibility/2006">
              <mc:Choice xmlns:v="urn:schemas-microsoft-com:vml" Requires="v">
                <p:oleObj spid="_x0000_s3081" name="" r:id="rId1" imgW="5681980" imgH="3799840" progId="Word.Document.8">
                  <p:embed/>
                </p:oleObj>
              </mc:Choice>
              <mc:Fallback>
                <p:oleObj name="" r:id="rId1" imgW="5681980" imgH="3799840" progId="Word.Document.8">
                  <p:embed/>
                  <p:pic>
                    <p:nvPicPr>
                      <p:cNvPr id="0" name="图片 3080"/>
                      <p:cNvPicPr/>
                      <p:nvPr/>
                    </p:nvPicPr>
                    <p:blipFill>
                      <a:blip r:embed="rId2"/>
                      <a:stretch>
                        <a:fillRect/>
                      </a:stretch>
                    </p:blipFill>
                    <p:spPr>
                      <a:xfrm>
                        <a:off x="1184143" y="1600200"/>
                        <a:ext cx="6775714" cy="4526280"/>
                      </a:xfrm>
                      <a:prstGeom prst="rect">
                        <a:avLst/>
                      </a:prstGeom>
                      <a:noFill/>
                      <a:ln w="38100">
                        <a:miter/>
                      </a:ln>
                    </p:spPr>
                  </p:pic>
                </p:oleObj>
              </mc:Fallback>
            </mc:AlternateContent>
          </a:graphicData>
        </a:graphic>
      </p:graphicFrame>
      <p:grpSp>
        <p:nvGrpSpPr>
          <p:cNvPr id="1447939" name="组合 1447938"/>
          <p:cNvGrpSpPr/>
          <p:nvPr/>
        </p:nvGrpSpPr>
        <p:grpSpPr>
          <a:xfrm>
            <a:off x="6732588" y="3500438"/>
            <a:ext cx="1695450" cy="2500312"/>
            <a:chOff x="0" y="0"/>
            <a:chExt cx="1068" cy="1575"/>
          </a:xfrm>
        </p:grpSpPr>
        <p:pic>
          <p:nvPicPr>
            <p:cNvPr id="8195" name="图片 1447939" descr="切比雪夫"/>
            <p:cNvPicPr>
              <a:picLocks noChangeAspect="1"/>
            </p:cNvPicPr>
            <p:nvPr/>
          </p:nvPicPr>
          <p:blipFill>
            <a:blip r:embed="rId3"/>
            <a:stretch>
              <a:fillRect/>
            </a:stretch>
          </p:blipFill>
          <p:spPr>
            <a:xfrm>
              <a:off x="72" y="0"/>
              <a:ext cx="863" cy="1200"/>
            </a:xfrm>
            <a:prstGeom prst="rect">
              <a:avLst/>
            </a:prstGeom>
            <a:noFill/>
            <a:ln w="9525">
              <a:noFill/>
            </a:ln>
          </p:spPr>
        </p:pic>
        <p:sp>
          <p:nvSpPr>
            <p:cNvPr id="8196" name="矩形 1447940"/>
            <p:cNvSpPr/>
            <p:nvPr/>
          </p:nvSpPr>
          <p:spPr>
            <a:xfrm>
              <a:off x="0" y="1248"/>
              <a:ext cx="1068" cy="327"/>
            </a:xfrm>
            <a:prstGeom prst="rect">
              <a:avLst/>
            </a:prstGeom>
            <a:noFill/>
            <a:ln w="9525">
              <a:noFill/>
            </a:ln>
          </p:spPr>
          <p:txBody>
            <a:bodyPr wrap="none" anchor="ctr">
              <a:spAutoFit/>
            </a:bodyPr>
            <a:p>
              <a:pPr algn="ctr"/>
              <a:r>
                <a:rPr lang="zh-CN" altLang="en-US" sz="2800" b="1" i="0">
                  <a:solidFill>
                    <a:srgbClr val="2010EE"/>
                  </a:solidFill>
                  <a:latin typeface="Times New Roman" panose="02020603050405020304" pitchFamily="18" charset="0"/>
                  <a:ea typeface="宋体" panose="02010600030101010101" pitchFamily="2" charset="-122"/>
                </a:rPr>
                <a:t>切比雪夫</a:t>
              </a:r>
              <a:r>
                <a:rPr lang="zh-CN" altLang="en-US" sz="2800" b="1" i="0">
                  <a:solidFill>
                    <a:schemeClr val="accent2"/>
                  </a:solidFill>
                  <a:latin typeface="Times New Roman" panose="02020603050405020304" pitchFamily="18" charset="0"/>
                  <a:ea typeface="宋体" panose="02010600030101010101" pitchFamily="2" charset="-122"/>
                </a:rPr>
                <a:t> </a:t>
              </a:r>
              <a:endParaRPr lang="zh-CN" altLang="en-US" sz="3200" b="1" i="0">
                <a:solidFill>
                  <a:schemeClr val="accent2"/>
                </a:solidFill>
                <a:latin typeface="Times New Roman" panose="02020603050405020304" pitchFamily="18" charset="0"/>
                <a:ea typeface="宋体" panose="02010600030101010101" pitchFamily="2"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47939"/>
                                        </p:tgtEl>
                                        <p:attrNameLst>
                                          <p:attrName>style.visibility</p:attrName>
                                        </p:attrNameLst>
                                      </p:cBhvr>
                                      <p:to>
                                        <p:strVal val="visible"/>
                                      </p:to>
                                    </p:set>
                                    <p:animEffect transition="in" filter="wipe(down)">
                                      <p:cBhvr>
                                        <p:cTn id="7" dur="500"/>
                                        <p:tgtEl>
                                          <p:spTgt spid="144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矩形 24583"/>
          <p:cNvSpPr/>
          <p:nvPr/>
        </p:nvSpPr>
        <p:spPr>
          <a:xfrm>
            <a:off x="914400" y="5140325"/>
            <a:ext cx="7315200" cy="990600"/>
          </a:xfrm>
          <a:prstGeom prst="rect">
            <a:avLst/>
          </a:prstGeom>
          <a:solidFill>
            <a:srgbClr val="FFE1FF"/>
          </a:solidFill>
          <a:ln w="9525" cap="flat" cmpd="sng">
            <a:solidFill>
              <a:srgbClr val="FF0000"/>
            </a:solidFill>
            <a:prstDash val="solid"/>
            <a:miter/>
            <a:headEnd type="none" w="med" len="med"/>
            <a:tailEnd type="none" w="med" len="med"/>
          </a:ln>
        </p:spPr>
        <p:txBody>
          <a:bodyPr anchor="t"/>
          <a:p>
            <a:endParaRPr lang="zh-CN" altLang="en-US">
              <a:latin typeface="Arial" panose="020B0604020202020204" pitchFamily="34" charset="0"/>
              <a:ea typeface="华文细黑" pitchFamily="2" charset="-122"/>
            </a:endParaRPr>
          </a:p>
        </p:txBody>
      </p:sp>
      <p:sp>
        <p:nvSpPr>
          <p:cNvPr id="9218" name="文本框 24578"/>
          <p:cNvSpPr txBox="1"/>
          <p:nvPr/>
        </p:nvSpPr>
        <p:spPr>
          <a:xfrm>
            <a:off x="823913" y="1447800"/>
            <a:ext cx="6110287" cy="519113"/>
          </a:xfrm>
          <a:prstGeom prst="rect">
            <a:avLst/>
          </a:prstGeom>
          <a:noFill/>
          <a:ln w="9525">
            <a:noFill/>
          </a:ln>
        </p:spPr>
        <p:txBody>
          <a:bodyPr anchor="t">
            <a:spAutoFit/>
          </a:bodyPr>
          <a:p>
            <a:pPr>
              <a:spcBef>
                <a:spcPct val="50000"/>
              </a:spcBef>
            </a:pPr>
            <a:r>
              <a:rPr lang="zh-CN" altLang="en-US" sz="2800" b="1" i="0" dirty="0">
                <a:solidFill>
                  <a:srgbClr val="FF0000"/>
                </a:solidFill>
                <a:latin typeface="Times New Roman" panose="02020603050405020304" pitchFamily="18" charset="0"/>
                <a:ea typeface="黑体" panose="02010609060101010101" pitchFamily="2" charset="-122"/>
              </a:rPr>
              <a:t>定理一（契比雪夫定理的特殊情况）</a:t>
            </a:r>
            <a:endParaRPr lang="zh-CN" altLang="en-US" sz="2800" b="1" i="0" dirty="0">
              <a:solidFill>
                <a:srgbClr val="FF0000"/>
              </a:solidFill>
              <a:latin typeface="Times New Roman" panose="02020603050405020304" pitchFamily="18" charset="0"/>
              <a:ea typeface="黑体" panose="02010609060101010101" pitchFamily="2" charset="-122"/>
            </a:endParaRPr>
          </a:p>
        </p:txBody>
      </p:sp>
      <p:graphicFrame>
        <p:nvGraphicFramePr>
          <p:cNvPr id="9219" name="对象 24579"/>
          <p:cNvGraphicFramePr/>
          <p:nvPr/>
        </p:nvGraphicFramePr>
        <p:xfrm>
          <a:off x="955675" y="2057400"/>
          <a:ext cx="7099300" cy="3200400"/>
        </p:xfrm>
        <a:graphic>
          <a:graphicData uri="http://schemas.openxmlformats.org/presentationml/2006/ole">
            <mc:AlternateContent xmlns:mc="http://schemas.openxmlformats.org/markup-compatibility/2006">
              <mc:Choice xmlns:v="urn:schemas-microsoft-com:vml" Requires="v">
                <p:oleObj spid="_x0000_s3076" name="" r:id="rId1" imgW="7099300" imgH="3200400" progId="Equation.3">
                  <p:embed/>
                </p:oleObj>
              </mc:Choice>
              <mc:Fallback>
                <p:oleObj name="" r:id="rId1" imgW="7099300" imgH="3200400" progId="Equation.3">
                  <p:embed/>
                  <p:pic>
                    <p:nvPicPr>
                      <p:cNvPr id="0" name="图片 3075"/>
                      <p:cNvPicPr/>
                      <p:nvPr/>
                    </p:nvPicPr>
                    <p:blipFill>
                      <a:blip r:embed="rId2"/>
                      <a:stretch>
                        <a:fillRect/>
                      </a:stretch>
                    </p:blipFill>
                    <p:spPr>
                      <a:xfrm>
                        <a:off x="955675" y="2057400"/>
                        <a:ext cx="7099300" cy="3200400"/>
                      </a:xfrm>
                      <a:prstGeom prst="rect">
                        <a:avLst/>
                      </a:prstGeom>
                      <a:noFill/>
                      <a:ln w="38100">
                        <a:noFill/>
                        <a:miter/>
                      </a:ln>
                    </p:spPr>
                  </p:pic>
                </p:oleObj>
              </mc:Fallback>
            </mc:AlternateContent>
          </a:graphicData>
        </a:graphic>
      </p:graphicFrame>
      <p:graphicFrame>
        <p:nvGraphicFramePr>
          <p:cNvPr id="9220" name="对象 24582"/>
          <p:cNvGraphicFramePr/>
          <p:nvPr/>
        </p:nvGraphicFramePr>
        <p:xfrm>
          <a:off x="939800" y="5167313"/>
          <a:ext cx="7200900" cy="990600"/>
        </p:xfrm>
        <a:graphic>
          <a:graphicData uri="http://schemas.openxmlformats.org/presentationml/2006/ole">
            <mc:AlternateContent xmlns:mc="http://schemas.openxmlformats.org/markup-compatibility/2006">
              <mc:Choice xmlns:v="urn:schemas-microsoft-com:vml" Requires="v">
                <p:oleObj spid="_x0000_s3094" name="" r:id="rId3" imgW="7197725" imgH="989965" progId="Equation.3">
                  <p:embed/>
                </p:oleObj>
              </mc:Choice>
              <mc:Fallback>
                <p:oleObj name="" r:id="rId3" imgW="7197725" imgH="989965" progId="Equation.3">
                  <p:embed/>
                  <p:pic>
                    <p:nvPicPr>
                      <p:cNvPr id="0" name="图片 3093"/>
                      <p:cNvPicPr/>
                      <p:nvPr/>
                    </p:nvPicPr>
                    <p:blipFill>
                      <a:blip r:embed="rId4"/>
                      <a:stretch>
                        <a:fillRect/>
                      </a:stretch>
                    </p:blipFill>
                    <p:spPr>
                      <a:xfrm>
                        <a:off x="939800" y="5167313"/>
                        <a:ext cx="7200900" cy="990600"/>
                      </a:xfrm>
                      <a:prstGeom prst="rect">
                        <a:avLst/>
                      </a:prstGeom>
                      <a:noFill/>
                      <a:ln w="38100">
                        <a:noFill/>
                        <a:miter/>
                      </a:ln>
                    </p:spPr>
                  </p:pic>
                </p:oleObj>
              </mc:Fallback>
            </mc:AlternateContent>
          </a:graphicData>
        </a:graphic>
      </p:graphicFrame>
      <p:sp>
        <p:nvSpPr>
          <p:cNvPr id="24585" name="圆角矩形标注 24584"/>
          <p:cNvSpPr/>
          <p:nvPr/>
        </p:nvSpPr>
        <p:spPr>
          <a:xfrm flipH="1">
            <a:off x="1270000" y="1508125"/>
            <a:ext cx="6248400" cy="2874963"/>
          </a:xfrm>
          <a:prstGeom prst="wedgeRoundRectCallout">
            <a:avLst>
              <a:gd name="adj1" fmla="val 19458"/>
              <a:gd name="adj2" fmla="val 80588"/>
              <a:gd name="adj3" fmla="val 16667"/>
            </a:avLst>
          </a:prstGeom>
          <a:solidFill>
            <a:srgbClr val="66FFFF"/>
          </a:solidFill>
          <a:ln w="9525" cap="flat" cmpd="sng">
            <a:solidFill>
              <a:schemeClr val="tx1"/>
            </a:solidFill>
            <a:prstDash val="solid"/>
            <a:miter/>
            <a:headEnd type="none" w="med" len="med"/>
            <a:tailEnd type="none" w="med" len="med"/>
          </a:ln>
        </p:spPr>
        <p:txBody>
          <a:bodyPr anchor="t"/>
          <a:p>
            <a:pPr algn="ctr"/>
            <a:r>
              <a:rPr lang="zh-CN" altLang="en-US" sz="2800" b="1" i="0" dirty="0">
                <a:solidFill>
                  <a:srgbClr val="0000FF"/>
                </a:solidFill>
                <a:latin typeface="Times New Roman" panose="02020603050405020304" pitchFamily="18" charset="0"/>
                <a:ea typeface="黑体" panose="02010609060101010101" pitchFamily="2" charset="-122"/>
              </a:rPr>
              <a:t>表达式的意义</a:t>
            </a:r>
            <a:endParaRPr lang="zh-CN" altLang="en-US" sz="2800" b="1" i="0" dirty="0">
              <a:solidFill>
                <a:srgbClr val="0000FF"/>
              </a:solidFill>
              <a:latin typeface="Times New Roman" panose="02020603050405020304" pitchFamily="18" charset="0"/>
              <a:ea typeface="黑体" panose="02010609060101010101" pitchFamily="2" charset="-122"/>
            </a:endParaRPr>
          </a:p>
        </p:txBody>
      </p:sp>
      <p:graphicFrame>
        <p:nvGraphicFramePr>
          <p:cNvPr id="24586" name="对象 24585"/>
          <p:cNvGraphicFramePr/>
          <p:nvPr/>
        </p:nvGraphicFramePr>
        <p:xfrm>
          <a:off x="1736725" y="2146300"/>
          <a:ext cx="5994400" cy="2082800"/>
        </p:xfrm>
        <a:graphic>
          <a:graphicData uri="http://schemas.openxmlformats.org/presentationml/2006/ole">
            <mc:AlternateContent xmlns:mc="http://schemas.openxmlformats.org/markup-compatibility/2006">
              <mc:Choice xmlns:v="urn:schemas-microsoft-com:vml" Requires="v">
                <p:oleObj spid="_x0000_s3092" name="" r:id="rId5" imgW="5994400" imgH="2082800" progId="Equation.3">
                  <p:embed/>
                </p:oleObj>
              </mc:Choice>
              <mc:Fallback>
                <p:oleObj name="" r:id="rId5" imgW="5994400" imgH="2082800" progId="Equation.3">
                  <p:embed/>
                  <p:pic>
                    <p:nvPicPr>
                      <p:cNvPr id="0" name="图片 3091"/>
                      <p:cNvPicPr/>
                      <p:nvPr/>
                    </p:nvPicPr>
                    <p:blipFill>
                      <a:blip r:embed="rId6"/>
                      <a:stretch>
                        <a:fillRect/>
                      </a:stretch>
                    </p:blipFill>
                    <p:spPr>
                      <a:xfrm>
                        <a:off x="1736725" y="2146300"/>
                        <a:ext cx="5994400" cy="2082800"/>
                      </a:xfrm>
                      <a:prstGeom prst="rect">
                        <a:avLst/>
                      </a:prstGeom>
                      <a:noFill/>
                      <a:ln w="38100">
                        <a:noFill/>
                        <a:miter/>
                      </a:ln>
                    </p:spPr>
                  </p:pic>
                </p:oleObj>
              </mc:Fallback>
            </mc:AlternateContent>
          </a:graphicData>
        </a:graphic>
      </p:graphicFrame>
      <p:sp>
        <p:nvSpPr>
          <p:cNvPr id="9223" name="矩形 24586"/>
          <p:cNvSpPr/>
          <p:nvPr/>
        </p:nvSpPr>
        <p:spPr>
          <a:xfrm>
            <a:off x="239713" y="560388"/>
            <a:ext cx="7278687" cy="708025"/>
          </a:xfrm>
          <a:prstGeom prst="rect">
            <a:avLst/>
          </a:prstGeom>
          <a:noFill/>
          <a:ln w="9525">
            <a:noFill/>
          </a:ln>
        </p:spPr>
        <p:txBody>
          <a:bodyPr lIns="90000" tIns="46800" rIns="90000" bIns="46800" anchor="t">
            <a:spAutoFit/>
          </a:bodyPr>
          <a:p>
            <a:r>
              <a:rPr lang="zh-CN" altLang="zh-CN" sz="4000" b="1" i="0" dirty="0">
                <a:solidFill>
                  <a:srgbClr val="0000FF"/>
                </a:solidFill>
                <a:latin typeface="Times New Roman" panose="02020603050405020304" pitchFamily="18" charset="0"/>
                <a:ea typeface="黑体" panose="02010609060101010101" pitchFamily="2" charset="-122"/>
              </a:rPr>
              <a:t>一、大数定律</a:t>
            </a:r>
            <a:endParaRPr lang="zh-CN" altLang="zh-CN" sz="4000" b="1" i="0" dirty="0">
              <a:solidFill>
                <a:srgbClr val="0000FF"/>
              </a:solidFill>
              <a:latin typeface="Times New Roman" panose="02020603050405020304" pitchFamily="18" charset="0"/>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animEffect transition="in" filter="wipe(down)">
                                      <p:cBhvr>
                                        <p:cTn id="7" dur="500"/>
                                        <p:tgtEl>
                                          <p:spTgt spid="245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586"/>
                                        </p:tgtEl>
                                        <p:attrNameLst>
                                          <p:attrName>style.visibility</p:attrName>
                                        </p:attrNameLst>
                                      </p:cBhvr>
                                      <p:to>
                                        <p:strVal val="visible"/>
                                      </p:to>
                                    </p:set>
                                    <p:animEffect transition="in" filter="wipe(down)">
                                      <p:cBhvr>
                                        <p:cTn id="12"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0241"/>
          <p:cNvSpPr txBox="1"/>
          <p:nvPr/>
        </p:nvSpPr>
        <p:spPr>
          <a:xfrm>
            <a:off x="831850" y="949325"/>
            <a:ext cx="1219200" cy="519113"/>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黑体" panose="02010609060101010101" pitchFamily="2" charset="-122"/>
              </a:rPr>
              <a:t>证明</a:t>
            </a:r>
            <a:endParaRPr lang="zh-CN" altLang="en-US" sz="2800" b="1" i="0" dirty="0">
              <a:latin typeface="Times New Roman" panose="02020603050405020304" pitchFamily="18" charset="0"/>
              <a:ea typeface="黑体" panose="02010609060101010101" pitchFamily="2" charset="-122"/>
            </a:endParaRPr>
          </a:p>
        </p:txBody>
      </p:sp>
      <p:graphicFrame>
        <p:nvGraphicFramePr>
          <p:cNvPr id="10243" name="对象 10242"/>
          <p:cNvGraphicFramePr/>
          <p:nvPr/>
        </p:nvGraphicFramePr>
        <p:xfrm>
          <a:off x="1981200" y="787400"/>
          <a:ext cx="3822700" cy="965200"/>
        </p:xfrm>
        <a:graphic>
          <a:graphicData uri="http://schemas.openxmlformats.org/presentationml/2006/ole">
            <mc:AlternateContent xmlns:mc="http://schemas.openxmlformats.org/markup-compatibility/2006">
              <mc:Choice xmlns:v="urn:schemas-microsoft-com:vml" Requires="v">
                <p:oleObj spid="_x0000_s3098" name="" r:id="rId1" imgW="3822700" imgH="965200" progId="Equation.3">
                  <p:embed/>
                </p:oleObj>
              </mc:Choice>
              <mc:Fallback>
                <p:oleObj name="" r:id="rId1" imgW="3822700" imgH="965200" progId="Equation.3">
                  <p:embed/>
                  <p:pic>
                    <p:nvPicPr>
                      <p:cNvPr id="0" name="图片 3097"/>
                      <p:cNvPicPr/>
                      <p:nvPr/>
                    </p:nvPicPr>
                    <p:blipFill>
                      <a:blip r:embed="rId2"/>
                      <a:stretch>
                        <a:fillRect/>
                      </a:stretch>
                    </p:blipFill>
                    <p:spPr>
                      <a:xfrm>
                        <a:off x="1981200" y="787400"/>
                        <a:ext cx="3822700" cy="965200"/>
                      </a:xfrm>
                      <a:prstGeom prst="rect">
                        <a:avLst/>
                      </a:prstGeom>
                      <a:noFill/>
                      <a:ln w="38100">
                        <a:noFill/>
                        <a:miter/>
                      </a:ln>
                    </p:spPr>
                  </p:pic>
                </p:oleObj>
              </mc:Fallback>
            </mc:AlternateContent>
          </a:graphicData>
        </a:graphic>
      </p:graphicFrame>
      <p:graphicFrame>
        <p:nvGraphicFramePr>
          <p:cNvPr id="10244" name="对象 10243"/>
          <p:cNvGraphicFramePr/>
          <p:nvPr/>
        </p:nvGraphicFramePr>
        <p:xfrm>
          <a:off x="5835650" y="803275"/>
          <a:ext cx="1866900" cy="838200"/>
        </p:xfrm>
        <a:graphic>
          <a:graphicData uri="http://schemas.openxmlformats.org/presentationml/2006/ole">
            <mc:AlternateContent xmlns:mc="http://schemas.openxmlformats.org/markup-compatibility/2006">
              <mc:Choice xmlns:v="urn:schemas-microsoft-com:vml" Requires="v">
                <p:oleObj spid="_x0000_s3095" name="" r:id="rId3" imgW="1866900" imgH="838200" progId="Equation.3">
                  <p:embed/>
                </p:oleObj>
              </mc:Choice>
              <mc:Fallback>
                <p:oleObj name="" r:id="rId3" imgW="1866900" imgH="838200" progId="Equation.3">
                  <p:embed/>
                  <p:pic>
                    <p:nvPicPr>
                      <p:cNvPr id="0" name="图片 3094"/>
                      <p:cNvPicPr/>
                      <p:nvPr/>
                    </p:nvPicPr>
                    <p:blipFill>
                      <a:blip r:embed="rId4"/>
                      <a:stretch>
                        <a:fillRect/>
                      </a:stretch>
                    </p:blipFill>
                    <p:spPr>
                      <a:xfrm>
                        <a:off x="5835650" y="803275"/>
                        <a:ext cx="1866900" cy="838200"/>
                      </a:xfrm>
                      <a:prstGeom prst="rect">
                        <a:avLst/>
                      </a:prstGeom>
                      <a:noFill/>
                      <a:ln w="38100">
                        <a:noFill/>
                        <a:miter/>
                      </a:ln>
                    </p:spPr>
                  </p:pic>
                </p:oleObj>
              </mc:Fallback>
            </mc:AlternateContent>
          </a:graphicData>
        </a:graphic>
      </p:graphicFrame>
      <p:graphicFrame>
        <p:nvGraphicFramePr>
          <p:cNvPr id="10245" name="对象 10244"/>
          <p:cNvGraphicFramePr/>
          <p:nvPr/>
        </p:nvGraphicFramePr>
        <p:xfrm>
          <a:off x="2003425" y="1981200"/>
          <a:ext cx="3975100" cy="965200"/>
        </p:xfrm>
        <a:graphic>
          <a:graphicData uri="http://schemas.openxmlformats.org/presentationml/2006/ole">
            <mc:AlternateContent xmlns:mc="http://schemas.openxmlformats.org/markup-compatibility/2006">
              <mc:Choice xmlns:v="urn:schemas-microsoft-com:vml" Requires="v">
                <p:oleObj spid="_x0000_s3096" name="" r:id="rId5" imgW="3975100" imgH="965200" progId="Equation.3">
                  <p:embed/>
                </p:oleObj>
              </mc:Choice>
              <mc:Fallback>
                <p:oleObj name="" r:id="rId5" imgW="3975100" imgH="965200" progId="Equation.3">
                  <p:embed/>
                  <p:pic>
                    <p:nvPicPr>
                      <p:cNvPr id="0" name="图片 3095"/>
                      <p:cNvPicPr/>
                      <p:nvPr/>
                    </p:nvPicPr>
                    <p:blipFill>
                      <a:blip r:embed="rId6"/>
                      <a:stretch>
                        <a:fillRect/>
                      </a:stretch>
                    </p:blipFill>
                    <p:spPr>
                      <a:xfrm>
                        <a:off x="2003425" y="1981200"/>
                        <a:ext cx="3975100" cy="965200"/>
                      </a:xfrm>
                      <a:prstGeom prst="rect">
                        <a:avLst/>
                      </a:prstGeom>
                      <a:noFill/>
                      <a:ln w="38100">
                        <a:noFill/>
                        <a:miter/>
                      </a:ln>
                    </p:spPr>
                  </p:pic>
                </p:oleObj>
              </mc:Fallback>
            </mc:AlternateContent>
          </a:graphicData>
        </a:graphic>
      </p:graphicFrame>
      <p:graphicFrame>
        <p:nvGraphicFramePr>
          <p:cNvPr id="10246" name="对象 10245"/>
          <p:cNvGraphicFramePr/>
          <p:nvPr/>
        </p:nvGraphicFramePr>
        <p:xfrm>
          <a:off x="6032500" y="1971675"/>
          <a:ext cx="2425700" cy="889000"/>
        </p:xfrm>
        <a:graphic>
          <a:graphicData uri="http://schemas.openxmlformats.org/presentationml/2006/ole">
            <mc:AlternateContent xmlns:mc="http://schemas.openxmlformats.org/markup-compatibility/2006">
              <mc:Choice xmlns:v="urn:schemas-microsoft-com:vml" Requires="v">
                <p:oleObj spid="_x0000_s3097" name="" r:id="rId7" imgW="2425700" imgH="889000" progId="Equation.3">
                  <p:embed/>
                </p:oleObj>
              </mc:Choice>
              <mc:Fallback>
                <p:oleObj name="" r:id="rId7" imgW="2425700" imgH="889000" progId="Equation.3">
                  <p:embed/>
                  <p:pic>
                    <p:nvPicPr>
                      <p:cNvPr id="0" name="图片 3096"/>
                      <p:cNvPicPr/>
                      <p:nvPr/>
                    </p:nvPicPr>
                    <p:blipFill>
                      <a:blip r:embed="rId8"/>
                      <a:stretch>
                        <a:fillRect/>
                      </a:stretch>
                    </p:blipFill>
                    <p:spPr>
                      <a:xfrm>
                        <a:off x="6032500" y="1971675"/>
                        <a:ext cx="2425700" cy="889000"/>
                      </a:xfrm>
                      <a:prstGeom prst="rect">
                        <a:avLst/>
                      </a:prstGeom>
                      <a:noFill/>
                      <a:ln w="38100">
                        <a:noFill/>
                        <a:miter/>
                      </a:ln>
                    </p:spPr>
                  </p:pic>
                </p:oleObj>
              </mc:Fallback>
            </mc:AlternateContent>
          </a:graphicData>
        </a:graphic>
      </p:graphicFrame>
      <p:sp>
        <p:nvSpPr>
          <p:cNvPr id="10247" name="文本框 10246"/>
          <p:cNvSpPr txBox="1"/>
          <p:nvPr/>
        </p:nvSpPr>
        <p:spPr>
          <a:xfrm>
            <a:off x="914400" y="3062288"/>
            <a:ext cx="6019800" cy="519112"/>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华文细黑" pitchFamily="2" charset="-122"/>
              </a:rPr>
              <a:t>由</a:t>
            </a:r>
            <a:r>
              <a:rPr lang="zh-CN" altLang="en-US" sz="2800" b="1" i="0" dirty="0">
                <a:solidFill>
                  <a:srgbClr val="FF3300"/>
                </a:solidFill>
                <a:latin typeface="Times New Roman" panose="02020603050405020304" pitchFamily="18" charset="0"/>
                <a:ea typeface="黑体" panose="02010609060101010101" pitchFamily="2" charset="-122"/>
              </a:rPr>
              <a:t>契比雪夫不等式</a:t>
            </a:r>
            <a:r>
              <a:rPr lang="zh-CN" altLang="en-US" sz="2800" b="1" i="0" dirty="0">
                <a:latin typeface="Times New Roman" panose="02020603050405020304" pitchFamily="18" charset="0"/>
                <a:ea typeface="华文细黑" pitchFamily="2" charset="-122"/>
              </a:rPr>
              <a:t>可得</a:t>
            </a:r>
            <a:endParaRPr lang="zh-CN" altLang="en-US" sz="2800" b="1" i="0" dirty="0">
              <a:latin typeface="Times New Roman" panose="02020603050405020304" pitchFamily="18" charset="0"/>
              <a:ea typeface="华文细黑" pitchFamily="2" charset="-122"/>
            </a:endParaRPr>
          </a:p>
        </p:txBody>
      </p:sp>
      <p:graphicFrame>
        <p:nvGraphicFramePr>
          <p:cNvPr id="10249" name="对象 10248"/>
          <p:cNvGraphicFramePr/>
          <p:nvPr/>
        </p:nvGraphicFramePr>
        <p:xfrm>
          <a:off x="1927225" y="3670300"/>
          <a:ext cx="4483100" cy="990600"/>
        </p:xfrm>
        <a:graphic>
          <a:graphicData uri="http://schemas.openxmlformats.org/presentationml/2006/ole">
            <mc:AlternateContent xmlns:mc="http://schemas.openxmlformats.org/markup-compatibility/2006">
              <mc:Choice xmlns:v="urn:schemas-microsoft-com:vml" Requires="v">
                <p:oleObj spid="_x0000_s3082" name="" r:id="rId9" imgW="4481195" imgH="989965" progId="Equation.3">
                  <p:embed/>
                </p:oleObj>
              </mc:Choice>
              <mc:Fallback>
                <p:oleObj name="" r:id="rId9" imgW="4481195" imgH="989965" progId="Equation.3">
                  <p:embed/>
                  <p:pic>
                    <p:nvPicPr>
                      <p:cNvPr id="0" name="图片 3081"/>
                      <p:cNvPicPr/>
                      <p:nvPr/>
                    </p:nvPicPr>
                    <p:blipFill>
                      <a:blip r:embed="rId10"/>
                      <a:stretch>
                        <a:fillRect/>
                      </a:stretch>
                    </p:blipFill>
                    <p:spPr>
                      <a:xfrm>
                        <a:off x="1927225" y="3670300"/>
                        <a:ext cx="4483100" cy="990600"/>
                      </a:xfrm>
                      <a:prstGeom prst="rect">
                        <a:avLst/>
                      </a:prstGeom>
                      <a:noFill/>
                      <a:ln w="38100">
                        <a:noFill/>
                        <a:miter/>
                      </a:ln>
                    </p:spPr>
                  </p:pic>
                </p:oleObj>
              </mc:Fallback>
            </mc:AlternateContent>
          </a:graphicData>
        </a:graphic>
      </p:graphicFrame>
      <p:graphicFrame>
        <p:nvGraphicFramePr>
          <p:cNvPr id="10250" name="对象 10249"/>
          <p:cNvGraphicFramePr/>
          <p:nvPr/>
        </p:nvGraphicFramePr>
        <p:xfrm>
          <a:off x="1014413" y="4781550"/>
          <a:ext cx="2946400" cy="444500"/>
        </p:xfrm>
        <a:graphic>
          <a:graphicData uri="http://schemas.openxmlformats.org/presentationml/2006/ole">
            <mc:AlternateContent xmlns:mc="http://schemas.openxmlformats.org/markup-compatibility/2006">
              <mc:Choice xmlns:v="urn:schemas-microsoft-com:vml" Requires="v">
                <p:oleObj spid="_x0000_s3093" name="" r:id="rId11" imgW="2945130" imgH="444500" progId="Equation.3">
                  <p:embed/>
                </p:oleObj>
              </mc:Choice>
              <mc:Fallback>
                <p:oleObj name="" r:id="rId11" imgW="2945130" imgH="444500" progId="Equation.3">
                  <p:embed/>
                  <p:pic>
                    <p:nvPicPr>
                      <p:cNvPr id="0" name="图片 3092"/>
                      <p:cNvPicPr/>
                      <p:nvPr/>
                    </p:nvPicPr>
                    <p:blipFill>
                      <a:blip r:embed="rId12"/>
                      <a:stretch>
                        <a:fillRect/>
                      </a:stretch>
                    </p:blipFill>
                    <p:spPr>
                      <a:xfrm>
                        <a:off x="1014413" y="4781550"/>
                        <a:ext cx="2946400" cy="444500"/>
                      </a:xfrm>
                      <a:prstGeom prst="rect">
                        <a:avLst/>
                      </a:prstGeom>
                      <a:noFill/>
                      <a:ln w="38100">
                        <a:noFill/>
                        <a:miter/>
                      </a:ln>
                    </p:spPr>
                  </p:pic>
                </p:oleObj>
              </mc:Fallback>
            </mc:AlternateContent>
          </a:graphicData>
        </a:graphic>
      </p:graphicFrame>
      <p:sp>
        <p:nvSpPr>
          <p:cNvPr id="10251" name="文本框 10250"/>
          <p:cNvSpPr txBox="1"/>
          <p:nvPr/>
        </p:nvSpPr>
        <p:spPr>
          <a:xfrm>
            <a:off x="3963988" y="4718050"/>
            <a:ext cx="4953000" cy="519113"/>
          </a:xfrm>
          <a:prstGeom prst="rect">
            <a:avLst/>
          </a:prstGeom>
          <a:noFill/>
          <a:ln w="9525">
            <a:noFill/>
          </a:ln>
        </p:spPr>
        <p:txBody>
          <a:bodyPr anchor="t">
            <a:spAutoFit/>
          </a:bodyPr>
          <a:p>
            <a:pPr>
              <a:spcBef>
                <a:spcPct val="50000"/>
              </a:spcBef>
            </a:pPr>
            <a:r>
              <a:rPr lang="zh-CN" altLang="en-US" sz="2800" b="1" i="0" dirty="0">
                <a:latin typeface="Times New Roman" panose="02020603050405020304" pitchFamily="18" charset="0"/>
                <a:ea typeface="华文细黑" pitchFamily="2" charset="-122"/>
              </a:rPr>
              <a:t>并注意到概率不能大于1, 则</a:t>
            </a:r>
            <a:endParaRPr lang="zh-CN" altLang="en-US" sz="2800" b="1" i="0" dirty="0">
              <a:latin typeface="Times New Roman" panose="02020603050405020304" pitchFamily="18" charset="0"/>
              <a:ea typeface="华文细黑" pitchFamily="2" charset="-122"/>
            </a:endParaRPr>
          </a:p>
        </p:txBody>
      </p:sp>
      <p:graphicFrame>
        <p:nvGraphicFramePr>
          <p:cNvPr id="10252" name="对象 10251"/>
          <p:cNvGraphicFramePr/>
          <p:nvPr/>
        </p:nvGraphicFramePr>
        <p:xfrm>
          <a:off x="2416810" y="5319395"/>
          <a:ext cx="2719705" cy="917575"/>
        </p:xfrm>
        <a:graphic>
          <a:graphicData uri="http://schemas.openxmlformats.org/presentationml/2006/ole">
            <mc:AlternateContent xmlns:mc="http://schemas.openxmlformats.org/markup-compatibility/2006">
              <mc:Choice xmlns:v="urn:schemas-microsoft-com:vml" Requires="v">
                <p:oleObj spid="_x0000_s3083" name="" r:id="rId13" imgW="1905000" imgH="558800" progId="Equation.3">
                  <p:embed/>
                </p:oleObj>
              </mc:Choice>
              <mc:Fallback>
                <p:oleObj name="" r:id="rId13" imgW="1905000" imgH="558800" progId="Equation.3">
                  <p:embed/>
                  <p:pic>
                    <p:nvPicPr>
                      <p:cNvPr id="0" name="图片 3082"/>
                      <p:cNvPicPr/>
                      <p:nvPr/>
                    </p:nvPicPr>
                    <p:blipFill>
                      <a:blip r:embed="rId14"/>
                      <a:stretch>
                        <a:fillRect/>
                      </a:stretch>
                    </p:blipFill>
                    <p:spPr>
                      <a:xfrm>
                        <a:off x="2416810" y="5319395"/>
                        <a:ext cx="2719705" cy="91757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wipe(left)">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wipe(left)">
                                      <p:cBhvr>
                                        <p:cTn id="17" dur="500"/>
                                        <p:tgtEl>
                                          <p:spTgt spid="102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wipe(left)">
                                      <p:cBhvr>
                                        <p:cTn id="22" dur="500"/>
                                        <p:tgtEl>
                                          <p:spTgt spid="102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7"/>
                                        </p:tgtEl>
                                        <p:attrNameLst>
                                          <p:attrName>style.visibility</p:attrName>
                                        </p:attrNameLst>
                                      </p:cBhvr>
                                      <p:to>
                                        <p:strVal val="visible"/>
                                      </p:to>
                                    </p:set>
                                    <p:animEffect transition="in" filter="wipe(left)">
                                      <p:cBhvr>
                                        <p:cTn id="27" dur="500"/>
                                        <p:tgtEl>
                                          <p:spTgt spid="102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49"/>
                                        </p:tgtEl>
                                        <p:attrNameLst>
                                          <p:attrName>style.visibility</p:attrName>
                                        </p:attrNameLst>
                                      </p:cBhvr>
                                      <p:to>
                                        <p:strVal val="visible"/>
                                      </p:to>
                                    </p:set>
                                    <p:animEffect transition="in" filter="wipe(left)">
                                      <p:cBhvr>
                                        <p:cTn id="32" dur="500"/>
                                        <p:tgtEl>
                                          <p:spTgt spid="102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50"/>
                                        </p:tgtEl>
                                        <p:attrNameLst>
                                          <p:attrName>style.visibility</p:attrName>
                                        </p:attrNameLst>
                                      </p:cBhvr>
                                      <p:to>
                                        <p:strVal val="visible"/>
                                      </p:to>
                                    </p:set>
                                    <p:animEffect transition="in" filter="wipe(left)">
                                      <p:cBhvr>
                                        <p:cTn id="37" dur="500"/>
                                        <p:tgtEl>
                                          <p:spTgt spid="102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51"/>
                                        </p:tgtEl>
                                        <p:attrNameLst>
                                          <p:attrName>style.visibility</p:attrName>
                                        </p:attrNameLst>
                                      </p:cBhvr>
                                      <p:to>
                                        <p:strVal val="visible"/>
                                      </p:to>
                                    </p:set>
                                    <p:animEffect transition="in" filter="wipe(left)">
                                      <p:cBhvr>
                                        <p:cTn id="42" dur="500"/>
                                        <p:tgtEl>
                                          <p:spTgt spid="102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52"/>
                                        </p:tgtEl>
                                        <p:attrNameLst>
                                          <p:attrName>style.visibility</p:attrName>
                                        </p:attrNameLst>
                                      </p:cBhvr>
                                      <p:to>
                                        <p:strVal val="visible"/>
                                      </p:to>
                                    </p:set>
                                    <p:animEffect transition="in" filter="wipe(left)">
                                      <p:cBhvr>
                                        <p:cTn id="47"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102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5" name="对象 43105"/>
          <p:cNvGraphicFramePr/>
          <p:nvPr/>
        </p:nvGraphicFramePr>
        <p:xfrm>
          <a:off x="4046538" y="4333875"/>
          <a:ext cx="419100" cy="63500"/>
        </p:xfrm>
        <a:graphic>
          <a:graphicData uri="http://schemas.openxmlformats.org/presentationml/2006/ole">
            <mc:AlternateContent xmlns:mc="http://schemas.openxmlformats.org/markup-compatibility/2006">
              <mc:Choice xmlns:v="urn:schemas-microsoft-com:vml" Requires="v">
                <p:oleObj spid="_x0000_s3084" name="" r:id="rId1" imgW="423545" imgH="64135" progId="Equation.3">
                  <p:embed/>
                </p:oleObj>
              </mc:Choice>
              <mc:Fallback>
                <p:oleObj name="" r:id="rId1" imgW="423545" imgH="64135" progId="Equation.3">
                  <p:embed/>
                  <p:pic>
                    <p:nvPicPr>
                      <p:cNvPr id="0" name="图片 3083"/>
                      <p:cNvPicPr/>
                      <p:nvPr/>
                    </p:nvPicPr>
                    <p:blipFill>
                      <a:blip r:embed="rId2"/>
                      <a:stretch>
                        <a:fillRect/>
                      </a:stretch>
                    </p:blipFill>
                    <p:spPr>
                      <a:xfrm>
                        <a:off x="4046538" y="4333875"/>
                        <a:ext cx="419100" cy="63500"/>
                      </a:xfrm>
                      <a:prstGeom prst="rect">
                        <a:avLst/>
                      </a:prstGeom>
                      <a:noFill/>
                      <a:ln w="38100">
                        <a:noFill/>
                        <a:miter/>
                      </a:ln>
                    </p:spPr>
                  </p:pic>
                </p:oleObj>
              </mc:Fallback>
            </mc:AlternateContent>
          </a:graphicData>
        </a:graphic>
      </p:graphicFrame>
      <p:sp>
        <p:nvSpPr>
          <p:cNvPr id="11266" name="文本框 43106"/>
          <p:cNvSpPr txBox="1"/>
          <p:nvPr/>
        </p:nvSpPr>
        <p:spPr>
          <a:xfrm>
            <a:off x="271463" y="657225"/>
            <a:ext cx="1217612" cy="582613"/>
          </a:xfrm>
          <a:prstGeom prst="rect">
            <a:avLst/>
          </a:prstGeom>
          <a:noFill/>
          <a:ln w="9525">
            <a:noFill/>
          </a:ln>
        </p:spPr>
        <p:txBody>
          <a:bodyPr anchor="t">
            <a:spAutoFit/>
          </a:bodyPr>
          <a:p>
            <a:r>
              <a:rPr lang="zh-CN" altLang="en-US" sz="3200" b="1" i="0" dirty="0">
                <a:solidFill>
                  <a:srgbClr val="0000FF"/>
                </a:solidFill>
                <a:latin typeface="Times New Roman" panose="02020603050405020304" pitchFamily="18" charset="0"/>
                <a:ea typeface="华文细黑" pitchFamily="2" charset="-122"/>
              </a:rPr>
              <a:t>说明</a:t>
            </a:r>
            <a:endParaRPr lang="zh-CN" altLang="en-US" sz="3200" b="1" i="0" dirty="0">
              <a:solidFill>
                <a:srgbClr val="0000FF"/>
              </a:solidFill>
              <a:latin typeface="Times New Roman" panose="02020603050405020304" pitchFamily="18" charset="0"/>
              <a:ea typeface="华文细黑" pitchFamily="2" charset="-122"/>
            </a:endParaRPr>
          </a:p>
        </p:txBody>
      </p:sp>
      <p:graphicFrame>
        <p:nvGraphicFramePr>
          <p:cNvPr id="43108" name="对象 43107"/>
          <p:cNvGraphicFramePr/>
          <p:nvPr/>
        </p:nvGraphicFramePr>
        <p:xfrm>
          <a:off x="511175" y="3176588"/>
          <a:ext cx="7635875" cy="3009900"/>
        </p:xfrm>
        <a:graphic>
          <a:graphicData uri="http://schemas.openxmlformats.org/presentationml/2006/ole">
            <mc:AlternateContent xmlns:mc="http://schemas.openxmlformats.org/markup-compatibility/2006">
              <mc:Choice xmlns:v="urn:schemas-microsoft-com:vml" Requires="v">
                <p:oleObj spid="_x0000_s3086" name="" r:id="rId3" imgW="7429500" imgH="3009900" progId="Equation.3">
                  <p:embed/>
                </p:oleObj>
              </mc:Choice>
              <mc:Fallback>
                <p:oleObj name="" r:id="rId3" imgW="7429500" imgH="3009900" progId="Equation.3">
                  <p:embed/>
                  <p:pic>
                    <p:nvPicPr>
                      <p:cNvPr id="0" name="图片 3085"/>
                      <p:cNvPicPr/>
                      <p:nvPr/>
                    </p:nvPicPr>
                    <p:blipFill>
                      <a:blip r:embed="rId4"/>
                      <a:stretch>
                        <a:fillRect/>
                      </a:stretch>
                    </p:blipFill>
                    <p:spPr>
                      <a:xfrm>
                        <a:off x="511175" y="3176588"/>
                        <a:ext cx="7635875" cy="3009900"/>
                      </a:xfrm>
                      <a:prstGeom prst="rect">
                        <a:avLst/>
                      </a:prstGeom>
                      <a:noFill/>
                      <a:ln w="38100">
                        <a:noFill/>
                        <a:miter/>
                      </a:ln>
                    </p:spPr>
                  </p:pic>
                </p:oleObj>
              </mc:Fallback>
            </mc:AlternateContent>
          </a:graphicData>
        </a:graphic>
      </p:graphicFrame>
      <p:graphicFrame>
        <p:nvGraphicFramePr>
          <p:cNvPr id="43109" name="对象 43108"/>
          <p:cNvGraphicFramePr/>
          <p:nvPr/>
        </p:nvGraphicFramePr>
        <p:xfrm>
          <a:off x="395288" y="1422400"/>
          <a:ext cx="8108950" cy="1358900"/>
        </p:xfrm>
        <a:graphic>
          <a:graphicData uri="http://schemas.openxmlformats.org/presentationml/2006/ole">
            <mc:AlternateContent xmlns:mc="http://schemas.openxmlformats.org/markup-compatibility/2006">
              <mc:Choice xmlns:v="urn:schemas-microsoft-com:vml" Requires="v">
                <p:oleObj spid="_x0000_s3087" name="" r:id="rId5" imgW="7721600" imgH="1358900" progId="Equation.3">
                  <p:embed/>
                </p:oleObj>
              </mc:Choice>
              <mc:Fallback>
                <p:oleObj name="" r:id="rId5" imgW="7721600" imgH="1358900" progId="Equation.3">
                  <p:embed/>
                  <p:pic>
                    <p:nvPicPr>
                      <p:cNvPr id="0" name="图片 3086"/>
                      <p:cNvPicPr/>
                      <p:nvPr/>
                    </p:nvPicPr>
                    <p:blipFill>
                      <a:blip r:embed="rId6"/>
                      <a:stretch>
                        <a:fillRect/>
                      </a:stretch>
                    </p:blipFill>
                    <p:spPr>
                      <a:xfrm>
                        <a:off x="395288" y="1422400"/>
                        <a:ext cx="8108950" cy="1358900"/>
                      </a:xfrm>
                      <a:prstGeom prst="rect">
                        <a:avLst/>
                      </a:prstGeom>
                      <a:noFill/>
                      <a:ln w="38100">
                        <a:noFill/>
                        <a:miter/>
                      </a:ln>
                    </p:spPr>
                  </p:pic>
                </p:oleObj>
              </mc:Fallback>
            </mc:AlternateContent>
          </a:graphicData>
        </a:graphic>
      </p:graphicFrame>
      <p:graphicFrame>
        <p:nvGraphicFramePr>
          <p:cNvPr id="43110" name="对象 43109"/>
          <p:cNvGraphicFramePr/>
          <p:nvPr/>
        </p:nvGraphicFramePr>
        <p:xfrm>
          <a:off x="465138" y="5429250"/>
          <a:ext cx="7607300" cy="952500"/>
        </p:xfrm>
        <a:graphic>
          <a:graphicData uri="http://schemas.openxmlformats.org/presentationml/2006/ole">
            <mc:AlternateContent xmlns:mc="http://schemas.openxmlformats.org/markup-compatibility/2006">
              <mc:Choice xmlns:v="urn:schemas-microsoft-com:vml" Requires="v">
                <p:oleObj spid="_x0000_s3085" name="" r:id="rId7" imgW="7604125" imgH="951865" progId="Equation.3">
                  <p:embed/>
                </p:oleObj>
              </mc:Choice>
              <mc:Fallback>
                <p:oleObj name="" r:id="rId7" imgW="7604125" imgH="951865" progId="Equation.3">
                  <p:embed/>
                  <p:pic>
                    <p:nvPicPr>
                      <p:cNvPr id="0" name="图片 3084"/>
                      <p:cNvPicPr/>
                      <p:nvPr/>
                    </p:nvPicPr>
                    <p:blipFill>
                      <a:blip r:embed="rId8"/>
                      <a:stretch>
                        <a:fillRect/>
                      </a:stretch>
                    </p:blipFill>
                    <p:spPr>
                      <a:xfrm>
                        <a:off x="465138" y="5429250"/>
                        <a:ext cx="7607300" cy="952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109"/>
                                        </p:tgtEl>
                                        <p:attrNameLst>
                                          <p:attrName>style.visibility</p:attrName>
                                        </p:attrNameLst>
                                      </p:cBhvr>
                                      <p:to>
                                        <p:strVal val="visible"/>
                                      </p:to>
                                    </p:set>
                                    <p:animEffect transition="in" filter="wipe(left)">
                                      <p:cBhvr>
                                        <p:cTn id="7" dur="500"/>
                                        <p:tgtEl>
                                          <p:spTgt spid="431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108"/>
                                        </p:tgtEl>
                                        <p:attrNameLst>
                                          <p:attrName>style.visibility</p:attrName>
                                        </p:attrNameLst>
                                      </p:cBhvr>
                                      <p:to>
                                        <p:strVal val="visible"/>
                                      </p:to>
                                    </p:set>
                                    <p:animEffect transition="in" filter="wipe(left)">
                                      <p:cBhvr>
                                        <p:cTn id="12" dur="500"/>
                                        <p:tgtEl>
                                          <p:spTgt spid="43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110"/>
                                        </p:tgtEl>
                                        <p:attrNameLst>
                                          <p:attrName>style.visibility</p:attrName>
                                        </p:attrNameLst>
                                      </p:cBhvr>
                                      <p:to>
                                        <p:strVal val="visible"/>
                                      </p:to>
                                    </p:set>
                                    <p:animEffect transition="in" filter="wipe(left)">
                                      <p:cBhvr>
                                        <p:cTn id="17" dur="500"/>
                                        <p:tgtEl>
                                          <p:spTgt spid="4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58428"/>
          <p:cNvSpPr txBox="1"/>
          <p:nvPr/>
        </p:nvSpPr>
        <p:spPr>
          <a:xfrm>
            <a:off x="284163" y="800100"/>
            <a:ext cx="5283200" cy="579438"/>
          </a:xfrm>
          <a:prstGeom prst="rect">
            <a:avLst/>
          </a:prstGeom>
          <a:noFill/>
          <a:ln w="9525">
            <a:noFill/>
          </a:ln>
        </p:spPr>
        <p:txBody>
          <a:bodyPr wrap="none" anchor="t">
            <a:spAutoFit/>
          </a:bodyPr>
          <a:p>
            <a:r>
              <a:rPr lang="zh-CN" altLang="en-US" sz="3200" b="1" i="0" dirty="0">
                <a:solidFill>
                  <a:srgbClr val="0000FF"/>
                </a:solidFill>
                <a:latin typeface="Times New Roman" panose="02020603050405020304" pitchFamily="18" charset="0"/>
                <a:ea typeface="黑体" panose="02010609060101010101" pitchFamily="2" charset="-122"/>
              </a:rPr>
              <a:t>二、</a:t>
            </a:r>
            <a:r>
              <a:rPr lang="zh-CN" altLang="en-US" sz="3200" b="1" i="0" dirty="0">
                <a:solidFill>
                  <a:srgbClr val="0000FF"/>
                </a:solidFill>
                <a:latin typeface="黑体" panose="02010609060101010101" pitchFamily="2" charset="-122"/>
                <a:ea typeface="黑体" panose="02010609060101010101" pitchFamily="2" charset="-122"/>
              </a:rPr>
              <a:t>依概率收敛定义及性质</a:t>
            </a:r>
            <a:r>
              <a:rPr lang="zh-CN" altLang="en-US" sz="3200" i="0" dirty="0">
                <a:solidFill>
                  <a:srgbClr val="0000FF"/>
                </a:solidFill>
                <a:latin typeface="黑体" panose="02010609060101010101" pitchFamily="2" charset="-122"/>
                <a:ea typeface="黑体" panose="02010609060101010101" pitchFamily="2" charset="-122"/>
              </a:rPr>
              <a:t> </a:t>
            </a:r>
            <a:endParaRPr lang="zh-CN" altLang="en-US" sz="3200" i="0" dirty="0">
              <a:solidFill>
                <a:srgbClr val="0000FF"/>
              </a:solidFill>
              <a:latin typeface="黑体" panose="02010609060101010101" pitchFamily="2" charset="-122"/>
              <a:ea typeface="黑体" panose="02010609060101010101" pitchFamily="2" charset="-122"/>
            </a:endParaRPr>
          </a:p>
        </p:txBody>
      </p:sp>
      <p:sp>
        <p:nvSpPr>
          <p:cNvPr id="58430" name="文本框 58429"/>
          <p:cNvSpPr txBox="1"/>
          <p:nvPr/>
        </p:nvSpPr>
        <p:spPr>
          <a:xfrm>
            <a:off x="657225" y="1757363"/>
            <a:ext cx="1152525" cy="522287"/>
          </a:xfrm>
          <a:prstGeom prst="rect">
            <a:avLst/>
          </a:prstGeom>
          <a:noFill/>
          <a:ln w="9525">
            <a:noFill/>
          </a:ln>
        </p:spPr>
        <p:txBody>
          <a:bodyPr anchor="t">
            <a:spAutoFit/>
          </a:bodyPr>
          <a:p>
            <a:r>
              <a:rPr lang="zh-CN" altLang="en-US" sz="2800" b="1" i="0" dirty="0">
                <a:solidFill>
                  <a:srgbClr val="FF0000"/>
                </a:solidFill>
                <a:latin typeface="Times New Roman" panose="02020603050405020304" pitchFamily="18" charset="0"/>
                <a:ea typeface="华文细黑" pitchFamily="2" charset="-122"/>
              </a:rPr>
              <a:t>定义</a:t>
            </a:r>
            <a:endParaRPr lang="zh-CN" altLang="en-US" sz="2800" b="1" i="0" dirty="0">
              <a:solidFill>
                <a:srgbClr val="FF0000"/>
              </a:solidFill>
              <a:latin typeface="Times New Roman" panose="02020603050405020304" pitchFamily="18" charset="0"/>
              <a:ea typeface="华文细黑" pitchFamily="2" charset="-122"/>
            </a:endParaRPr>
          </a:p>
        </p:txBody>
      </p:sp>
      <p:graphicFrame>
        <p:nvGraphicFramePr>
          <p:cNvPr id="12291" name="对象 58430"/>
          <p:cNvGraphicFramePr/>
          <p:nvPr/>
        </p:nvGraphicFramePr>
        <p:xfrm>
          <a:off x="4232275" y="3578225"/>
          <a:ext cx="914400" cy="419100"/>
        </p:xfrm>
        <a:graphic>
          <a:graphicData uri="http://schemas.openxmlformats.org/presentationml/2006/ole">
            <mc:AlternateContent xmlns:mc="http://schemas.openxmlformats.org/markup-compatibility/2006">
              <mc:Choice xmlns:v="urn:schemas-microsoft-com:vml" Requires="v">
                <p:oleObj spid="_x0000_s3088" name="" r:id="rId1" imgW="193675" imgH="426085" progId="Equation.3">
                  <p:embed/>
                </p:oleObj>
              </mc:Choice>
              <mc:Fallback>
                <p:oleObj name="" r:id="rId1" imgW="193675" imgH="426085" progId="Equation.3">
                  <p:embed/>
                  <p:pic>
                    <p:nvPicPr>
                      <p:cNvPr id="0" name="图片 3087"/>
                      <p:cNvPicPr/>
                      <p:nvPr/>
                    </p:nvPicPr>
                    <p:blipFill>
                      <a:blip r:embed="rId2"/>
                      <a:stretch>
                        <a:fillRect/>
                      </a:stretch>
                    </p:blipFill>
                    <p:spPr>
                      <a:xfrm>
                        <a:off x="4232275" y="3578225"/>
                        <a:ext cx="914400" cy="419100"/>
                      </a:xfrm>
                      <a:prstGeom prst="rect">
                        <a:avLst/>
                      </a:prstGeom>
                      <a:noFill/>
                      <a:ln w="38100">
                        <a:noFill/>
                        <a:miter/>
                      </a:ln>
                    </p:spPr>
                  </p:pic>
                </p:oleObj>
              </mc:Fallback>
            </mc:AlternateContent>
          </a:graphicData>
        </a:graphic>
      </p:graphicFrame>
      <p:graphicFrame>
        <p:nvGraphicFramePr>
          <p:cNvPr id="12292" name="对象 58431"/>
          <p:cNvGraphicFramePr/>
          <p:nvPr/>
        </p:nvGraphicFramePr>
        <p:xfrm>
          <a:off x="4594225" y="3578225"/>
          <a:ext cx="190500" cy="419100"/>
        </p:xfrm>
        <a:graphic>
          <a:graphicData uri="http://schemas.openxmlformats.org/presentationml/2006/ole">
            <mc:AlternateContent xmlns:mc="http://schemas.openxmlformats.org/markup-compatibility/2006">
              <mc:Choice xmlns:v="urn:schemas-microsoft-com:vml" Requires="v">
                <p:oleObj spid="_x0000_s3089" name="" r:id="rId3" imgW="193675" imgH="426085" progId="Equation.3">
                  <p:embed/>
                </p:oleObj>
              </mc:Choice>
              <mc:Fallback>
                <p:oleObj name="" r:id="rId3" imgW="193675" imgH="426085" progId="Equation.3">
                  <p:embed/>
                  <p:pic>
                    <p:nvPicPr>
                      <p:cNvPr id="0" name="图片 3088"/>
                      <p:cNvPicPr/>
                      <p:nvPr/>
                    </p:nvPicPr>
                    <p:blipFill>
                      <a:blip r:embed="rId2"/>
                      <a:stretch>
                        <a:fillRect/>
                      </a:stretch>
                    </p:blipFill>
                    <p:spPr>
                      <a:xfrm>
                        <a:off x="4594225" y="3578225"/>
                        <a:ext cx="190500" cy="419100"/>
                      </a:xfrm>
                      <a:prstGeom prst="rect">
                        <a:avLst/>
                      </a:prstGeom>
                      <a:noFill/>
                      <a:ln w="38100">
                        <a:noFill/>
                        <a:miter/>
                      </a:ln>
                    </p:spPr>
                  </p:pic>
                </p:oleObj>
              </mc:Fallback>
            </mc:AlternateContent>
          </a:graphicData>
        </a:graphic>
      </p:graphicFrame>
      <p:graphicFrame>
        <p:nvGraphicFramePr>
          <p:cNvPr id="58433" name="对象 58432"/>
          <p:cNvGraphicFramePr/>
          <p:nvPr/>
        </p:nvGraphicFramePr>
        <p:xfrm>
          <a:off x="1169988" y="1835150"/>
          <a:ext cx="7264400" cy="2044700"/>
        </p:xfrm>
        <a:graphic>
          <a:graphicData uri="http://schemas.openxmlformats.org/presentationml/2006/ole">
            <mc:AlternateContent xmlns:mc="http://schemas.openxmlformats.org/markup-compatibility/2006">
              <mc:Choice xmlns:v="urn:schemas-microsoft-com:vml" Requires="v">
                <p:oleObj spid="_x0000_s3090" name="" r:id="rId4" imgW="7264400" imgH="2044700" progId="Equation.3">
                  <p:embed/>
                </p:oleObj>
              </mc:Choice>
              <mc:Fallback>
                <p:oleObj name="" r:id="rId4" imgW="7264400" imgH="2044700" progId="Equation.3">
                  <p:embed/>
                  <p:pic>
                    <p:nvPicPr>
                      <p:cNvPr id="0" name="图片 3089"/>
                      <p:cNvPicPr/>
                      <p:nvPr/>
                    </p:nvPicPr>
                    <p:blipFill>
                      <a:blip r:embed="rId5"/>
                      <a:stretch>
                        <a:fillRect/>
                      </a:stretch>
                    </p:blipFill>
                    <p:spPr>
                      <a:xfrm>
                        <a:off x="1169988" y="1835150"/>
                        <a:ext cx="7264400" cy="2044700"/>
                      </a:xfrm>
                      <a:prstGeom prst="rect">
                        <a:avLst/>
                      </a:prstGeom>
                      <a:noFill/>
                      <a:ln w="38100">
                        <a:noFill/>
                        <a:miter/>
                      </a:ln>
                    </p:spPr>
                  </p:pic>
                </p:oleObj>
              </mc:Fallback>
            </mc:AlternateContent>
          </a:graphicData>
        </a:graphic>
      </p:graphicFrame>
      <p:graphicFrame>
        <p:nvGraphicFramePr>
          <p:cNvPr id="58434" name="对象 58433"/>
          <p:cNvGraphicFramePr/>
          <p:nvPr/>
        </p:nvGraphicFramePr>
        <p:xfrm>
          <a:off x="2724150" y="2965450"/>
          <a:ext cx="4157663" cy="790575"/>
        </p:xfrm>
        <a:graphic>
          <a:graphicData uri="http://schemas.openxmlformats.org/presentationml/2006/ole">
            <mc:AlternateContent xmlns:mc="http://schemas.openxmlformats.org/markup-compatibility/2006">
              <mc:Choice xmlns:v="urn:schemas-microsoft-com:vml" Requires="v">
                <p:oleObj spid="_x0000_s3091" name="" r:id="rId6" imgW="1384300" imgH="279400" progId="Equation.3">
                  <p:embed/>
                </p:oleObj>
              </mc:Choice>
              <mc:Fallback>
                <p:oleObj name="" r:id="rId6" imgW="1384300" imgH="279400" progId="Equation.3">
                  <p:embed/>
                  <p:pic>
                    <p:nvPicPr>
                      <p:cNvPr id="0" name="图片 3090"/>
                      <p:cNvPicPr/>
                      <p:nvPr/>
                    </p:nvPicPr>
                    <p:blipFill>
                      <a:blip r:embed="rId7"/>
                      <a:stretch>
                        <a:fillRect/>
                      </a:stretch>
                    </p:blipFill>
                    <p:spPr>
                      <a:xfrm>
                        <a:off x="2724150" y="2965450"/>
                        <a:ext cx="4157663" cy="790575"/>
                      </a:xfrm>
                      <a:prstGeom prst="rect">
                        <a:avLst/>
                      </a:prstGeom>
                      <a:noFill/>
                      <a:ln w="38100">
                        <a:noFill/>
                        <a:miter/>
                      </a:ln>
                    </p:spPr>
                  </p:pic>
                </p:oleObj>
              </mc:Fallback>
            </mc:AlternateContent>
          </a:graphicData>
        </a:graphic>
      </p:graphicFrame>
      <p:graphicFrame>
        <p:nvGraphicFramePr>
          <p:cNvPr id="58435" name="对象 58434"/>
          <p:cNvGraphicFramePr/>
          <p:nvPr/>
        </p:nvGraphicFramePr>
        <p:xfrm>
          <a:off x="1362075" y="3756025"/>
          <a:ext cx="6654800" cy="1054100"/>
        </p:xfrm>
        <a:graphic>
          <a:graphicData uri="http://schemas.openxmlformats.org/presentationml/2006/ole">
            <mc:AlternateContent xmlns:mc="http://schemas.openxmlformats.org/markup-compatibility/2006">
              <mc:Choice xmlns:v="urn:schemas-microsoft-com:vml" Requires="v">
                <p:oleObj spid="_x0000_s3102" name="" r:id="rId8" imgW="6654800" imgH="1054100" progId="Equation.3">
                  <p:embed/>
                </p:oleObj>
              </mc:Choice>
              <mc:Fallback>
                <p:oleObj name="" r:id="rId8" imgW="6654800" imgH="1054100" progId="Equation.3">
                  <p:embed/>
                  <p:pic>
                    <p:nvPicPr>
                      <p:cNvPr id="0" name="图片 3101"/>
                      <p:cNvPicPr/>
                      <p:nvPr/>
                    </p:nvPicPr>
                    <p:blipFill>
                      <a:blip r:embed="rId9"/>
                      <a:stretch>
                        <a:fillRect/>
                      </a:stretch>
                    </p:blipFill>
                    <p:spPr>
                      <a:xfrm>
                        <a:off x="1362075" y="3756025"/>
                        <a:ext cx="6654800" cy="1054100"/>
                      </a:xfrm>
                      <a:prstGeom prst="rect">
                        <a:avLst/>
                      </a:prstGeom>
                      <a:noFill/>
                      <a:ln w="38100">
                        <a:noFill/>
                        <a:miter/>
                      </a:ln>
                    </p:spPr>
                  </p:pic>
                </p:oleObj>
              </mc:Fallback>
            </mc:AlternateContent>
          </a:graphicData>
        </a:graphic>
      </p:graphicFrame>
      <p:sp>
        <p:nvSpPr>
          <p:cNvPr id="58436" name="文本框 58435"/>
          <p:cNvSpPr txBox="1"/>
          <p:nvPr/>
        </p:nvSpPr>
        <p:spPr>
          <a:xfrm>
            <a:off x="400050" y="4940300"/>
            <a:ext cx="1144588" cy="522288"/>
          </a:xfrm>
          <a:prstGeom prst="rect">
            <a:avLst/>
          </a:prstGeom>
          <a:noFill/>
          <a:ln w="9525">
            <a:noFill/>
          </a:ln>
        </p:spPr>
        <p:txBody>
          <a:bodyPr anchor="t">
            <a:spAutoFit/>
          </a:bodyPr>
          <a:p>
            <a:r>
              <a:rPr lang="zh-CN" altLang="en-US" sz="2800" b="1" i="0" dirty="0">
                <a:solidFill>
                  <a:srgbClr val="FF0000"/>
                </a:solidFill>
                <a:latin typeface="Times New Roman" panose="02020603050405020304" pitchFamily="18" charset="0"/>
                <a:ea typeface="华文细黑" pitchFamily="2" charset="-122"/>
              </a:rPr>
              <a:t>性质</a:t>
            </a:r>
            <a:endParaRPr lang="zh-CN" altLang="en-US" sz="2800" b="1" i="0" dirty="0">
              <a:solidFill>
                <a:srgbClr val="FF0000"/>
              </a:solidFill>
              <a:latin typeface="Times New Roman" panose="02020603050405020304" pitchFamily="18" charset="0"/>
              <a:ea typeface="华文细黑" pitchFamily="2" charset="-122"/>
            </a:endParaRPr>
          </a:p>
        </p:txBody>
      </p:sp>
      <p:graphicFrame>
        <p:nvGraphicFramePr>
          <p:cNvPr id="58437" name="对象 58436"/>
          <p:cNvGraphicFramePr/>
          <p:nvPr/>
        </p:nvGraphicFramePr>
        <p:xfrm>
          <a:off x="485775" y="4940300"/>
          <a:ext cx="8602663" cy="1152525"/>
        </p:xfrm>
        <a:graphic>
          <a:graphicData uri="http://schemas.openxmlformats.org/presentationml/2006/ole">
            <mc:AlternateContent xmlns:mc="http://schemas.openxmlformats.org/markup-compatibility/2006">
              <mc:Choice xmlns:v="urn:schemas-microsoft-com:vml" Requires="v">
                <p:oleObj spid="_x0000_s3099" name="" r:id="rId10" imgW="7696200" imgH="1104900" progId="Equation.3">
                  <p:embed/>
                </p:oleObj>
              </mc:Choice>
              <mc:Fallback>
                <p:oleObj name="" r:id="rId10" imgW="7696200" imgH="1104900" progId="Equation.3">
                  <p:embed/>
                  <p:pic>
                    <p:nvPicPr>
                      <p:cNvPr id="0" name="图片 3098"/>
                      <p:cNvPicPr/>
                      <p:nvPr/>
                    </p:nvPicPr>
                    <p:blipFill>
                      <a:blip r:embed="rId11"/>
                      <a:stretch>
                        <a:fillRect/>
                      </a:stretch>
                    </p:blipFill>
                    <p:spPr>
                      <a:xfrm>
                        <a:off x="485775" y="4940300"/>
                        <a:ext cx="8602663" cy="11525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430"/>
                                        </p:tgtEl>
                                        <p:attrNameLst>
                                          <p:attrName>style.visibility</p:attrName>
                                        </p:attrNameLst>
                                      </p:cBhvr>
                                      <p:to>
                                        <p:strVal val="visible"/>
                                      </p:to>
                                    </p:set>
                                    <p:animEffect transition="in" filter="wipe(left)">
                                      <p:cBhvr>
                                        <p:cTn id="7" dur="500"/>
                                        <p:tgtEl>
                                          <p:spTgt spid="584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433"/>
                                        </p:tgtEl>
                                        <p:attrNameLst>
                                          <p:attrName>style.visibility</p:attrName>
                                        </p:attrNameLst>
                                      </p:cBhvr>
                                      <p:to>
                                        <p:strVal val="visible"/>
                                      </p:to>
                                    </p:set>
                                    <p:animEffect transition="in" filter="wipe(left)">
                                      <p:cBhvr>
                                        <p:cTn id="12" dur="500"/>
                                        <p:tgtEl>
                                          <p:spTgt spid="584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434"/>
                                        </p:tgtEl>
                                        <p:attrNameLst>
                                          <p:attrName>style.visibility</p:attrName>
                                        </p:attrNameLst>
                                      </p:cBhvr>
                                      <p:to>
                                        <p:strVal val="visible"/>
                                      </p:to>
                                    </p:set>
                                    <p:animEffect transition="in" filter="wipe(left)">
                                      <p:cBhvr>
                                        <p:cTn id="17" dur="500"/>
                                        <p:tgtEl>
                                          <p:spTgt spid="584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435"/>
                                        </p:tgtEl>
                                        <p:attrNameLst>
                                          <p:attrName>style.visibility</p:attrName>
                                        </p:attrNameLst>
                                      </p:cBhvr>
                                      <p:to>
                                        <p:strVal val="visible"/>
                                      </p:to>
                                    </p:set>
                                    <p:animEffect transition="in" filter="wipe(left)">
                                      <p:cBhvr>
                                        <p:cTn id="22" dur="500"/>
                                        <p:tgtEl>
                                          <p:spTgt spid="584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8436"/>
                                        </p:tgtEl>
                                        <p:attrNameLst>
                                          <p:attrName>style.visibility</p:attrName>
                                        </p:attrNameLst>
                                      </p:cBhvr>
                                      <p:to>
                                        <p:strVal val="visible"/>
                                      </p:to>
                                    </p:set>
                                    <p:animEffect transition="in" filter="wipe(down)">
                                      <p:cBhvr>
                                        <p:cTn id="27" dur="500"/>
                                        <p:tgtEl>
                                          <p:spTgt spid="584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437"/>
                                        </p:tgtEl>
                                        <p:attrNameLst>
                                          <p:attrName>style.visibility</p:attrName>
                                        </p:attrNameLst>
                                      </p:cBhvr>
                                      <p:to>
                                        <p:strVal val="visible"/>
                                      </p:to>
                                    </p:set>
                                    <p:animEffect transition="in" filter="wipe(left)">
                                      <p:cBhvr>
                                        <p:cTn id="32" dur="500"/>
                                        <p:tgtEl>
                                          <p:spTgt spid="5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30" grpId="0"/>
      <p:bldP spid="58436" grpId="0"/>
    </p:bldLst>
  </p:timing>
</p:sld>
</file>

<file path=ppt/theme/theme1.xml><?xml version="1.0" encoding="utf-8"?>
<a:theme xmlns:a="http://schemas.openxmlformats.org/drawingml/2006/main" name="演示设计模板">
  <a:themeElements>
    <a:clrScheme name="">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6C5DC"/>
      </a:accent5>
      <a:accent6>
        <a:srgbClr val="254C74"/>
      </a:accent6>
      <a:hlink>
        <a:srgbClr val="002850"/>
      </a:hlink>
      <a:folHlink>
        <a:srgbClr val="66B2FE"/>
      </a:folHlink>
    </a:clrScheme>
    <a:fontScheme name="">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6C5DC"/>
        </a:accent5>
        <a:accent6>
          <a:srgbClr val="254C74"/>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y3">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jy3">
  <a:themeElements>
    <a:clrScheme name="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jy3">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y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jy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y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y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y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jy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1733</Words>
  <Application>WPS 演示</Application>
  <PresentationFormat>在屏幕上显示</PresentationFormat>
  <Paragraphs>198</Paragraphs>
  <Slides>34</Slides>
  <Notes>0</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100</vt:i4>
      </vt:variant>
      <vt:variant>
        <vt:lpstr>幻灯片标题</vt:lpstr>
      </vt:variant>
      <vt:variant>
        <vt:i4>34</vt:i4>
      </vt:variant>
    </vt:vector>
  </HeadingPairs>
  <TitlesOfParts>
    <vt:vector size="151" baseType="lpstr">
      <vt:lpstr>Arial</vt:lpstr>
      <vt:lpstr>宋体</vt:lpstr>
      <vt:lpstr>Wingdings</vt:lpstr>
      <vt:lpstr>华文细黑</vt:lpstr>
      <vt:lpstr>微软雅黑</vt:lpstr>
      <vt:lpstr>MS UI Gothic</vt:lpstr>
      <vt:lpstr>幼圆</vt:lpstr>
      <vt:lpstr>Times New Roman</vt:lpstr>
      <vt:lpstr>黑体</vt:lpstr>
      <vt:lpstr>楷体_GB2312</vt:lpstr>
      <vt:lpstr>新宋体</vt:lpstr>
      <vt:lpstr>华文新魏</vt:lpstr>
      <vt:lpstr>Verdana</vt:lpstr>
      <vt:lpstr>Arial Unicode MS</vt:lpstr>
      <vt:lpstr>演示设计模板</vt:lpstr>
      <vt:lpstr>jy3</vt:lpstr>
      <vt:lpstr>1_jy3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第一节    大数定律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第二节   中心极限定理</vt:lpstr>
      <vt:lpstr>一、问题的引入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谢 谢！</vt:lpstr>
    </vt:vector>
  </TitlesOfParts>
  <Company>NordriDesign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艮艮</cp:lastModifiedBy>
  <cp:revision>721</cp:revision>
  <dcterms:created xsi:type="dcterms:W3CDTF">2008-05-06T01:42:00Z</dcterms:created>
  <dcterms:modified xsi:type="dcterms:W3CDTF">2021-05-09T13:07:34Z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