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17"/>
  </p:notesMasterIdLst>
  <p:sldIdLst>
    <p:sldId id="287" r:id="rId4"/>
    <p:sldId id="288" r:id="rId5"/>
    <p:sldId id="289" r:id="rId6"/>
    <p:sldId id="293" r:id="rId7"/>
    <p:sldId id="308" r:id="rId8"/>
    <p:sldId id="312" r:id="rId9"/>
    <p:sldId id="296" r:id="rId10"/>
    <p:sldId id="313" r:id="rId11"/>
    <p:sldId id="302" r:id="rId12"/>
    <p:sldId id="314" r:id="rId13"/>
    <p:sldId id="299" r:id="rId14"/>
    <p:sldId id="309" r:id="rId15"/>
    <p:sldId id="311" r:id="rId16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F9FBD"/>
    <a:srgbClr val="A1D2E0"/>
    <a:srgbClr val="CDBF97"/>
    <a:srgbClr val="8D7545"/>
    <a:srgbClr val="ECE8E5"/>
    <a:srgbClr val="E4CBCB"/>
    <a:srgbClr val="A88755"/>
    <a:srgbClr val="1F2020"/>
    <a:srgbClr val="263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834" y="114"/>
      </p:cViewPr>
      <p:guideLst>
        <p:guide orient="horz" pos="21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7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804" y="65252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www.YPPPt.com/xiazai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12.jpe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1697669" y="1418730"/>
            <a:ext cx="3332554" cy="3938473"/>
          </a:xfrm>
          <a:prstGeom prst="rect">
            <a:avLst/>
          </a:prstGeom>
        </p:spPr>
      </p:pic>
      <p:sp>
        <p:nvSpPr>
          <p:cNvPr id="3" name="iconfont-11910-5686862"/>
          <p:cNvSpPr>
            <a:spLocks noChangeAspect="1"/>
          </p:cNvSpPr>
          <p:nvPr/>
        </p:nvSpPr>
        <p:spPr bwMode="auto">
          <a:xfrm rot="16200000">
            <a:off x="74213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iconfont-1054-809968"/>
          <p:cNvSpPr>
            <a:spLocks noChangeAspect="1"/>
          </p:cNvSpPr>
          <p:nvPr/>
        </p:nvSpPr>
        <p:spPr bwMode="auto">
          <a:xfrm>
            <a:off x="69844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595" y="2608415"/>
            <a:ext cx="35179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b="1" dirty="0">
                <a:solidFill>
                  <a:schemeClr val="bg1"/>
                </a:solidFill>
                <a:cs typeface="+mn-ea"/>
                <a:sym typeface="+mn-lt"/>
              </a:rPr>
              <a:t>ANDROID</a:t>
            </a:r>
            <a:r>
              <a:rPr lang="en-US" altLang="zh-CN" sz="1100" b="1" dirty="0" smtClean="0">
                <a:solidFill>
                  <a:schemeClr val="bg1"/>
                </a:solidFill>
                <a:cs typeface="+mn-ea"/>
                <a:sym typeface="+mn-lt"/>
              </a:rPr>
              <a:t>.COM</a:t>
            </a:r>
            <a:endParaRPr lang="zh-CN" altLang="en-US" sz="1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ïŝḻîḋe"/>
          <p:cNvSpPr/>
          <p:nvPr/>
        </p:nvSpPr>
        <p:spPr bwMode="auto">
          <a:xfrm>
            <a:off x="5347504" y="2439174"/>
            <a:ext cx="6312876" cy="15897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8" name="ïSľîḍè"/>
          <p:cNvSpPr/>
          <p:nvPr/>
        </p:nvSpPr>
        <p:spPr bwMode="auto">
          <a:xfrm>
            <a:off x="5982066" y="2439174"/>
            <a:ext cx="4799563" cy="1394714"/>
          </a:xfrm>
          <a:prstGeom prst="rect">
            <a:avLst/>
          </a:prstGeom>
          <a:noFill/>
          <a:ln w="31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cs typeface="+mn-ea"/>
                <a:sym typeface="+mn-lt"/>
              </a:rPr>
              <a:t>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2464" y="2853299"/>
            <a:ext cx="553147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cs typeface="+mn-ea"/>
                <a:sym typeface="+mn-lt"/>
              </a:rPr>
              <a:t>Introducing Android</a:t>
            </a:r>
            <a:endParaRPr lang="en-US" altLang="zh-CN" sz="4400" dirty="0">
              <a:cs typeface="+mn-ea"/>
              <a:sym typeface="+mn-lt"/>
            </a:endParaRPr>
          </a:p>
        </p:txBody>
      </p:sp>
      <p:sp>
        <p:nvSpPr>
          <p:cNvPr id="17" name="Synergistically utilize technically sound portals with frictionless chains. Dramatically customize…"/>
          <p:cNvSpPr txBox="1"/>
          <p:nvPr/>
        </p:nvSpPr>
        <p:spPr>
          <a:xfrm>
            <a:off x="6423025" y="4154527"/>
            <a:ext cx="3884953" cy="41529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sz="1800" kern="0" dirty="0">
                <a:solidFill>
                  <a:srgbClr val="6F9F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Kai Chan</a:t>
            </a:r>
            <a:endParaRPr lang="en-US" sz="1800" kern="0" dirty="0">
              <a:solidFill>
                <a:srgbClr val="6F9FB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5403" y="906351"/>
            <a:ext cx="448540" cy="105805"/>
            <a:chOff x="10533138" y="858625"/>
            <a:chExt cx="853190" cy="201257"/>
          </a:xfrm>
        </p:grpSpPr>
        <p:sp>
          <p:nvSpPr>
            <p:cNvPr id="18" name="椭圆 17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 rot="16200000">
            <a:off x="8189956" y="4134168"/>
            <a:ext cx="45974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2022.11.28</a:t>
            </a:r>
            <a:endParaRPr lang="en-US" altLang="zh-CN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320506" y="-852489"/>
            <a:ext cx="1788160" cy="1788160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96000" y="-311812"/>
            <a:ext cx="1030024" cy="1030024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256191" y="5956618"/>
            <a:ext cx="404189" cy="404189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3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b="1" dirty="0" smtClean="0">
                <a:solidFill>
                  <a:srgbClr val="6F9FBD"/>
                </a:solidFill>
                <a:cs typeface="+mn-ea"/>
                <a:sym typeface="+mn-lt"/>
              </a:rPr>
              <a:t>ANDROID.COM</a:t>
            </a:r>
            <a:endParaRPr lang="zh-CN" altLang="en-US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cs typeface="+mn-ea"/>
                <a:sym typeface="+mn-lt"/>
              </a:rPr>
              <a:t>Android Dev</a:t>
            </a:r>
            <a:endParaRPr lang="en-US" altLang="zh-CN" sz="4000" dirty="0"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8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 smtClean="0">
                  <a:solidFill>
                    <a:srgbClr val="6F9FBD"/>
                  </a:solidFill>
                  <a:cs typeface="+mn-ea"/>
                  <a:sym typeface="+mn-lt"/>
                </a:rPr>
                <a:t>ANDROID.COM</a:t>
              </a:r>
              <a:endParaRPr lang="zh-CN" altLang="en-US" dirty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045571" y="1821529"/>
            <a:ext cx="0" cy="424637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ṡḷîḍé"/>
          <p:cNvSpPr/>
          <p:nvPr/>
        </p:nvSpPr>
        <p:spPr>
          <a:xfrm>
            <a:off x="1798711" y="4027459"/>
            <a:ext cx="793167" cy="793559"/>
          </a:xfrm>
          <a:prstGeom prst="roundRect">
            <a:avLst>
              <a:gd name="adj" fmla="val 10016"/>
            </a:avLst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isḷïḑe"/>
          <p:cNvSpPr/>
          <p:nvPr/>
        </p:nvSpPr>
        <p:spPr>
          <a:xfrm>
            <a:off x="1998033" y="4188367"/>
            <a:ext cx="394526" cy="471744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îṩlîďé"/>
          <p:cNvSpPr txBox="1"/>
          <p:nvPr/>
        </p:nvSpPr>
        <p:spPr bwMode="auto">
          <a:xfrm>
            <a:off x="4525645" y="2886710"/>
            <a:ext cx="3056255" cy="771525"/>
          </a:xfrm>
          <a:prstGeom prst="rect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 i="1"/>
            </a:lvl1pPr>
            <a:lvl2pPr defTabSz="914400">
              <a:defRPr>
                <a:solidFill>
                  <a:schemeClr val="lt1"/>
                </a:solidFill>
              </a:defRPr>
            </a:lvl2pPr>
            <a:lvl3pPr defTabSz="914400">
              <a:defRPr>
                <a:solidFill>
                  <a:schemeClr val="lt1"/>
                </a:solidFill>
              </a:defRPr>
            </a:lvl3pPr>
            <a:lvl4pPr defTabSz="914400">
              <a:defRPr>
                <a:solidFill>
                  <a:schemeClr val="lt1"/>
                </a:solidFill>
              </a:defRPr>
            </a:lvl4pPr>
            <a:lvl5pPr defTabSz="914400">
              <a:defRPr>
                <a:solidFill>
                  <a:schemeClr val="lt1"/>
                </a:solidFill>
              </a:defRPr>
            </a:lvl5pPr>
            <a:lvl6pPr defTabSz="914400">
              <a:defRPr>
                <a:solidFill>
                  <a:schemeClr val="lt1"/>
                </a:solidFill>
              </a:defRPr>
            </a:lvl6pPr>
            <a:lvl7pPr defTabSz="914400">
              <a:defRPr>
                <a:solidFill>
                  <a:schemeClr val="lt1"/>
                </a:solidFill>
              </a:defRPr>
            </a:lvl7pPr>
            <a:lvl8pPr defTabSz="914400">
              <a:defRPr>
                <a:solidFill>
                  <a:schemeClr val="lt1"/>
                </a:solidFill>
              </a:defRPr>
            </a:lvl8pPr>
            <a:lvl9pPr defTabSz="914400"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iṥlïḍê"/>
          <p:cNvSpPr txBox="1"/>
          <p:nvPr/>
        </p:nvSpPr>
        <p:spPr bwMode="auto">
          <a:xfrm>
            <a:off x="8148955" y="2886710"/>
            <a:ext cx="3055620" cy="771525"/>
          </a:xfrm>
          <a:prstGeom prst="rect">
            <a:avLst/>
          </a:pr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 i="1"/>
            </a:lvl1pPr>
            <a:lvl2pPr defTabSz="914400">
              <a:defRPr>
                <a:solidFill>
                  <a:schemeClr val="lt1"/>
                </a:solidFill>
              </a:defRPr>
            </a:lvl2pPr>
            <a:lvl3pPr defTabSz="914400">
              <a:defRPr>
                <a:solidFill>
                  <a:schemeClr val="lt1"/>
                </a:solidFill>
              </a:defRPr>
            </a:lvl3pPr>
            <a:lvl4pPr defTabSz="914400">
              <a:defRPr>
                <a:solidFill>
                  <a:schemeClr val="lt1"/>
                </a:solidFill>
              </a:defRPr>
            </a:lvl4pPr>
            <a:lvl5pPr defTabSz="914400">
              <a:defRPr>
                <a:solidFill>
                  <a:schemeClr val="lt1"/>
                </a:solidFill>
              </a:defRPr>
            </a:lvl5pPr>
            <a:lvl6pPr defTabSz="914400">
              <a:defRPr>
                <a:solidFill>
                  <a:schemeClr val="lt1"/>
                </a:solidFill>
              </a:defRPr>
            </a:lvl6pPr>
            <a:lvl7pPr defTabSz="914400">
              <a:defRPr>
                <a:solidFill>
                  <a:schemeClr val="lt1"/>
                </a:solidFill>
              </a:defRPr>
            </a:lvl7pPr>
            <a:lvl8pPr defTabSz="914400">
              <a:defRPr>
                <a:solidFill>
                  <a:schemeClr val="lt1"/>
                </a:solidFill>
              </a:defRPr>
            </a:lvl8pPr>
            <a:lvl9pPr defTabSz="914400"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10" name="图形 9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3153" y="454517"/>
            <a:ext cx="2347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Android Dev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1390" y="2886075"/>
            <a:ext cx="2603500" cy="922020"/>
          </a:xfrm>
          <a:prstGeom prst="rect">
            <a:avLst/>
          </a:prstGeom>
          <a:solidFill>
            <a:srgbClr val="6F9FBD"/>
          </a:solidFill>
          <a:ln>
            <a:solidFill>
              <a:srgbClr val="6F9FBD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F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our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ajor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C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omponents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23885" y="3072702"/>
            <a:ext cx="23472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Activity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50448" y="3073354"/>
            <a:ext cx="30558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Service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îṩlîďé"/>
          <p:cNvSpPr txBox="1"/>
          <p:nvPr/>
        </p:nvSpPr>
        <p:spPr bwMode="auto">
          <a:xfrm>
            <a:off x="4525645" y="4394200"/>
            <a:ext cx="3056255" cy="793750"/>
          </a:xfrm>
          <a:prstGeom prst="rect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 i="1"/>
            </a:lvl1pPr>
            <a:lvl2pPr defTabSz="914400">
              <a:defRPr>
                <a:solidFill>
                  <a:schemeClr val="lt1"/>
                </a:solidFill>
              </a:defRPr>
            </a:lvl2pPr>
            <a:lvl3pPr defTabSz="914400">
              <a:defRPr>
                <a:solidFill>
                  <a:schemeClr val="lt1"/>
                </a:solidFill>
              </a:defRPr>
            </a:lvl3pPr>
            <a:lvl4pPr defTabSz="914400">
              <a:defRPr>
                <a:solidFill>
                  <a:schemeClr val="lt1"/>
                </a:solidFill>
              </a:defRPr>
            </a:lvl4pPr>
            <a:lvl5pPr defTabSz="914400">
              <a:defRPr>
                <a:solidFill>
                  <a:schemeClr val="lt1"/>
                </a:solidFill>
              </a:defRPr>
            </a:lvl5pPr>
            <a:lvl6pPr defTabSz="914400">
              <a:defRPr>
                <a:solidFill>
                  <a:schemeClr val="lt1"/>
                </a:solidFill>
              </a:defRPr>
            </a:lvl6pPr>
            <a:lvl7pPr defTabSz="914400">
              <a:defRPr>
                <a:solidFill>
                  <a:schemeClr val="lt1"/>
                </a:solidFill>
              </a:defRPr>
            </a:lvl7pPr>
            <a:lvl8pPr defTabSz="914400">
              <a:defRPr>
                <a:solidFill>
                  <a:schemeClr val="lt1"/>
                </a:solidFill>
              </a:defRPr>
            </a:lvl8pPr>
            <a:lvl9pPr defTabSz="914400"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3" name="iṥlïḍê"/>
          <p:cNvSpPr txBox="1"/>
          <p:nvPr/>
        </p:nvSpPr>
        <p:spPr bwMode="auto">
          <a:xfrm>
            <a:off x="8148955" y="4394200"/>
            <a:ext cx="3055620" cy="771525"/>
          </a:xfrm>
          <a:prstGeom prst="rect">
            <a:avLst/>
          </a:pr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 i="1"/>
            </a:lvl1pPr>
            <a:lvl2pPr defTabSz="914400">
              <a:defRPr>
                <a:solidFill>
                  <a:schemeClr val="lt1"/>
                </a:solidFill>
              </a:defRPr>
            </a:lvl2pPr>
            <a:lvl3pPr defTabSz="914400">
              <a:defRPr>
                <a:solidFill>
                  <a:schemeClr val="lt1"/>
                </a:solidFill>
              </a:defRPr>
            </a:lvl3pPr>
            <a:lvl4pPr defTabSz="914400">
              <a:defRPr>
                <a:solidFill>
                  <a:schemeClr val="lt1"/>
                </a:solidFill>
              </a:defRPr>
            </a:lvl4pPr>
            <a:lvl5pPr defTabSz="914400">
              <a:defRPr>
                <a:solidFill>
                  <a:schemeClr val="lt1"/>
                </a:solidFill>
              </a:defRPr>
            </a:lvl5pPr>
            <a:lvl6pPr defTabSz="914400">
              <a:defRPr>
                <a:solidFill>
                  <a:schemeClr val="lt1"/>
                </a:solidFill>
              </a:defRPr>
            </a:lvl6pPr>
            <a:lvl7pPr defTabSz="914400">
              <a:defRPr>
                <a:solidFill>
                  <a:schemeClr val="lt1"/>
                </a:solidFill>
              </a:defRPr>
            </a:lvl7pPr>
            <a:lvl8pPr defTabSz="914400">
              <a:defRPr>
                <a:solidFill>
                  <a:schemeClr val="lt1"/>
                </a:solidFill>
              </a:defRPr>
            </a:lvl8pPr>
            <a:lvl9pPr defTabSz="914400"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78691" y="4580934"/>
            <a:ext cx="28134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Broadcast Receiver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58129" y="4580442"/>
            <a:ext cx="27466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Content Provider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ṣļîḑé"/>
          <p:cNvSpPr/>
          <p:nvPr/>
        </p:nvSpPr>
        <p:spPr>
          <a:xfrm rot="5400000">
            <a:off x="4585611" y="1857530"/>
            <a:ext cx="3020776" cy="2781461"/>
          </a:xfrm>
          <a:prstGeom prst="homePlate">
            <a:avLst>
              <a:gd name="adj" fmla="val 22102"/>
            </a:avLst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en-US" sz="2000" b="1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ïsḻiḋé"/>
          <p:cNvSpPr/>
          <p:nvPr/>
        </p:nvSpPr>
        <p:spPr bwMode="auto">
          <a:xfrm>
            <a:off x="5785800" y="5110620"/>
            <a:ext cx="620400" cy="58159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933" h="568969">
                <a:moveTo>
                  <a:pt x="186787" y="175073"/>
                </a:moveTo>
                <a:lnTo>
                  <a:pt x="606933" y="175073"/>
                </a:lnTo>
                <a:lnTo>
                  <a:pt x="606933" y="474766"/>
                </a:lnTo>
                <a:lnTo>
                  <a:pt x="542311" y="474766"/>
                </a:lnTo>
                <a:lnTo>
                  <a:pt x="542311" y="568969"/>
                </a:lnTo>
                <a:lnTo>
                  <a:pt x="447978" y="474766"/>
                </a:lnTo>
                <a:lnTo>
                  <a:pt x="186787" y="474766"/>
                </a:lnTo>
                <a:close/>
                <a:moveTo>
                  <a:pt x="0" y="0"/>
                </a:moveTo>
                <a:lnTo>
                  <a:pt x="420217" y="0"/>
                </a:lnTo>
                <a:lnTo>
                  <a:pt x="420217" y="135062"/>
                </a:lnTo>
                <a:lnTo>
                  <a:pt x="186797" y="135062"/>
                </a:lnTo>
                <a:lnTo>
                  <a:pt x="146776" y="135062"/>
                </a:lnTo>
                <a:lnTo>
                  <a:pt x="146776" y="175021"/>
                </a:lnTo>
                <a:lnTo>
                  <a:pt x="146776" y="311880"/>
                </a:lnTo>
                <a:lnTo>
                  <a:pt x="64634" y="393896"/>
                </a:lnTo>
                <a:lnTo>
                  <a:pt x="64634" y="299693"/>
                </a:lnTo>
                <a:lnTo>
                  <a:pt x="0" y="299693"/>
                </a:ln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i="1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8" name="图形 7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3153" y="454517"/>
            <a:ext cx="2347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Android Dev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3153" y="1849470"/>
            <a:ext cx="2781462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cs typeface="+mn-ea"/>
                <a:sym typeface="+mn-lt"/>
              </a:rPr>
              <a:t>Android Studio</a:t>
            </a:r>
            <a:endParaRPr 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57385" y="1737872"/>
            <a:ext cx="2781462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cs typeface="+mn-ea"/>
                <a:sym typeface="+mn-lt"/>
              </a:rPr>
              <a:t>T</a:t>
            </a:r>
            <a:r>
              <a:rPr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cs typeface="+mn-ea"/>
                <a:sym typeface="+mn-lt"/>
              </a:rPr>
              <a:t>he official Integrated Development Environment (IDE) for Android app development.</a:t>
            </a:r>
            <a:endParaRPr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" name="图片 1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335" y="2473325"/>
            <a:ext cx="1243965" cy="1337945"/>
          </a:xfrm>
          <a:prstGeom prst="rect">
            <a:avLst/>
          </a:prstGeom>
          <a:noFill/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1697669" y="1418730"/>
            <a:ext cx="3332554" cy="3938473"/>
          </a:xfrm>
          <a:prstGeom prst="rect">
            <a:avLst/>
          </a:prstGeom>
        </p:spPr>
      </p:pic>
      <p:sp>
        <p:nvSpPr>
          <p:cNvPr id="3" name="iconfont-11910-5686862"/>
          <p:cNvSpPr>
            <a:spLocks noChangeAspect="1"/>
          </p:cNvSpPr>
          <p:nvPr/>
        </p:nvSpPr>
        <p:spPr bwMode="auto">
          <a:xfrm rot="16200000">
            <a:off x="74213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iconfont-1054-809968"/>
          <p:cNvSpPr>
            <a:spLocks noChangeAspect="1"/>
          </p:cNvSpPr>
          <p:nvPr/>
        </p:nvSpPr>
        <p:spPr bwMode="auto">
          <a:xfrm>
            <a:off x="69844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595" y="2608415"/>
            <a:ext cx="35179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b="1" dirty="0" smtClean="0">
                <a:solidFill>
                  <a:schemeClr val="bg1"/>
                </a:solidFill>
                <a:cs typeface="+mn-ea"/>
                <a:sym typeface="+mn-lt"/>
              </a:rPr>
              <a:t>ANDROID.COM</a:t>
            </a:r>
            <a:endParaRPr lang="zh-CN" altLang="en-US" sz="11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ïŝḻîḋe"/>
          <p:cNvSpPr/>
          <p:nvPr/>
        </p:nvSpPr>
        <p:spPr bwMode="auto">
          <a:xfrm>
            <a:off x="5347504" y="2439174"/>
            <a:ext cx="6312876" cy="15897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8" name="ïSľîḍè"/>
          <p:cNvSpPr/>
          <p:nvPr/>
        </p:nvSpPr>
        <p:spPr bwMode="auto">
          <a:xfrm>
            <a:off x="5982066" y="2439174"/>
            <a:ext cx="4799563" cy="1394714"/>
          </a:xfrm>
          <a:prstGeom prst="rect">
            <a:avLst/>
          </a:prstGeom>
          <a:noFill/>
          <a:ln w="31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cs typeface="+mn-ea"/>
                <a:sym typeface="+mn-lt"/>
              </a:rPr>
              <a:t> 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17454" y="2797994"/>
            <a:ext cx="479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dirty="0">
                <a:cs typeface="+mn-ea"/>
                <a:sym typeface="+mn-lt"/>
              </a:rPr>
              <a:t>THANK YOU</a:t>
            </a:r>
            <a:endParaRPr lang="zh-CN" altLang="en-US" sz="6000" dirty="0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5403" y="906351"/>
            <a:ext cx="448540" cy="105805"/>
            <a:chOff x="10533138" y="858625"/>
            <a:chExt cx="853190" cy="201257"/>
          </a:xfrm>
        </p:grpSpPr>
        <p:sp>
          <p:nvSpPr>
            <p:cNvPr id="18" name="椭圆 17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 rot="16200000">
            <a:off x="8189956" y="4134168"/>
            <a:ext cx="459740" cy="2092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2022.11.28</a:t>
            </a:r>
            <a:endParaRPr 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320506" y="-852489"/>
            <a:ext cx="1788160" cy="1788160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096000" y="-311812"/>
            <a:ext cx="1030024" cy="1030024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256191" y="5956618"/>
            <a:ext cx="404189" cy="404189"/>
          </a:xfrm>
          <a:prstGeom prst="ellipse">
            <a:avLst/>
          </a:prstGeom>
          <a:solidFill>
            <a:srgbClr val="6F9FBD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ïŝḻîḋe"/>
          <p:cNvSpPr/>
          <p:nvPr/>
        </p:nvSpPr>
        <p:spPr bwMode="auto">
          <a:xfrm>
            <a:off x="4086383" y="1615440"/>
            <a:ext cx="7414737" cy="3962399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cs typeface="+mn-ea"/>
              <a:sym typeface="+mn-lt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r="64401"/>
          <a:stretch>
            <a:fillRect/>
          </a:stretch>
        </p:blipFill>
        <p:spPr>
          <a:xfrm>
            <a:off x="1234380" y="1695124"/>
            <a:ext cx="2159953" cy="1936433"/>
          </a:xfrm>
          <a:prstGeom prst="rect">
            <a:avLst/>
          </a:prstGeom>
        </p:spPr>
      </p:pic>
      <p:grpSp>
        <p:nvGrpSpPr>
          <p:cNvPr id="4" name="íŝ1iďê"/>
          <p:cNvGrpSpPr/>
          <p:nvPr/>
        </p:nvGrpSpPr>
        <p:grpSpPr>
          <a:xfrm>
            <a:off x="4719269" y="2232183"/>
            <a:ext cx="2753462" cy="1039211"/>
            <a:chOff x="5530341" y="1621650"/>
            <a:chExt cx="2753462" cy="1039211"/>
          </a:xfrm>
        </p:grpSpPr>
        <p:sp>
          <p:nvSpPr>
            <p:cNvPr id="5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6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7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形 7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804048" y="2842059"/>
            <a:ext cx="2046509" cy="17874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12573" y="3822968"/>
            <a:ext cx="568960" cy="568960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88624" y="4648945"/>
            <a:ext cx="1905709" cy="852187"/>
            <a:chOff x="1964792" y="4034694"/>
            <a:chExt cx="1499768" cy="670660"/>
          </a:xfrm>
        </p:grpSpPr>
        <p:sp>
          <p:nvSpPr>
            <p:cNvPr id="10" name="íşḷíḓê"/>
            <p:cNvSpPr/>
            <p:nvPr/>
          </p:nvSpPr>
          <p:spPr>
            <a:xfrm>
              <a:off x="1964792" y="4037399"/>
              <a:ext cx="667944" cy="6679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íşḷíḓê"/>
            <p:cNvSpPr/>
            <p:nvPr/>
          </p:nvSpPr>
          <p:spPr>
            <a:xfrm>
              <a:off x="2796616" y="4034694"/>
              <a:ext cx="667944" cy="6679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52807" y="4168616"/>
              <a:ext cx="423061" cy="459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G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78100" y="4168616"/>
              <a:ext cx="423061" cy="459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L</a:t>
              </a:r>
              <a:endParaRPr lang="en-US" altLang="zh-CN" sz="3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864451" y="2712512"/>
            <a:ext cx="27516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Android System</a:t>
            </a:r>
            <a:endParaRPr lang="en-US" altLang="zh-CN" sz="2400" dirty="0">
              <a:cs typeface="+mn-ea"/>
              <a:sym typeface="+mn-lt"/>
            </a:endParaRPr>
          </a:p>
        </p:txBody>
      </p:sp>
      <p:grpSp>
        <p:nvGrpSpPr>
          <p:cNvPr id="16" name="íŝ1iďê"/>
          <p:cNvGrpSpPr/>
          <p:nvPr/>
        </p:nvGrpSpPr>
        <p:grpSpPr>
          <a:xfrm>
            <a:off x="8249309" y="2232183"/>
            <a:ext cx="2753462" cy="1039211"/>
            <a:chOff x="5530341" y="1621650"/>
            <a:chExt cx="2753462" cy="1039211"/>
          </a:xfrm>
        </p:grpSpPr>
        <p:sp>
          <p:nvSpPr>
            <p:cNvPr id="17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8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9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8575986" y="2712512"/>
            <a:ext cx="213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Language</a:t>
            </a:r>
            <a:endParaRPr lang="en-US" altLang="zh-CN" sz="2400" dirty="0">
              <a:cs typeface="+mn-ea"/>
              <a:sym typeface="+mn-lt"/>
            </a:endParaRPr>
          </a:p>
        </p:txBody>
      </p:sp>
      <p:grpSp>
        <p:nvGrpSpPr>
          <p:cNvPr id="21" name="íŝ1iďê"/>
          <p:cNvGrpSpPr/>
          <p:nvPr/>
        </p:nvGrpSpPr>
        <p:grpSpPr>
          <a:xfrm>
            <a:off x="4719269" y="3911417"/>
            <a:ext cx="2753462" cy="1039211"/>
            <a:chOff x="5530341" y="1621650"/>
            <a:chExt cx="2753462" cy="1039211"/>
          </a:xfrm>
        </p:grpSpPr>
        <p:sp>
          <p:nvSpPr>
            <p:cNvPr id="22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3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4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948007" y="4391746"/>
            <a:ext cx="232712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A</a:t>
            </a:r>
            <a:r>
              <a:rPr lang="zh-CN" altLang="en-US" sz="2400" dirty="0">
                <a:cs typeface="+mn-ea"/>
                <a:sym typeface="+mn-lt"/>
              </a:rPr>
              <a:t>rchitecture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26" name="íŝ1iďê"/>
          <p:cNvGrpSpPr/>
          <p:nvPr/>
        </p:nvGrpSpPr>
        <p:grpSpPr>
          <a:xfrm>
            <a:off x="8249309" y="3911417"/>
            <a:ext cx="2753462" cy="1039211"/>
            <a:chOff x="5530341" y="1621650"/>
            <a:chExt cx="2753462" cy="1039211"/>
          </a:xfrm>
        </p:grpSpPr>
        <p:sp>
          <p:nvSpPr>
            <p:cNvPr id="27" name="ïŝḻîḋe"/>
            <p:cNvSpPr/>
            <p:nvPr/>
          </p:nvSpPr>
          <p:spPr bwMode="auto">
            <a:xfrm>
              <a:off x="5532105" y="1860909"/>
              <a:ext cx="2751698" cy="799952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8" name="ïSľîḍè"/>
            <p:cNvSpPr/>
            <p:nvPr/>
          </p:nvSpPr>
          <p:spPr bwMode="auto">
            <a:xfrm>
              <a:off x="5530341" y="1860909"/>
              <a:ext cx="2752838" cy="799952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cs typeface="+mn-ea"/>
                  <a:sym typeface="+mn-lt"/>
                </a:rPr>
                <a:t> 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29" name="íşḷíḓê"/>
            <p:cNvSpPr/>
            <p:nvPr/>
          </p:nvSpPr>
          <p:spPr>
            <a:xfrm>
              <a:off x="6716401" y="1621650"/>
              <a:ext cx="383106" cy="38311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575986" y="4391746"/>
            <a:ext cx="213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Android Dev</a:t>
            </a:r>
            <a:endParaRPr lang="en-US" altLang="zh-CN" sz="2400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086383" y="1589319"/>
            <a:ext cx="448540" cy="105805"/>
            <a:chOff x="10533138" y="858625"/>
            <a:chExt cx="853190" cy="201257"/>
          </a:xfrm>
        </p:grpSpPr>
        <p:sp>
          <p:nvSpPr>
            <p:cNvPr id="34" name="椭圆 33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1052580" y="1562537"/>
            <a:ext cx="448540" cy="105805"/>
            <a:chOff x="10533138" y="858625"/>
            <a:chExt cx="853190" cy="201257"/>
          </a:xfrm>
        </p:grpSpPr>
        <p:sp>
          <p:nvSpPr>
            <p:cNvPr id="38" name="椭圆 37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086629" y="5509267"/>
            <a:ext cx="448540" cy="105805"/>
            <a:chOff x="10533138" y="858625"/>
            <a:chExt cx="853190" cy="201257"/>
          </a:xfrm>
        </p:grpSpPr>
        <p:sp>
          <p:nvSpPr>
            <p:cNvPr id="42" name="椭圆 41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1052580" y="5551057"/>
            <a:ext cx="448540" cy="105805"/>
            <a:chOff x="10533138" y="858625"/>
            <a:chExt cx="853190" cy="201257"/>
          </a:xfrm>
        </p:grpSpPr>
        <p:sp>
          <p:nvSpPr>
            <p:cNvPr id="46" name="椭圆 45"/>
            <p:cNvSpPr/>
            <p:nvPr/>
          </p:nvSpPr>
          <p:spPr>
            <a:xfrm>
              <a:off x="10533138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0859574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1185071" y="858625"/>
              <a:ext cx="201257" cy="2012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8033" y="319596"/>
            <a:ext cx="2054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FFFF"/>
                </a:solidFill>
              </a:rPr>
              <a:t>https://www.ypppt.com/</a:t>
            </a:r>
            <a:endParaRPr lang="zh-CN" altLang="en-US"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9" grpId="0" animBg="1"/>
      <p:bldP spid="15" grpId="0"/>
      <p:bldP spid="20" grpId="0"/>
      <p:bldP spid="25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rgbClr val="6F9FBD"/>
                </a:solidFill>
                <a:cs typeface="+mn-ea"/>
                <a:sym typeface="+mn-lt"/>
              </a:rPr>
              <a:t>ANDROID</a:t>
            </a:r>
            <a:r>
              <a:rPr lang="en-US" altLang="zh-CN" sz="1100" b="1" dirty="0" smtClean="0">
                <a:solidFill>
                  <a:srgbClr val="6F9FBD"/>
                </a:solidFill>
                <a:cs typeface="+mn-ea"/>
                <a:sym typeface="+mn-lt"/>
              </a:rPr>
              <a:t>.COM</a:t>
            </a:r>
            <a:endParaRPr lang="zh-CN" altLang="en-US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Android System</a:t>
            </a:r>
            <a:endParaRPr lang="en-US" altLang="zh-CN" sz="4000" dirty="0"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8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 smtClean="0">
                  <a:solidFill>
                    <a:srgbClr val="6F9FBD"/>
                  </a:solidFill>
                  <a:cs typeface="+mn-ea"/>
                  <a:sym typeface="+mn-lt"/>
                </a:rPr>
                <a:t>ANDROID.COM</a:t>
              </a:r>
              <a:endParaRPr lang="zh-CN" altLang="en-US" dirty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š1îḋe"/>
          <p:cNvSpPr/>
          <p:nvPr/>
        </p:nvSpPr>
        <p:spPr>
          <a:xfrm>
            <a:off x="666750" y="3656012"/>
            <a:ext cx="10858500" cy="18065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334034" y="3465512"/>
            <a:ext cx="75239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35" name="图形 34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36" name="图形 35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53160" y="454660"/>
            <a:ext cx="253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Android </a:t>
            </a:r>
            <a:r>
              <a:rPr lang="en-US" altLang="zh-CN" sz="2400" dirty="0">
                <a:cs typeface="+mn-ea"/>
                <a:sym typeface="+mn-lt"/>
              </a:rPr>
              <a:t>System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30775" y="1870710"/>
            <a:ext cx="2858770" cy="922020"/>
          </a:xfrm>
          <a:prstGeom prst="rect">
            <a:avLst/>
          </a:prstGeom>
          <a:solidFill>
            <a:srgbClr val="6F9FBD"/>
          </a:solidFill>
        </p:spPr>
        <p:txBody>
          <a:bodyPr wrap="square" rtlCol="0" anchor="t" anchorCtr="0">
            <a:spAutoFit/>
          </a:bodyPr>
          <a:lstStyle/>
          <a:p>
            <a:pPr algn="ctr" fontAlgn="b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    </a:t>
            </a: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Platform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90207" y="4607886"/>
            <a:ext cx="187509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Phone/T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ablet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86976" y="4688431"/>
            <a:ext cx="209500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Watch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0013" y="4688431"/>
            <a:ext cx="209500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Tv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119484" y="4688431"/>
            <a:ext cx="209500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Vehicle system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goog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035" y="2165350"/>
            <a:ext cx="434340" cy="434340"/>
          </a:xfrm>
          <a:prstGeom prst="rect">
            <a:avLst/>
          </a:prstGeom>
        </p:spPr>
      </p:pic>
      <p:pic>
        <p:nvPicPr>
          <p:cNvPr id="4" name="图片 3" descr="手机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45" y="3860165"/>
            <a:ext cx="492760" cy="492760"/>
          </a:xfrm>
          <a:prstGeom prst="rect">
            <a:avLst/>
          </a:prstGeom>
        </p:spPr>
      </p:pic>
      <p:pic>
        <p:nvPicPr>
          <p:cNvPr id="5" name="图片 4" descr="手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760" y="3807460"/>
            <a:ext cx="609600" cy="609600"/>
          </a:xfrm>
          <a:prstGeom prst="rect">
            <a:avLst/>
          </a:prstGeom>
        </p:spPr>
      </p:pic>
      <p:pic>
        <p:nvPicPr>
          <p:cNvPr id="6" name="图片 5" descr="t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60" y="3829050"/>
            <a:ext cx="492760" cy="609600"/>
          </a:xfrm>
          <a:prstGeom prst="rect">
            <a:avLst/>
          </a:prstGeom>
        </p:spPr>
      </p:pic>
      <p:pic>
        <p:nvPicPr>
          <p:cNvPr id="7" name="图片 6" descr="汽车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5680" y="3823335"/>
            <a:ext cx="566420" cy="5664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0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ḻiḓe"/>
          <p:cNvSpPr/>
          <p:nvPr/>
        </p:nvSpPr>
        <p:spPr bwMode="auto">
          <a:xfrm>
            <a:off x="1489807" y="1583949"/>
            <a:ext cx="9211757" cy="4147153"/>
          </a:xfrm>
          <a:custGeom>
            <a:avLst/>
            <a:gdLst>
              <a:gd name="T0" fmla="*/ 15472 w 16326"/>
              <a:gd name="T1" fmla="*/ 1370 h 7349"/>
              <a:gd name="T2" fmla="*/ 14687 w 16326"/>
              <a:gd name="T3" fmla="*/ 2460 h 7349"/>
              <a:gd name="T4" fmla="*/ 13791 w 16326"/>
              <a:gd name="T5" fmla="*/ 3442 h 7349"/>
              <a:gd name="T6" fmla="*/ 12787 w 16326"/>
              <a:gd name="T7" fmla="*/ 4315 h 7349"/>
              <a:gd name="T8" fmla="*/ 11678 w 16326"/>
              <a:gd name="T9" fmla="*/ 5074 h 7349"/>
              <a:gd name="T10" fmla="*/ 10687 w 16326"/>
              <a:gd name="T11" fmla="*/ 5615 h 7349"/>
              <a:gd name="T12" fmla="*/ 9629 w 16326"/>
              <a:gd name="T13" fmla="*/ 6078 h 7349"/>
              <a:gd name="T14" fmla="*/ 8507 w 16326"/>
              <a:gd name="T15" fmla="*/ 6461 h 7349"/>
              <a:gd name="T16" fmla="*/ 7323 w 16326"/>
              <a:gd name="T17" fmla="*/ 6764 h 7349"/>
              <a:gd name="T18" fmla="*/ 5745 w 16326"/>
              <a:gd name="T19" fmla="*/ 7032 h 7349"/>
              <a:gd name="T20" fmla="*/ 3859 w 16326"/>
              <a:gd name="T21" fmla="*/ 7172 h 7349"/>
              <a:gd name="T22" fmla="*/ 2296 w 16326"/>
              <a:gd name="T23" fmla="*/ 7156 h 7349"/>
              <a:gd name="T24" fmla="*/ 1184 w 16326"/>
              <a:gd name="T25" fmla="*/ 7069 h 7349"/>
              <a:gd name="T26" fmla="*/ 625 w 16326"/>
              <a:gd name="T27" fmla="*/ 6982 h 7349"/>
              <a:gd name="T28" fmla="*/ 594 w 16326"/>
              <a:gd name="T29" fmla="*/ 6886 h 7349"/>
              <a:gd name="T30" fmla="*/ 536 w 16326"/>
              <a:gd name="T31" fmla="*/ 6806 h 7349"/>
              <a:gd name="T32" fmla="*/ 456 w 16326"/>
              <a:gd name="T33" fmla="*/ 6748 h 7349"/>
              <a:gd name="T34" fmla="*/ 360 w 16326"/>
              <a:gd name="T35" fmla="*/ 6718 h 7349"/>
              <a:gd name="T36" fmla="*/ 251 w 16326"/>
              <a:gd name="T37" fmla="*/ 6721 h 7349"/>
              <a:gd name="T38" fmla="*/ 151 w 16326"/>
              <a:gd name="T39" fmla="*/ 6760 h 7349"/>
              <a:gd name="T40" fmla="*/ 71 w 16326"/>
              <a:gd name="T41" fmla="*/ 6830 h 7349"/>
              <a:gd name="T42" fmla="*/ 19 w 16326"/>
              <a:gd name="T43" fmla="*/ 6921 h 7349"/>
              <a:gd name="T44" fmla="*/ 0 w 16326"/>
              <a:gd name="T45" fmla="*/ 7030 h 7349"/>
              <a:gd name="T46" fmla="*/ 19 w 16326"/>
              <a:gd name="T47" fmla="*/ 7138 h 7349"/>
              <a:gd name="T48" fmla="*/ 71 w 16326"/>
              <a:gd name="T49" fmla="*/ 7231 h 7349"/>
              <a:gd name="T50" fmla="*/ 151 w 16326"/>
              <a:gd name="T51" fmla="*/ 7299 h 7349"/>
              <a:gd name="T52" fmla="*/ 251 w 16326"/>
              <a:gd name="T53" fmla="*/ 7338 h 7349"/>
              <a:gd name="T54" fmla="*/ 384 w 16326"/>
              <a:gd name="T55" fmla="*/ 7337 h 7349"/>
              <a:gd name="T56" fmla="*/ 520 w 16326"/>
              <a:gd name="T57" fmla="*/ 7267 h 7349"/>
              <a:gd name="T58" fmla="*/ 629 w 16326"/>
              <a:gd name="T59" fmla="*/ 7167 h 7349"/>
              <a:gd name="T60" fmla="*/ 1409 w 16326"/>
              <a:gd name="T61" fmla="*/ 7262 h 7349"/>
              <a:gd name="T62" fmla="*/ 2360 w 16326"/>
              <a:gd name="T63" fmla="*/ 7329 h 7349"/>
              <a:gd name="T64" fmla="*/ 3294 w 16326"/>
              <a:gd name="T65" fmla="*/ 7349 h 7349"/>
              <a:gd name="T66" fmla="*/ 4558 w 16326"/>
              <a:gd name="T67" fmla="*/ 7310 h 7349"/>
              <a:gd name="T68" fmla="*/ 5300 w 16326"/>
              <a:gd name="T69" fmla="*/ 7251 h 7349"/>
              <a:gd name="T70" fmla="*/ 6074 w 16326"/>
              <a:gd name="T71" fmla="*/ 7158 h 7349"/>
              <a:gd name="T72" fmla="*/ 7003 w 16326"/>
              <a:gd name="T73" fmla="*/ 7002 h 7349"/>
              <a:gd name="T74" fmla="*/ 8218 w 16326"/>
              <a:gd name="T75" fmla="*/ 6718 h 7349"/>
              <a:gd name="T76" fmla="*/ 9372 w 16326"/>
              <a:gd name="T77" fmla="*/ 6354 h 7349"/>
              <a:gd name="T78" fmla="*/ 10463 w 16326"/>
              <a:gd name="T79" fmla="*/ 5909 h 7349"/>
              <a:gd name="T80" fmla="*/ 11485 w 16326"/>
              <a:gd name="T81" fmla="*/ 5385 h 7349"/>
              <a:gd name="T82" fmla="*/ 12580 w 16326"/>
              <a:gd name="T83" fmla="*/ 4681 h 7349"/>
              <a:gd name="T84" fmla="*/ 13630 w 16326"/>
              <a:gd name="T85" fmla="*/ 3828 h 7349"/>
              <a:gd name="T86" fmla="*/ 14572 w 16326"/>
              <a:gd name="T87" fmla="*/ 2861 h 7349"/>
              <a:gd name="T88" fmla="*/ 15402 w 16326"/>
              <a:gd name="T89" fmla="*/ 1786 h 7349"/>
              <a:gd name="T90" fmla="*/ 16248 w 16326"/>
              <a:gd name="T91" fmla="*/ 1047 h 7349"/>
              <a:gd name="T92" fmla="*/ 246 w 16326"/>
              <a:gd name="T93" fmla="*/ 7157 h 7349"/>
              <a:gd name="T94" fmla="*/ 181 w 16326"/>
              <a:gd name="T95" fmla="*/ 7086 h 7349"/>
              <a:gd name="T96" fmla="*/ 177 w 16326"/>
              <a:gd name="T97" fmla="*/ 6987 h 7349"/>
              <a:gd name="T98" fmla="*/ 234 w 16326"/>
              <a:gd name="T99" fmla="*/ 6909 h 7349"/>
              <a:gd name="T100" fmla="*/ 330 w 16326"/>
              <a:gd name="T101" fmla="*/ 6885 h 7349"/>
              <a:gd name="T102" fmla="*/ 417 w 16326"/>
              <a:gd name="T103" fmla="*/ 6927 h 7349"/>
              <a:gd name="T104" fmla="*/ 459 w 16326"/>
              <a:gd name="T105" fmla="*/ 7015 h 7349"/>
              <a:gd name="T106" fmla="*/ 436 w 16326"/>
              <a:gd name="T107" fmla="*/ 7111 h 7349"/>
              <a:gd name="T108" fmla="*/ 358 w 16326"/>
              <a:gd name="T109" fmla="*/ 7168 h 7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326" h="7349">
                <a:moveTo>
                  <a:pt x="16326" y="0"/>
                </a:moveTo>
                <a:lnTo>
                  <a:pt x="15522" y="676"/>
                </a:lnTo>
                <a:lnTo>
                  <a:pt x="15871" y="700"/>
                </a:lnTo>
                <a:lnTo>
                  <a:pt x="15775" y="870"/>
                </a:lnTo>
                <a:lnTo>
                  <a:pt x="15676" y="1039"/>
                </a:lnTo>
                <a:lnTo>
                  <a:pt x="15575" y="1206"/>
                </a:lnTo>
                <a:lnTo>
                  <a:pt x="15472" y="1370"/>
                </a:lnTo>
                <a:lnTo>
                  <a:pt x="15367" y="1532"/>
                </a:lnTo>
                <a:lnTo>
                  <a:pt x="15260" y="1692"/>
                </a:lnTo>
                <a:lnTo>
                  <a:pt x="15150" y="1850"/>
                </a:lnTo>
                <a:lnTo>
                  <a:pt x="15037" y="2006"/>
                </a:lnTo>
                <a:lnTo>
                  <a:pt x="14923" y="2159"/>
                </a:lnTo>
                <a:lnTo>
                  <a:pt x="14806" y="2310"/>
                </a:lnTo>
                <a:lnTo>
                  <a:pt x="14687" y="2460"/>
                </a:lnTo>
                <a:lnTo>
                  <a:pt x="14566" y="2607"/>
                </a:lnTo>
                <a:lnTo>
                  <a:pt x="14442" y="2752"/>
                </a:lnTo>
                <a:lnTo>
                  <a:pt x="14317" y="2894"/>
                </a:lnTo>
                <a:lnTo>
                  <a:pt x="14188" y="3035"/>
                </a:lnTo>
                <a:lnTo>
                  <a:pt x="14059" y="3172"/>
                </a:lnTo>
                <a:lnTo>
                  <a:pt x="13926" y="3308"/>
                </a:lnTo>
                <a:lnTo>
                  <a:pt x="13791" y="3442"/>
                </a:lnTo>
                <a:lnTo>
                  <a:pt x="13655" y="3573"/>
                </a:lnTo>
                <a:lnTo>
                  <a:pt x="13516" y="3703"/>
                </a:lnTo>
                <a:lnTo>
                  <a:pt x="13374" y="3830"/>
                </a:lnTo>
                <a:lnTo>
                  <a:pt x="13231" y="3955"/>
                </a:lnTo>
                <a:lnTo>
                  <a:pt x="13085" y="4077"/>
                </a:lnTo>
                <a:lnTo>
                  <a:pt x="12937" y="4197"/>
                </a:lnTo>
                <a:lnTo>
                  <a:pt x="12787" y="4315"/>
                </a:lnTo>
                <a:lnTo>
                  <a:pt x="12635" y="4431"/>
                </a:lnTo>
                <a:lnTo>
                  <a:pt x="12481" y="4544"/>
                </a:lnTo>
                <a:lnTo>
                  <a:pt x="12325" y="4654"/>
                </a:lnTo>
                <a:lnTo>
                  <a:pt x="12166" y="4763"/>
                </a:lnTo>
                <a:lnTo>
                  <a:pt x="12006" y="4869"/>
                </a:lnTo>
                <a:lnTo>
                  <a:pt x="11842" y="4973"/>
                </a:lnTo>
                <a:lnTo>
                  <a:pt x="11678" y="5074"/>
                </a:lnTo>
                <a:lnTo>
                  <a:pt x="11540" y="5157"/>
                </a:lnTo>
                <a:lnTo>
                  <a:pt x="11402" y="5237"/>
                </a:lnTo>
                <a:lnTo>
                  <a:pt x="11262" y="5315"/>
                </a:lnTo>
                <a:lnTo>
                  <a:pt x="11120" y="5393"/>
                </a:lnTo>
                <a:lnTo>
                  <a:pt x="10977" y="5468"/>
                </a:lnTo>
                <a:lnTo>
                  <a:pt x="10833" y="5543"/>
                </a:lnTo>
                <a:lnTo>
                  <a:pt x="10687" y="5615"/>
                </a:lnTo>
                <a:lnTo>
                  <a:pt x="10540" y="5686"/>
                </a:lnTo>
                <a:lnTo>
                  <a:pt x="10391" y="5755"/>
                </a:lnTo>
                <a:lnTo>
                  <a:pt x="10243" y="5822"/>
                </a:lnTo>
                <a:lnTo>
                  <a:pt x="10090" y="5889"/>
                </a:lnTo>
                <a:lnTo>
                  <a:pt x="9938" y="5953"/>
                </a:lnTo>
                <a:lnTo>
                  <a:pt x="9784" y="6016"/>
                </a:lnTo>
                <a:lnTo>
                  <a:pt x="9629" y="6078"/>
                </a:lnTo>
                <a:lnTo>
                  <a:pt x="9473" y="6137"/>
                </a:lnTo>
                <a:lnTo>
                  <a:pt x="9315" y="6195"/>
                </a:lnTo>
                <a:lnTo>
                  <a:pt x="9156" y="6252"/>
                </a:lnTo>
                <a:lnTo>
                  <a:pt x="8996" y="6306"/>
                </a:lnTo>
                <a:lnTo>
                  <a:pt x="8834" y="6359"/>
                </a:lnTo>
                <a:lnTo>
                  <a:pt x="8671" y="6411"/>
                </a:lnTo>
                <a:lnTo>
                  <a:pt x="8507" y="6461"/>
                </a:lnTo>
                <a:lnTo>
                  <a:pt x="8342" y="6509"/>
                </a:lnTo>
                <a:lnTo>
                  <a:pt x="8174" y="6556"/>
                </a:lnTo>
                <a:lnTo>
                  <a:pt x="8007" y="6601"/>
                </a:lnTo>
                <a:lnTo>
                  <a:pt x="7838" y="6644"/>
                </a:lnTo>
                <a:lnTo>
                  <a:pt x="7667" y="6686"/>
                </a:lnTo>
                <a:lnTo>
                  <a:pt x="7496" y="6727"/>
                </a:lnTo>
                <a:lnTo>
                  <a:pt x="7323" y="6764"/>
                </a:lnTo>
                <a:lnTo>
                  <a:pt x="7149" y="6801"/>
                </a:lnTo>
                <a:lnTo>
                  <a:pt x="6974" y="6836"/>
                </a:lnTo>
                <a:lnTo>
                  <a:pt x="6798" y="6869"/>
                </a:lnTo>
                <a:lnTo>
                  <a:pt x="6620" y="6901"/>
                </a:lnTo>
                <a:lnTo>
                  <a:pt x="6325" y="6950"/>
                </a:lnTo>
                <a:lnTo>
                  <a:pt x="6033" y="6993"/>
                </a:lnTo>
                <a:lnTo>
                  <a:pt x="5745" y="7032"/>
                </a:lnTo>
                <a:lnTo>
                  <a:pt x="5460" y="7064"/>
                </a:lnTo>
                <a:lnTo>
                  <a:pt x="5180" y="7093"/>
                </a:lnTo>
                <a:lnTo>
                  <a:pt x="4905" y="7116"/>
                </a:lnTo>
                <a:lnTo>
                  <a:pt x="4636" y="7136"/>
                </a:lnTo>
                <a:lnTo>
                  <a:pt x="4370" y="7152"/>
                </a:lnTo>
                <a:lnTo>
                  <a:pt x="4112" y="7163"/>
                </a:lnTo>
                <a:lnTo>
                  <a:pt x="3859" y="7172"/>
                </a:lnTo>
                <a:lnTo>
                  <a:pt x="3613" y="7178"/>
                </a:lnTo>
                <a:lnTo>
                  <a:pt x="3374" y="7180"/>
                </a:lnTo>
                <a:lnTo>
                  <a:pt x="3142" y="7180"/>
                </a:lnTo>
                <a:lnTo>
                  <a:pt x="2918" y="7177"/>
                </a:lnTo>
                <a:lnTo>
                  <a:pt x="2702" y="7171"/>
                </a:lnTo>
                <a:lnTo>
                  <a:pt x="2495" y="7164"/>
                </a:lnTo>
                <a:lnTo>
                  <a:pt x="2296" y="7156"/>
                </a:lnTo>
                <a:lnTo>
                  <a:pt x="2106" y="7146"/>
                </a:lnTo>
                <a:lnTo>
                  <a:pt x="1926" y="7135"/>
                </a:lnTo>
                <a:lnTo>
                  <a:pt x="1756" y="7122"/>
                </a:lnTo>
                <a:lnTo>
                  <a:pt x="1597" y="7110"/>
                </a:lnTo>
                <a:lnTo>
                  <a:pt x="1448" y="7097"/>
                </a:lnTo>
                <a:lnTo>
                  <a:pt x="1310" y="7083"/>
                </a:lnTo>
                <a:lnTo>
                  <a:pt x="1184" y="7069"/>
                </a:lnTo>
                <a:lnTo>
                  <a:pt x="1068" y="7056"/>
                </a:lnTo>
                <a:lnTo>
                  <a:pt x="966" y="7044"/>
                </a:lnTo>
                <a:lnTo>
                  <a:pt x="877" y="7033"/>
                </a:lnTo>
                <a:lnTo>
                  <a:pt x="799" y="7021"/>
                </a:lnTo>
                <a:lnTo>
                  <a:pt x="685" y="7005"/>
                </a:lnTo>
                <a:lnTo>
                  <a:pt x="628" y="6996"/>
                </a:lnTo>
                <a:lnTo>
                  <a:pt x="625" y="6982"/>
                </a:lnTo>
                <a:lnTo>
                  <a:pt x="622" y="6966"/>
                </a:lnTo>
                <a:lnTo>
                  <a:pt x="619" y="6952"/>
                </a:lnTo>
                <a:lnTo>
                  <a:pt x="615" y="6939"/>
                </a:lnTo>
                <a:lnTo>
                  <a:pt x="611" y="6924"/>
                </a:lnTo>
                <a:lnTo>
                  <a:pt x="606" y="6911"/>
                </a:lnTo>
                <a:lnTo>
                  <a:pt x="600" y="6898"/>
                </a:lnTo>
                <a:lnTo>
                  <a:pt x="594" y="6886"/>
                </a:lnTo>
                <a:lnTo>
                  <a:pt x="588" y="6873"/>
                </a:lnTo>
                <a:lnTo>
                  <a:pt x="580" y="6861"/>
                </a:lnTo>
                <a:lnTo>
                  <a:pt x="572" y="6849"/>
                </a:lnTo>
                <a:lnTo>
                  <a:pt x="564" y="6838"/>
                </a:lnTo>
                <a:lnTo>
                  <a:pt x="555" y="6827"/>
                </a:lnTo>
                <a:lnTo>
                  <a:pt x="546" y="6816"/>
                </a:lnTo>
                <a:lnTo>
                  <a:pt x="536" y="6806"/>
                </a:lnTo>
                <a:lnTo>
                  <a:pt x="525" y="6796"/>
                </a:lnTo>
                <a:lnTo>
                  <a:pt x="515" y="6787"/>
                </a:lnTo>
                <a:lnTo>
                  <a:pt x="504" y="6779"/>
                </a:lnTo>
                <a:lnTo>
                  <a:pt x="493" y="6770"/>
                </a:lnTo>
                <a:lnTo>
                  <a:pt x="481" y="6762"/>
                </a:lnTo>
                <a:lnTo>
                  <a:pt x="468" y="6755"/>
                </a:lnTo>
                <a:lnTo>
                  <a:pt x="456" y="6748"/>
                </a:lnTo>
                <a:lnTo>
                  <a:pt x="443" y="6742"/>
                </a:lnTo>
                <a:lnTo>
                  <a:pt x="430" y="6737"/>
                </a:lnTo>
                <a:lnTo>
                  <a:pt x="416" y="6732"/>
                </a:lnTo>
                <a:lnTo>
                  <a:pt x="403" y="6728"/>
                </a:lnTo>
                <a:lnTo>
                  <a:pt x="389" y="6723"/>
                </a:lnTo>
                <a:lnTo>
                  <a:pt x="374" y="6720"/>
                </a:lnTo>
                <a:lnTo>
                  <a:pt x="360" y="6718"/>
                </a:lnTo>
                <a:lnTo>
                  <a:pt x="345" y="6716"/>
                </a:lnTo>
                <a:lnTo>
                  <a:pt x="330" y="6715"/>
                </a:lnTo>
                <a:lnTo>
                  <a:pt x="315" y="6715"/>
                </a:lnTo>
                <a:lnTo>
                  <a:pt x="299" y="6715"/>
                </a:lnTo>
                <a:lnTo>
                  <a:pt x="283" y="6716"/>
                </a:lnTo>
                <a:lnTo>
                  <a:pt x="267" y="6718"/>
                </a:lnTo>
                <a:lnTo>
                  <a:pt x="251" y="6721"/>
                </a:lnTo>
                <a:lnTo>
                  <a:pt x="236" y="6724"/>
                </a:lnTo>
                <a:lnTo>
                  <a:pt x="221" y="6729"/>
                </a:lnTo>
                <a:lnTo>
                  <a:pt x="206" y="6734"/>
                </a:lnTo>
                <a:lnTo>
                  <a:pt x="192" y="6740"/>
                </a:lnTo>
                <a:lnTo>
                  <a:pt x="179" y="6746"/>
                </a:lnTo>
                <a:lnTo>
                  <a:pt x="164" y="6753"/>
                </a:lnTo>
                <a:lnTo>
                  <a:pt x="151" y="6760"/>
                </a:lnTo>
                <a:lnTo>
                  <a:pt x="139" y="6768"/>
                </a:lnTo>
                <a:lnTo>
                  <a:pt x="127" y="6778"/>
                </a:lnTo>
                <a:lnTo>
                  <a:pt x="114" y="6787"/>
                </a:lnTo>
                <a:lnTo>
                  <a:pt x="103" y="6797"/>
                </a:lnTo>
                <a:lnTo>
                  <a:pt x="92" y="6807"/>
                </a:lnTo>
                <a:lnTo>
                  <a:pt x="82" y="6817"/>
                </a:lnTo>
                <a:lnTo>
                  <a:pt x="71" y="6830"/>
                </a:lnTo>
                <a:lnTo>
                  <a:pt x="62" y="6841"/>
                </a:lnTo>
                <a:lnTo>
                  <a:pt x="54" y="6853"/>
                </a:lnTo>
                <a:lnTo>
                  <a:pt x="46" y="6866"/>
                </a:lnTo>
                <a:lnTo>
                  <a:pt x="38" y="6880"/>
                </a:lnTo>
                <a:lnTo>
                  <a:pt x="31" y="6893"/>
                </a:lnTo>
                <a:lnTo>
                  <a:pt x="24" y="6907"/>
                </a:lnTo>
                <a:lnTo>
                  <a:pt x="19" y="6921"/>
                </a:lnTo>
                <a:lnTo>
                  <a:pt x="14" y="6936"/>
                </a:lnTo>
                <a:lnTo>
                  <a:pt x="10" y="6951"/>
                </a:lnTo>
                <a:lnTo>
                  <a:pt x="6" y="6966"/>
                </a:lnTo>
                <a:lnTo>
                  <a:pt x="4" y="6982"/>
                </a:lnTo>
                <a:lnTo>
                  <a:pt x="2" y="6997"/>
                </a:lnTo>
                <a:lnTo>
                  <a:pt x="0" y="7013"/>
                </a:lnTo>
                <a:lnTo>
                  <a:pt x="0" y="7030"/>
                </a:lnTo>
                <a:lnTo>
                  <a:pt x="0" y="7046"/>
                </a:lnTo>
                <a:lnTo>
                  <a:pt x="2" y="7062"/>
                </a:lnTo>
                <a:lnTo>
                  <a:pt x="4" y="7078"/>
                </a:lnTo>
                <a:lnTo>
                  <a:pt x="6" y="7093"/>
                </a:lnTo>
                <a:lnTo>
                  <a:pt x="10" y="7108"/>
                </a:lnTo>
                <a:lnTo>
                  <a:pt x="14" y="7123"/>
                </a:lnTo>
                <a:lnTo>
                  <a:pt x="19" y="7138"/>
                </a:lnTo>
                <a:lnTo>
                  <a:pt x="24" y="7152"/>
                </a:lnTo>
                <a:lnTo>
                  <a:pt x="31" y="7166"/>
                </a:lnTo>
                <a:lnTo>
                  <a:pt x="38" y="7180"/>
                </a:lnTo>
                <a:lnTo>
                  <a:pt x="46" y="7193"/>
                </a:lnTo>
                <a:lnTo>
                  <a:pt x="54" y="7206"/>
                </a:lnTo>
                <a:lnTo>
                  <a:pt x="62" y="7218"/>
                </a:lnTo>
                <a:lnTo>
                  <a:pt x="71" y="7231"/>
                </a:lnTo>
                <a:lnTo>
                  <a:pt x="82" y="7242"/>
                </a:lnTo>
                <a:lnTo>
                  <a:pt x="92" y="7253"/>
                </a:lnTo>
                <a:lnTo>
                  <a:pt x="103" y="7263"/>
                </a:lnTo>
                <a:lnTo>
                  <a:pt x="114" y="7272"/>
                </a:lnTo>
                <a:lnTo>
                  <a:pt x="127" y="7283"/>
                </a:lnTo>
                <a:lnTo>
                  <a:pt x="139" y="7291"/>
                </a:lnTo>
                <a:lnTo>
                  <a:pt x="151" y="7299"/>
                </a:lnTo>
                <a:lnTo>
                  <a:pt x="164" y="7307"/>
                </a:lnTo>
                <a:lnTo>
                  <a:pt x="179" y="7313"/>
                </a:lnTo>
                <a:lnTo>
                  <a:pt x="192" y="7320"/>
                </a:lnTo>
                <a:lnTo>
                  <a:pt x="206" y="7325"/>
                </a:lnTo>
                <a:lnTo>
                  <a:pt x="221" y="7331"/>
                </a:lnTo>
                <a:lnTo>
                  <a:pt x="236" y="7335"/>
                </a:lnTo>
                <a:lnTo>
                  <a:pt x="251" y="7338"/>
                </a:lnTo>
                <a:lnTo>
                  <a:pt x="267" y="7341"/>
                </a:lnTo>
                <a:lnTo>
                  <a:pt x="283" y="7343"/>
                </a:lnTo>
                <a:lnTo>
                  <a:pt x="299" y="7344"/>
                </a:lnTo>
                <a:lnTo>
                  <a:pt x="315" y="7345"/>
                </a:lnTo>
                <a:lnTo>
                  <a:pt x="339" y="7344"/>
                </a:lnTo>
                <a:lnTo>
                  <a:pt x="361" y="7341"/>
                </a:lnTo>
                <a:lnTo>
                  <a:pt x="384" y="7337"/>
                </a:lnTo>
                <a:lnTo>
                  <a:pt x="405" y="7332"/>
                </a:lnTo>
                <a:lnTo>
                  <a:pt x="427" y="7323"/>
                </a:lnTo>
                <a:lnTo>
                  <a:pt x="447" y="7315"/>
                </a:lnTo>
                <a:lnTo>
                  <a:pt x="467" y="7305"/>
                </a:lnTo>
                <a:lnTo>
                  <a:pt x="486" y="7294"/>
                </a:lnTo>
                <a:lnTo>
                  <a:pt x="504" y="7281"/>
                </a:lnTo>
                <a:lnTo>
                  <a:pt x="520" y="7267"/>
                </a:lnTo>
                <a:lnTo>
                  <a:pt x="537" y="7252"/>
                </a:lnTo>
                <a:lnTo>
                  <a:pt x="551" y="7237"/>
                </a:lnTo>
                <a:lnTo>
                  <a:pt x="565" y="7219"/>
                </a:lnTo>
                <a:lnTo>
                  <a:pt x="578" y="7201"/>
                </a:lnTo>
                <a:lnTo>
                  <a:pt x="589" y="7183"/>
                </a:lnTo>
                <a:lnTo>
                  <a:pt x="598" y="7163"/>
                </a:lnTo>
                <a:lnTo>
                  <a:pt x="629" y="7167"/>
                </a:lnTo>
                <a:lnTo>
                  <a:pt x="681" y="7175"/>
                </a:lnTo>
                <a:lnTo>
                  <a:pt x="754" y="7187"/>
                </a:lnTo>
                <a:lnTo>
                  <a:pt x="848" y="7199"/>
                </a:lnTo>
                <a:lnTo>
                  <a:pt x="960" y="7213"/>
                </a:lnTo>
                <a:lnTo>
                  <a:pt x="1092" y="7230"/>
                </a:lnTo>
                <a:lnTo>
                  <a:pt x="1242" y="7246"/>
                </a:lnTo>
                <a:lnTo>
                  <a:pt x="1409" y="7262"/>
                </a:lnTo>
                <a:lnTo>
                  <a:pt x="1594" y="7279"/>
                </a:lnTo>
                <a:lnTo>
                  <a:pt x="1794" y="7295"/>
                </a:lnTo>
                <a:lnTo>
                  <a:pt x="1900" y="7302"/>
                </a:lnTo>
                <a:lnTo>
                  <a:pt x="2009" y="7309"/>
                </a:lnTo>
                <a:lnTo>
                  <a:pt x="2122" y="7316"/>
                </a:lnTo>
                <a:lnTo>
                  <a:pt x="2240" y="7322"/>
                </a:lnTo>
                <a:lnTo>
                  <a:pt x="2360" y="7329"/>
                </a:lnTo>
                <a:lnTo>
                  <a:pt x="2485" y="7334"/>
                </a:lnTo>
                <a:lnTo>
                  <a:pt x="2611" y="7339"/>
                </a:lnTo>
                <a:lnTo>
                  <a:pt x="2742" y="7342"/>
                </a:lnTo>
                <a:lnTo>
                  <a:pt x="2875" y="7345"/>
                </a:lnTo>
                <a:lnTo>
                  <a:pt x="3012" y="7348"/>
                </a:lnTo>
                <a:lnTo>
                  <a:pt x="3152" y="7349"/>
                </a:lnTo>
                <a:lnTo>
                  <a:pt x="3294" y="7349"/>
                </a:lnTo>
                <a:lnTo>
                  <a:pt x="3477" y="7349"/>
                </a:lnTo>
                <a:lnTo>
                  <a:pt x="3665" y="7346"/>
                </a:lnTo>
                <a:lnTo>
                  <a:pt x="3857" y="7342"/>
                </a:lnTo>
                <a:lnTo>
                  <a:pt x="4053" y="7336"/>
                </a:lnTo>
                <a:lnTo>
                  <a:pt x="4252" y="7328"/>
                </a:lnTo>
                <a:lnTo>
                  <a:pt x="4455" y="7316"/>
                </a:lnTo>
                <a:lnTo>
                  <a:pt x="4558" y="7310"/>
                </a:lnTo>
                <a:lnTo>
                  <a:pt x="4661" y="7304"/>
                </a:lnTo>
                <a:lnTo>
                  <a:pt x="4766" y="7297"/>
                </a:lnTo>
                <a:lnTo>
                  <a:pt x="4871" y="7289"/>
                </a:lnTo>
                <a:lnTo>
                  <a:pt x="4977" y="7281"/>
                </a:lnTo>
                <a:lnTo>
                  <a:pt x="5084" y="7271"/>
                </a:lnTo>
                <a:lnTo>
                  <a:pt x="5192" y="7261"/>
                </a:lnTo>
                <a:lnTo>
                  <a:pt x="5300" y="7251"/>
                </a:lnTo>
                <a:lnTo>
                  <a:pt x="5408" y="7240"/>
                </a:lnTo>
                <a:lnTo>
                  <a:pt x="5518" y="7229"/>
                </a:lnTo>
                <a:lnTo>
                  <a:pt x="5628" y="7215"/>
                </a:lnTo>
                <a:lnTo>
                  <a:pt x="5739" y="7202"/>
                </a:lnTo>
                <a:lnTo>
                  <a:pt x="5850" y="7189"/>
                </a:lnTo>
                <a:lnTo>
                  <a:pt x="5962" y="7173"/>
                </a:lnTo>
                <a:lnTo>
                  <a:pt x="6074" y="7158"/>
                </a:lnTo>
                <a:lnTo>
                  <a:pt x="6188" y="7142"/>
                </a:lnTo>
                <a:lnTo>
                  <a:pt x="6301" y="7124"/>
                </a:lnTo>
                <a:lnTo>
                  <a:pt x="6415" y="7107"/>
                </a:lnTo>
                <a:lnTo>
                  <a:pt x="6529" y="7088"/>
                </a:lnTo>
                <a:lnTo>
                  <a:pt x="6645" y="7068"/>
                </a:lnTo>
                <a:lnTo>
                  <a:pt x="6824" y="7037"/>
                </a:lnTo>
                <a:lnTo>
                  <a:pt x="7003" y="7002"/>
                </a:lnTo>
                <a:lnTo>
                  <a:pt x="7179" y="6967"/>
                </a:lnTo>
                <a:lnTo>
                  <a:pt x="7356" y="6930"/>
                </a:lnTo>
                <a:lnTo>
                  <a:pt x="7531" y="6891"/>
                </a:lnTo>
                <a:lnTo>
                  <a:pt x="7705" y="6850"/>
                </a:lnTo>
                <a:lnTo>
                  <a:pt x="7877" y="6808"/>
                </a:lnTo>
                <a:lnTo>
                  <a:pt x="8049" y="6764"/>
                </a:lnTo>
                <a:lnTo>
                  <a:pt x="8218" y="6718"/>
                </a:lnTo>
                <a:lnTo>
                  <a:pt x="8387" y="6671"/>
                </a:lnTo>
                <a:lnTo>
                  <a:pt x="8555" y="6622"/>
                </a:lnTo>
                <a:lnTo>
                  <a:pt x="8721" y="6572"/>
                </a:lnTo>
                <a:lnTo>
                  <a:pt x="8885" y="6520"/>
                </a:lnTo>
                <a:lnTo>
                  <a:pt x="9050" y="6466"/>
                </a:lnTo>
                <a:lnTo>
                  <a:pt x="9212" y="6411"/>
                </a:lnTo>
                <a:lnTo>
                  <a:pt x="9372" y="6354"/>
                </a:lnTo>
                <a:lnTo>
                  <a:pt x="9532" y="6296"/>
                </a:lnTo>
                <a:lnTo>
                  <a:pt x="9691" y="6235"/>
                </a:lnTo>
                <a:lnTo>
                  <a:pt x="9848" y="6173"/>
                </a:lnTo>
                <a:lnTo>
                  <a:pt x="10004" y="6109"/>
                </a:lnTo>
                <a:lnTo>
                  <a:pt x="10158" y="6045"/>
                </a:lnTo>
                <a:lnTo>
                  <a:pt x="10311" y="5978"/>
                </a:lnTo>
                <a:lnTo>
                  <a:pt x="10463" y="5909"/>
                </a:lnTo>
                <a:lnTo>
                  <a:pt x="10613" y="5839"/>
                </a:lnTo>
                <a:lnTo>
                  <a:pt x="10762" y="5767"/>
                </a:lnTo>
                <a:lnTo>
                  <a:pt x="10910" y="5694"/>
                </a:lnTo>
                <a:lnTo>
                  <a:pt x="11056" y="5619"/>
                </a:lnTo>
                <a:lnTo>
                  <a:pt x="11201" y="5543"/>
                </a:lnTo>
                <a:lnTo>
                  <a:pt x="11344" y="5464"/>
                </a:lnTo>
                <a:lnTo>
                  <a:pt x="11485" y="5385"/>
                </a:lnTo>
                <a:lnTo>
                  <a:pt x="11626" y="5303"/>
                </a:lnTo>
                <a:lnTo>
                  <a:pt x="11765" y="5220"/>
                </a:lnTo>
                <a:lnTo>
                  <a:pt x="11932" y="5117"/>
                </a:lnTo>
                <a:lnTo>
                  <a:pt x="12098" y="5011"/>
                </a:lnTo>
                <a:lnTo>
                  <a:pt x="12261" y="4904"/>
                </a:lnTo>
                <a:lnTo>
                  <a:pt x="12422" y="4793"/>
                </a:lnTo>
                <a:lnTo>
                  <a:pt x="12580" y="4681"/>
                </a:lnTo>
                <a:lnTo>
                  <a:pt x="12737" y="4565"/>
                </a:lnTo>
                <a:lnTo>
                  <a:pt x="12891" y="4448"/>
                </a:lnTo>
                <a:lnTo>
                  <a:pt x="13043" y="4329"/>
                </a:lnTo>
                <a:lnTo>
                  <a:pt x="13193" y="4207"/>
                </a:lnTo>
                <a:lnTo>
                  <a:pt x="13341" y="4083"/>
                </a:lnTo>
                <a:lnTo>
                  <a:pt x="13487" y="3956"/>
                </a:lnTo>
                <a:lnTo>
                  <a:pt x="13630" y="3828"/>
                </a:lnTo>
                <a:lnTo>
                  <a:pt x="13772" y="3696"/>
                </a:lnTo>
                <a:lnTo>
                  <a:pt x="13911" y="3562"/>
                </a:lnTo>
                <a:lnTo>
                  <a:pt x="14048" y="3427"/>
                </a:lnTo>
                <a:lnTo>
                  <a:pt x="14182" y="3289"/>
                </a:lnTo>
                <a:lnTo>
                  <a:pt x="14314" y="3148"/>
                </a:lnTo>
                <a:lnTo>
                  <a:pt x="14444" y="3006"/>
                </a:lnTo>
                <a:lnTo>
                  <a:pt x="14572" y="2861"/>
                </a:lnTo>
                <a:lnTo>
                  <a:pt x="14697" y="2714"/>
                </a:lnTo>
                <a:lnTo>
                  <a:pt x="14821" y="2564"/>
                </a:lnTo>
                <a:lnTo>
                  <a:pt x="14941" y="2413"/>
                </a:lnTo>
                <a:lnTo>
                  <a:pt x="15060" y="2259"/>
                </a:lnTo>
                <a:lnTo>
                  <a:pt x="15176" y="2104"/>
                </a:lnTo>
                <a:lnTo>
                  <a:pt x="15290" y="1946"/>
                </a:lnTo>
                <a:lnTo>
                  <a:pt x="15402" y="1786"/>
                </a:lnTo>
                <a:lnTo>
                  <a:pt x="15512" y="1622"/>
                </a:lnTo>
                <a:lnTo>
                  <a:pt x="15619" y="1458"/>
                </a:lnTo>
                <a:lnTo>
                  <a:pt x="15723" y="1291"/>
                </a:lnTo>
                <a:lnTo>
                  <a:pt x="15825" y="1122"/>
                </a:lnTo>
                <a:lnTo>
                  <a:pt x="15926" y="951"/>
                </a:lnTo>
                <a:lnTo>
                  <a:pt x="16023" y="778"/>
                </a:lnTo>
                <a:lnTo>
                  <a:pt x="16248" y="1047"/>
                </a:lnTo>
                <a:lnTo>
                  <a:pt x="16326" y="0"/>
                </a:lnTo>
                <a:close/>
                <a:moveTo>
                  <a:pt x="315" y="7175"/>
                </a:moveTo>
                <a:lnTo>
                  <a:pt x="300" y="7174"/>
                </a:lnTo>
                <a:lnTo>
                  <a:pt x="286" y="7172"/>
                </a:lnTo>
                <a:lnTo>
                  <a:pt x="271" y="7168"/>
                </a:lnTo>
                <a:lnTo>
                  <a:pt x="258" y="7163"/>
                </a:lnTo>
                <a:lnTo>
                  <a:pt x="246" y="7157"/>
                </a:lnTo>
                <a:lnTo>
                  <a:pt x="234" y="7150"/>
                </a:lnTo>
                <a:lnTo>
                  <a:pt x="222" y="7142"/>
                </a:lnTo>
                <a:lnTo>
                  <a:pt x="212" y="7133"/>
                </a:lnTo>
                <a:lnTo>
                  <a:pt x="203" y="7122"/>
                </a:lnTo>
                <a:lnTo>
                  <a:pt x="195" y="7111"/>
                </a:lnTo>
                <a:lnTo>
                  <a:pt x="187" y="7099"/>
                </a:lnTo>
                <a:lnTo>
                  <a:pt x="181" y="7086"/>
                </a:lnTo>
                <a:lnTo>
                  <a:pt x="177" y="7072"/>
                </a:lnTo>
                <a:lnTo>
                  <a:pt x="172" y="7059"/>
                </a:lnTo>
                <a:lnTo>
                  <a:pt x="170" y="7045"/>
                </a:lnTo>
                <a:lnTo>
                  <a:pt x="169" y="7030"/>
                </a:lnTo>
                <a:lnTo>
                  <a:pt x="170" y="7015"/>
                </a:lnTo>
                <a:lnTo>
                  <a:pt x="172" y="7000"/>
                </a:lnTo>
                <a:lnTo>
                  <a:pt x="177" y="6987"/>
                </a:lnTo>
                <a:lnTo>
                  <a:pt x="181" y="6973"/>
                </a:lnTo>
                <a:lnTo>
                  <a:pt x="187" y="6960"/>
                </a:lnTo>
                <a:lnTo>
                  <a:pt x="195" y="6949"/>
                </a:lnTo>
                <a:lnTo>
                  <a:pt x="203" y="6938"/>
                </a:lnTo>
                <a:lnTo>
                  <a:pt x="212" y="6927"/>
                </a:lnTo>
                <a:lnTo>
                  <a:pt x="222" y="6917"/>
                </a:lnTo>
                <a:lnTo>
                  <a:pt x="234" y="6909"/>
                </a:lnTo>
                <a:lnTo>
                  <a:pt x="246" y="6902"/>
                </a:lnTo>
                <a:lnTo>
                  <a:pt x="258" y="6896"/>
                </a:lnTo>
                <a:lnTo>
                  <a:pt x="271" y="6891"/>
                </a:lnTo>
                <a:lnTo>
                  <a:pt x="286" y="6888"/>
                </a:lnTo>
                <a:lnTo>
                  <a:pt x="300" y="6885"/>
                </a:lnTo>
                <a:lnTo>
                  <a:pt x="315" y="6885"/>
                </a:lnTo>
                <a:lnTo>
                  <a:pt x="330" y="6885"/>
                </a:lnTo>
                <a:lnTo>
                  <a:pt x="344" y="6888"/>
                </a:lnTo>
                <a:lnTo>
                  <a:pt x="358" y="6891"/>
                </a:lnTo>
                <a:lnTo>
                  <a:pt x="371" y="6896"/>
                </a:lnTo>
                <a:lnTo>
                  <a:pt x="384" y="6902"/>
                </a:lnTo>
                <a:lnTo>
                  <a:pt x="396" y="6909"/>
                </a:lnTo>
                <a:lnTo>
                  <a:pt x="407" y="6917"/>
                </a:lnTo>
                <a:lnTo>
                  <a:pt x="417" y="6927"/>
                </a:lnTo>
                <a:lnTo>
                  <a:pt x="427" y="6938"/>
                </a:lnTo>
                <a:lnTo>
                  <a:pt x="436" y="6949"/>
                </a:lnTo>
                <a:lnTo>
                  <a:pt x="443" y="6960"/>
                </a:lnTo>
                <a:lnTo>
                  <a:pt x="449" y="6973"/>
                </a:lnTo>
                <a:lnTo>
                  <a:pt x="454" y="6987"/>
                </a:lnTo>
                <a:lnTo>
                  <a:pt x="457" y="7000"/>
                </a:lnTo>
                <a:lnTo>
                  <a:pt x="459" y="7015"/>
                </a:lnTo>
                <a:lnTo>
                  <a:pt x="460" y="7030"/>
                </a:lnTo>
                <a:lnTo>
                  <a:pt x="459" y="7045"/>
                </a:lnTo>
                <a:lnTo>
                  <a:pt x="457" y="7059"/>
                </a:lnTo>
                <a:lnTo>
                  <a:pt x="454" y="7072"/>
                </a:lnTo>
                <a:lnTo>
                  <a:pt x="449" y="7086"/>
                </a:lnTo>
                <a:lnTo>
                  <a:pt x="443" y="7099"/>
                </a:lnTo>
                <a:lnTo>
                  <a:pt x="436" y="7111"/>
                </a:lnTo>
                <a:lnTo>
                  <a:pt x="427" y="7122"/>
                </a:lnTo>
                <a:lnTo>
                  <a:pt x="417" y="7133"/>
                </a:lnTo>
                <a:lnTo>
                  <a:pt x="407" y="7142"/>
                </a:lnTo>
                <a:lnTo>
                  <a:pt x="396" y="7150"/>
                </a:lnTo>
                <a:lnTo>
                  <a:pt x="384" y="7157"/>
                </a:lnTo>
                <a:lnTo>
                  <a:pt x="371" y="7163"/>
                </a:lnTo>
                <a:lnTo>
                  <a:pt x="358" y="7168"/>
                </a:lnTo>
                <a:lnTo>
                  <a:pt x="344" y="7172"/>
                </a:lnTo>
                <a:lnTo>
                  <a:pt x="330" y="7174"/>
                </a:lnTo>
                <a:lnTo>
                  <a:pt x="315" y="71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6" name="íṣḷiḓê"/>
          <p:cNvSpPr/>
          <p:nvPr/>
        </p:nvSpPr>
        <p:spPr>
          <a:xfrm>
            <a:off x="2427084" y="4986246"/>
            <a:ext cx="1217792" cy="1217792"/>
          </a:xfrm>
          <a:prstGeom prst="ellipse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en-US" sz="2000" b="1" i="1" dirty="0">
                <a:solidFill>
                  <a:schemeClr val="tx1"/>
                </a:solidFill>
                <a:cs typeface="+mn-ea"/>
                <a:sym typeface="+mn-lt"/>
              </a:rPr>
              <a:t>1.0</a:t>
            </a:r>
            <a:endParaRPr lang="en-US" sz="2000" b="1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íṥlíḓe"/>
          <p:cNvSpPr/>
          <p:nvPr/>
        </p:nvSpPr>
        <p:spPr>
          <a:xfrm>
            <a:off x="6919004" y="4087806"/>
            <a:ext cx="1217792" cy="1217792"/>
          </a:xfrm>
          <a:prstGeom prst="ellipse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en-US" sz="2000" b="1" i="1" dirty="0">
                <a:solidFill>
                  <a:schemeClr val="tx1"/>
                </a:solidFill>
                <a:cs typeface="+mn-ea"/>
                <a:sym typeface="+mn-lt"/>
              </a:rPr>
              <a:t>5.0</a:t>
            </a:r>
            <a:endParaRPr lang="en-US" sz="2000" b="1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ïṩļïďê"/>
          <p:cNvSpPr/>
          <p:nvPr/>
        </p:nvSpPr>
        <p:spPr>
          <a:xfrm>
            <a:off x="9095226" y="2465768"/>
            <a:ext cx="1217792" cy="1217792"/>
          </a:xfrm>
          <a:prstGeom prst="ellipse">
            <a:avLst/>
          </a:pr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r>
              <a:rPr lang="en-US" sz="2000" b="1" i="1" dirty="0">
                <a:solidFill>
                  <a:schemeClr val="tx1"/>
                </a:solidFill>
                <a:cs typeface="+mn-ea"/>
                <a:sym typeface="+mn-lt"/>
              </a:rPr>
              <a:t>9.0</a:t>
            </a:r>
            <a:endParaRPr lang="en-US" sz="2000" b="1" i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iŝlîdê"/>
          <p:cNvSpPr/>
          <p:nvPr/>
        </p:nvSpPr>
        <p:spPr bwMode="auto">
          <a:xfrm>
            <a:off x="2765652" y="4886090"/>
            <a:ext cx="150813" cy="142875"/>
          </a:xfrm>
          <a:custGeom>
            <a:avLst/>
            <a:gdLst>
              <a:gd name="T0" fmla="*/ 99 w 284"/>
              <a:gd name="T1" fmla="*/ 5 h 270"/>
              <a:gd name="T2" fmla="*/ 284 w 284"/>
              <a:gd name="T3" fmla="*/ 185 h 270"/>
              <a:gd name="T4" fmla="*/ 254 w 284"/>
              <a:gd name="T5" fmla="*/ 189 h 270"/>
              <a:gd name="T6" fmla="*/ 224 w 284"/>
              <a:gd name="T7" fmla="*/ 195 h 270"/>
              <a:gd name="T8" fmla="*/ 194 w 284"/>
              <a:gd name="T9" fmla="*/ 201 h 270"/>
              <a:gd name="T10" fmla="*/ 165 w 284"/>
              <a:gd name="T11" fmla="*/ 208 h 270"/>
              <a:gd name="T12" fmla="*/ 143 w 284"/>
              <a:gd name="T13" fmla="*/ 215 h 270"/>
              <a:gd name="T14" fmla="*/ 122 w 284"/>
              <a:gd name="T15" fmla="*/ 222 h 270"/>
              <a:gd name="T16" fmla="*/ 101 w 284"/>
              <a:gd name="T17" fmla="*/ 229 h 270"/>
              <a:gd name="T18" fmla="*/ 81 w 284"/>
              <a:gd name="T19" fmla="*/ 236 h 270"/>
              <a:gd name="T20" fmla="*/ 60 w 284"/>
              <a:gd name="T21" fmla="*/ 244 h 270"/>
              <a:gd name="T22" fmla="*/ 40 w 284"/>
              <a:gd name="T23" fmla="*/ 252 h 270"/>
              <a:gd name="T24" fmla="*/ 20 w 284"/>
              <a:gd name="T25" fmla="*/ 260 h 270"/>
              <a:gd name="T26" fmla="*/ 0 w 284"/>
              <a:gd name="T27" fmla="*/ 270 h 270"/>
              <a:gd name="T28" fmla="*/ 68 w 284"/>
              <a:gd name="T29" fmla="*/ 10 h 270"/>
              <a:gd name="T30" fmla="*/ 71 w 284"/>
              <a:gd name="T31" fmla="*/ 6 h 270"/>
              <a:gd name="T32" fmla="*/ 74 w 284"/>
              <a:gd name="T33" fmla="*/ 4 h 270"/>
              <a:gd name="T34" fmla="*/ 78 w 284"/>
              <a:gd name="T35" fmla="*/ 2 h 270"/>
              <a:gd name="T36" fmla="*/ 82 w 284"/>
              <a:gd name="T37" fmla="*/ 0 h 270"/>
              <a:gd name="T38" fmla="*/ 86 w 284"/>
              <a:gd name="T39" fmla="*/ 0 h 270"/>
              <a:gd name="T40" fmla="*/ 91 w 284"/>
              <a:gd name="T41" fmla="*/ 0 h 270"/>
              <a:gd name="T42" fmla="*/ 95 w 284"/>
              <a:gd name="T43" fmla="*/ 2 h 270"/>
              <a:gd name="T44" fmla="*/ 99 w 284"/>
              <a:gd name="T45" fmla="*/ 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" h="270">
                <a:moveTo>
                  <a:pt x="99" y="5"/>
                </a:moveTo>
                <a:lnTo>
                  <a:pt x="284" y="185"/>
                </a:lnTo>
                <a:lnTo>
                  <a:pt x="254" y="189"/>
                </a:lnTo>
                <a:lnTo>
                  <a:pt x="224" y="195"/>
                </a:lnTo>
                <a:lnTo>
                  <a:pt x="194" y="201"/>
                </a:lnTo>
                <a:lnTo>
                  <a:pt x="165" y="208"/>
                </a:lnTo>
                <a:lnTo>
                  <a:pt x="143" y="215"/>
                </a:lnTo>
                <a:lnTo>
                  <a:pt x="122" y="222"/>
                </a:lnTo>
                <a:lnTo>
                  <a:pt x="101" y="229"/>
                </a:lnTo>
                <a:lnTo>
                  <a:pt x="81" y="236"/>
                </a:lnTo>
                <a:lnTo>
                  <a:pt x="60" y="244"/>
                </a:lnTo>
                <a:lnTo>
                  <a:pt x="40" y="252"/>
                </a:lnTo>
                <a:lnTo>
                  <a:pt x="20" y="260"/>
                </a:lnTo>
                <a:lnTo>
                  <a:pt x="0" y="270"/>
                </a:lnTo>
                <a:lnTo>
                  <a:pt x="68" y="10"/>
                </a:lnTo>
                <a:lnTo>
                  <a:pt x="71" y="6"/>
                </a:lnTo>
                <a:lnTo>
                  <a:pt x="74" y="4"/>
                </a:lnTo>
                <a:lnTo>
                  <a:pt x="78" y="2"/>
                </a:lnTo>
                <a:lnTo>
                  <a:pt x="82" y="0"/>
                </a:lnTo>
                <a:lnTo>
                  <a:pt x="86" y="0"/>
                </a:lnTo>
                <a:lnTo>
                  <a:pt x="91" y="0"/>
                </a:lnTo>
                <a:lnTo>
                  <a:pt x="95" y="2"/>
                </a:lnTo>
                <a:lnTo>
                  <a:pt x="99" y="5"/>
                </a:ln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en-US" sz="2000" b="1" i="1">
              <a:cs typeface="+mn-ea"/>
              <a:sym typeface="+mn-lt"/>
            </a:endParaRPr>
          </a:p>
        </p:txBody>
      </p:sp>
      <p:sp>
        <p:nvSpPr>
          <p:cNvPr id="10" name="ïşḷîḋè"/>
          <p:cNvSpPr/>
          <p:nvPr/>
        </p:nvSpPr>
        <p:spPr bwMode="auto">
          <a:xfrm rot="19799708">
            <a:off x="9173489" y="2493775"/>
            <a:ext cx="150813" cy="142875"/>
          </a:xfrm>
          <a:custGeom>
            <a:avLst/>
            <a:gdLst>
              <a:gd name="T0" fmla="*/ 99 w 284"/>
              <a:gd name="T1" fmla="*/ 5 h 270"/>
              <a:gd name="T2" fmla="*/ 284 w 284"/>
              <a:gd name="T3" fmla="*/ 185 h 270"/>
              <a:gd name="T4" fmla="*/ 254 w 284"/>
              <a:gd name="T5" fmla="*/ 189 h 270"/>
              <a:gd name="T6" fmla="*/ 224 w 284"/>
              <a:gd name="T7" fmla="*/ 195 h 270"/>
              <a:gd name="T8" fmla="*/ 194 w 284"/>
              <a:gd name="T9" fmla="*/ 201 h 270"/>
              <a:gd name="T10" fmla="*/ 165 w 284"/>
              <a:gd name="T11" fmla="*/ 208 h 270"/>
              <a:gd name="T12" fmla="*/ 143 w 284"/>
              <a:gd name="T13" fmla="*/ 215 h 270"/>
              <a:gd name="T14" fmla="*/ 122 w 284"/>
              <a:gd name="T15" fmla="*/ 222 h 270"/>
              <a:gd name="T16" fmla="*/ 101 w 284"/>
              <a:gd name="T17" fmla="*/ 229 h 270"/>
              <a:gd name="T18" fmla="*/ 81 w 284"/>
              <a:gd name="T19" fmla="*/ 236 h 270"/>
              <a:gd name="T20" fmla="*/ 60 w 284"/>
              <a:gd name="T21" fmla="*/ 244 h 270"/>
              <a:gd name="T22" fmla="*/ 40 w 284"/>
              <a:gd name="T23" fmla="*/ 252 h 270"/>
              <a:gd name="T24" fmla="*/ 20 w 284"/>
              <a:gd name="T25" fmla="*/ 260 h 270"/>
              <a:gd name="T26" fmla="*/ 0 w 284"/>
              <a:gd name="T27" fmla="*/ 270 h 270"/>
              <a:gd name="T28" fmla="*/ 68 w 284"/>
              <a:gd name="T29" fmla="*/ 10 h 270"/>
              <a:gd name="T30" fmla="*/ 71 w 284"/>
              <a:gd name="T31" fmla="*/ 6 h 270"/>
              <a:gd name="T32" fmla="*/ 74 w 284"/>
              <a:gd name="T33" fmla="*/ 4 h 270"/>
              <a:gd name="T34" fmla="*/ 78 w 284"/>
              <a:gd name="T35" fmla="*/ 2 h 270"/>
              <a:gd name="T36" fmla="*/ 82 w 284"/>
              <a:gd name="T37" fmla="*/ 0 h 270"/>
              <a:gd name="T38" fmla="*/ 86 w 284"/>
              <a:gd name="T39" fmla="*/ 0 h 270"/>
              <a:gd name="T40" fmla="*/ 91 w 284"/>
              <a:gd name="T41" fmla="*/ 0 h 270"/>
              <a:gd name="T42" fmla="*/ 95 w 284"/>
              <a:gd name="T43" fmla="*/ 2 h 270"/>
              <a:gd name="T44" fmla="*/ 99 w 284"/>
              <a:gd name="T45" fmla="*/ 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" h="270">
                <a:moveTo>
                  <a:pt x="99" y="5"/>
                </a:moveTo>
                <a:lnTo>
                  <a:pt x="284" y="185"/>
                </a:lnTo>
                <a:lnTo>
                  <a:pt x="254" y="189"/>
                </a:lnTo>
                <a:lnTo>
                  <a:pt x="224" y="195"/>
                </a:lnTo>
                <a:lnTo>
                  <a:pt x="194" y="201"/>
                </a:lnTo>
                <a:lnTo>
                  <a:pt x="165" y="208"/>
                </a:lnTo>
                <a:lnTo>
                  <a:pt x="143" y="215"/>
                </a:lnTo>
                <a:lnTo>
                  <a:pt x="122" y="222"/>
                </a:lnTo>
                <a:lnTo>
                  <a:pt x="101" y="229"/>
                </a:lnTo>
                <a:lnTo>
                  <a:pt x="81" y="236"/>
                </a:lnTo>
                <a:lnTo>
                  <a:pt x="60" y="244"/>
                </a:lnTo>
                <a:lnTo>
                  <a:pt x="40" y="252"/>
                </a:lnTo>
                <a:lnTo>
                  <a:pt x="20" y="260"/>
                </a:lnTo>
                <a:lnTo>
                  <a:pt x="0" y="270"/>
                </a:lnTo>
                <a:lnTo>
                  <a:pt x="68" y="10"/>
                </a:lnTo>
                <a:lnTo>
                  <a:pt x="71" y="6"/>
                </a:lnTo>
                <a:lnTo>
                  <a:pt x="74" y="4"/>
                </a:lnTo>
                <a:lnTo>
                  <a:pt x="78" y="2"/>
                </a:lnTo>
                <a:lnTo>
                  <a:pt x="82" y="0"/>
                </a:lnTo>
                <a:lnTo>
                  <a:pt x="86" y="0"/>
                </a:lnTo>
                <a:lnTo>
                  <a:pt x="91" y="0"/>
                </a:lnTo>
                <a:lnTo>
                  <a:pt x="95" y="2"/>
                </a:lnTo>
                <a:lnTo>
                  <a:pt x="99" y="5"/>
                </a:ln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en-US" sz="2000" b="1" i="1">
              <a:cs typeface="+mn-ea"/>
              <a:sym typeface="+mn-lt"/>
            </a:endParaRPr>
          </a:p>
        </p:txBody>
      </p:sp>
      <p:sp>
        <p:nvSpPr>
          <p:cNvPr id="11" name="iS1ide"/>
          <p:cNvSpPr/>
          <p:nvPr/>
        </p:nvSpPr>
        <p:spPr bwMode="auto">
          <a:xfrm rot="7883551">
            <a:off x="8127230" y="4814652"/>
            <a:ext cx="150813" cy="142875"/>
          </a:xfrm>
          <a:custGeom>
            <a:avLst/>
            <a:gdLst>
              <a:gd name="T0" fmla="*/ 99 w 284"/>
              <a:gd name="T1" fmla="*/ 5 h 270"/>
              <a:gd name="T2" fmla="*/ 284 w 284"/>
              <a:gd name="T3" fmla="*/ 185 h 270"/>
              <a:gd name="T4" fmla="*/ 254 w 284"/>
              <a:gd name="T5" fmla="*/ 189 h 270"/>
              <a:gd name="T6" fmla="*/ 224 w 284"/>
              <a:gd name="T7" fmla="*/ 195 h 270"/>
              <a:gd name="T8" fmla="*/ 194 w 284"/>
              <a:gd name="T9" fmla="*/ 201 h 270"/>
              <a:gd name="T10" fmla="*/ 165 w 284"/>
              <a:gd name="T11" fmla="*/ 208 h 270"/>
              <a:gd name="T12" fmla="*/ 143 w 284"/>
              <a:gd name="T13" fmla="*/ 215 h 270"/>
              <a:gd name="T14" fmla="*/ 122 w 284"/>
              <a:gd name="T15" fmla="*/ 222 h 270"/>
              <a:gd name="T16" fmla="*/ 101 w 284"/>
              <a:gd name="T17" fmla="*/ 229 h 270"/>
              <a:gd name="T18" fmla="*/ 81 w 284"/>
              <a:gd name="T19" fmla="*/ 236 h 270"/>
              <a:gd name="T20" fmla="*/ 60 w 284"/>
              <a:gd name="T21" fmla="*/ 244 h 270"/>
              <a:gd name="T22" fmla="*/ 40 w 284"/>
              <a:gd name="T23" fmla="*/ 252 h 270"/>
              <a:gd name="T24" fmla="*/ 20 w 284"/>
              <a:gd name="T25" fmla="*/ 260 h 270"/>
              <a:gd name="T26" fmla="*/ 0 w 284"/>
              <a:gd name="T27" fmla="*/ 270 h 270"/>
              <a:gd name="T28" fmla="*/ 68 w 284"/>
              <a:gd name="T29" fmla="*/ 10 h 270"/>
              <a:gd name="T30" fmla="*/ 71 w 284"/>
              <a:gd name="T31" fmla="*/ 6 h 270"/>
              <a:gd name="T32" fmla="*/ 74 w 284"/>
              <a:gd name="T33" fmla="*/ 4 h 270"/>
              <a:gd name="T34" fmla="*/ 78 w 284"/>
              <a:gd name="T35" fmla="*/ 2 h 270"/>
              <a:gd name="T36" fmla="*/ 82 w 284"/>
              <a:gd name="T37" fmla="*/ 0 h 270"/>
              <a:gd name="T38" fmla="*/ 86 w 284"/>
              <a:gd name="T39" fmla="*/ 0 h 270"/>
              <a:gd name="T40" fmla="*/ 91 w 284"/>
              <a:gd name="T41" fmla="*/ 0 h 270"/>
              <a:gd name="T42" fmla="*/ 95 w 284"/>
              <a:gd name="T43" fmla="*/ 2 h 270"/>
              <a:gd name="T44" fmla="*/ 99 w 284"/>
              <a:gd name="T45" fmla="*/ 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4" h="270">
                <a:moveTo>
                  <a:pt x="99" y="5"/>
                </a:moveTo>
                <a:lnTo>
                  <a:pt x="284" y="185"/>
                </a:lnTo>
                <a:lnTo>
                  <a:pt x="254" y="189"/>
                </a:lnTo>
                <a:lnTo>
                  <a:pt x="224" y="195"/>
                </a:lnTo>
                <a:lnTo>
                  <a:pt x="194" y="201"/>
                </a:lnTo>
                <a:lnTo>
                  <a:pt x="165" y="208"/>
                </a:lnTo>
                <a:lnTo>
                  <a:pt x="143" y="215"/>
                </a:lnTo>
                <a:lnTo>
                  <a:pt x="122" y="222"/>
                </a:lnTo>
                <a:lnTo>
                  <a:pt x="101" y="229"/>
                </a:lnTo>
                <a:lnTo>
                  <a:pt x="81" y="236"/>
                </a:lnTo>
                <a:lnTo>
                  <a:pt x="60" y="244"/>
                </a:lnTo>
                <a:lnTo>
                  <a:pt x="40" y="252"/>
                </a:lnTo>
                <a:lnTo>
                  <a:pt x="20" y="260"/>
                </a:lnTo>
                <a:lnTo>
                  <a:pt x="0" y="270"/>
                </a:lnTo>
                <a:lnTo>
                  <a:pt x="68" y="10"/>
                </a:lnTo>
                <a:lnTo>
                  <a:pt x="71" y="6"/>
                </a:lnTo>
                <a:lnTo>
                  <a:pt x="74" y="4"/>
                </a:lnTo>
                <a:lnTo>
                  <a:pt x="78" y="2"/>
                </a:lnTo>
                <a:lnTo>
                  <a:pt x="82" y="0"/>
                </a:lnTo>
                <a:lnTo>
                  <a:pt x="86" y="0"/>
                </a:lnTo>
                <a:lnTo>
                  <a:pt x="91" y="0"/>
                </a:lnTo>
                <a:lnTo>
                  <a:pt x="95" y="2"/>
                </a:lnTo>
                <a:lnTo>
                  <a:pt x="99" y="5"/>
                </a:ln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lstStyle/>
          <a:p>
            <a:pPr algn="ctr" defTabSz="914400"/>
            <a:endParaRPr lang="en-US" sz="2000" b="1" i="1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3160" y="454660"/>
            <a:ext cx="2492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Android System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2810" y="5029200"/>
            <a:ext cx="1758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Lollipop</a:t>
            </a:r>
            <a:r>
              <a:rPr lang="en-US" altLang="zh-CN"/>
              <a:t>(2014)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711440" y="2157730"/>
            <a:ext cx="1250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Pie(2018)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87525" y="4413885"/>
            <a:ext cx="2106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Android1.0(2008)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rgbClr val="6F9FBD"/>
                </a:solidFill>
                <a:cs typeface="+mn-ea"/>
                <a:sym typeface="+mn-lt"/>
              </a:rPr>
              <a:t>ANDROID</a:t>
            </a:r>
            <a:r>
              <a:rPr lang="en-US" altLang="zh-CN" sz="1100" b="1" dirty="0" smtClean="0">
                <a:solidFill>
                  <a:srgbClr val="6F9FBD"/>
                </a:solidFill>
                <a:cs typeface="+mn-ea"/>
                <a:sym typeface="+mn-lt"/>
              </a:rPr>
              <a:t>.COM</a:t>
            </a:r>
            <a:endParaRPr lang="zh-CN" altLang="en-US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+mn-ea"/>
                <a:sym typeface="+mn-lt"/>
              </a:rPr>
              <a:t>Dev Language</a:t>
            </a:r>
            <a:endParaRPr lang="en-US" altLang="zh-CN" sz="4000" dirty="0"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8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 smtClean="0">
                  <a:solidFill>
                    <a:srgbClr val="6F9FBD"/>
                  </a:solidFill>
                  <a:cs typeface="+mn-ea"/>
                  <a:sym typeface="+mn-lt"/>
                </a:rPr>
                <a:t>ANDROID</a:t>
              </a:r>
              <a:r>
                <a:rPr lang="en-US" altLang="zh-CN" dirty="0" smtClean="0">
                  <a:solidFill>
                    <a:srgbClr val="6F9FBD"/>
                  </a:solidFill>
                  <a:cs typeface="+mn-ea"/>
                  <a:sym typeface="+mn-lt"/>
                </a:rPr>
                <a:t>.COM</a:t>
              </a:r>
              <a:endParaRPr lang="zh-CN" altLang="en-US" dirty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2901577" y="4116046"/>
            <a:ext cx="24452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21931" y="4116046"/>
            <a:ext cx="24452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7" name="图形 6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8" name="图形 7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3153" y="454517"/>
            <a:ext cx="2347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Dev </a:t>
            </a:r>
            <a:r>
              <a:rPr lang="en-US" altLang="zh-CN" sz="2400" dirty="0">
                <a:cs typeface="+mn-ea"/>
                <a:sym typeface="+mn-lt"/>
              </a:rPr>
              <a:t>Language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17129" y="3884347"/>
            <a:ext cx="2347207" cy="506730"/>
          </a:xfrm>
          <a:prstGeom prst="rect">
            <a:avLst/>
          </a:prstGeom>
          <a:solidFill>
            <a:srgbClr val="6F9FBD"/>
          </a:solidFill>
          <a:ln>
            <a:solidFill>
              <a:srgbClr val="6F9FBD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E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volution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9459" y="1888605"/>
            <a:ext cx="212355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JAVA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0886" y="3627903"/>
            <a:ext cx="212355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bject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riented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9961" y="4738497"/>
            <a:ext cx="212355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JVM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67189" y="1851115"/>
            <a:ext cx="212355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KOTLIN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78073" y="3352460"/>
            <a:ext cx="212355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"Swift In Andriod"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84646" y="4760756"/>
            <a:ext cx="2445258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ull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-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pointer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afety</a:t>
            </a:r>
            <a:endParaRPr lang="ja-JP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2658" y="65887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www.YPPPt.com/xiazai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" name="图片 3" descr="jav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35" y="2453640"/>
            <a:ext cx="1040130" cy="1040130"/>
          </a:xfrm>
          <a:prstGeom prst="rect">
            <a:avLst/>
          </a:prstGeom>
        </p:spPr>
      </p:pic>
      <p:pic>
        <p:nvPicPr>
          <p:cNvPr id="5" name="图片 4" descr="kotl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315" y="2559685"/>
            <a:ext cx="884555" cy="8845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/>
      <p:bldP spid="16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图形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5988" y="1921855"/>
            <a:ext cx="2657475" cy="2571750"/>
          </a:xfrm>
          <a:prstGeom prst="rect">
            <a:avLst/>
          </a:prstGeom>
        </p:spPr>
      </p:pic>
      <p:sp>
        <p:nvSpPr>
          <p:cNvPr id="4" name="ïṣ1iḓe"/>
          <p:cNvSpPr/>
          <p:nvPr/>
        </p:nvSpPr>
        <p:spPr>
          <a:xfrm>
            <a:off x="3203840" y="3135564"/>
            <a:ext cx="6534333" cy="1417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îšḷídè"/>
          <p:cNvSpPr/>
          <p:nvPr/>
        </p:nvSpPr>
        <p:spPr>
          <a:xfrm rot="8520000">
            <a:off x="9023967" y="2533259"/>
            <a:ext cx="1680836" cy="1680836"/>
          </a:xfrm>
          <a:prstGeom prst="teardrop">
            <a:avLst/>
          </a:prstGeom>
          <a:solidFill>
            <a:srgbClr val="6F9FBD"/>
          </a:solidFill>
          <a:ln w="2222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l" defTabSz="913765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iconfont-11910-5686862"/>
          <p:cNvSpPr>
            <a:spLocks noChangeAspect="1"/>
          </p:cNvSpPr>
          <p:nvPr/>
        </p:nvSpPr>
        <p:spPr bwMode="auto">
          <a:xfrm rot="16200000">
            <a:off x="671011" y="5880849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iconfont-1054-809968"/>
          <p:cNvSpPr>
            <a:spLocks noChangeAspect="1"/>
          </p:cNvSpPr>
          <p:nvPr/>
        </p:nvSpPr>
        <p:spPr bwMode="auto">
          <a:xfrm>
            <a:off x="627322" y="1050753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475" y="2608415"/>
            <a:ext cx="351790" cy="2092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 smtClean="0">
                <a:solidFill>
                  <a:srgbClr val="6F9FBD"/>
                </a:solidFill>
                <a:cs typeface="+mn-ea"/>
                <a:sym typeface="+mn-lt"/>
              </a:rPr>
              <a:t>ANDROID</a:t>
            </a:r>
            <a:r>
              <a:rPr lang="en-US" altLang="zh-CN" sz="1100" b="1" dirty="0" smtClean="0">
                <a:solidFill>
                  <a:srgbClr val="6F9FBD"/>
                </a:solidFill>
                <a:cs typeface="+mn-ea"/>
                <a:sym typeface="+mn-lt"/>
              </a:rPr>
              <a:t>.COM</a:t>
            </a:r>
            <a:endParaRPr lang="zh-CN" altLang="en-US" sz="1100" b="1" dirty="0">
              <a:solidFill>
                <a:srgbClr val="6F9FBD"/>
              </a:solidFill>
              <a:cs typeface="+mn-ea"/>
              <a:sym typeface="+mn-lt"/>
            </a:endParaRPr>
          </a:p>
        </p:txBody>
      </p:sp>
      <p:sp>
        <p:nvSpPr>
          <p:cNvPr id="10" name="Synergistically utilize technically sound portals with frictionless chains. Dramatically customize…"/>
          <p:cNvSpPr txBox="1"/>
          <p:nvPr/>
        </p:nvSpPr>
        <p:spPr>
          <a:xfrm>
            <a:off x="3628330" y="4700540"/>
            <a:ext cx="5466328" cy="45621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sz="1050" kern="0" dirty="0">
                <a:solidFill>
                  <a:schemeClr val="bg1"/>
                </a:solidFill>
                <a:cs typeface="+mn-ea"/>
                <a:sym typeface="+mn-lt"/>
              </a:rPr>
              <a:t>Synergistically utilize technically sound portals with frictionless chains. Dramatically customize</a:t>
            </a:r>
            <a:r>
              <a:rPr lang="en-US" sz="1050" kern="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sz="1050" kern="0" dirty="0">
                <a:solidFill>
                  <a:schemeClr val="bg1"/>
                </a:solidFill>
                <a:cs typeface="+mn-ea"/>
                <a:sym typeface="+mn-lt"/>
              </a:rPr>
              <a:t>empowered networks rather than goal-opportunities. </a:t>
            </a:r>
            <a:endParaRPr sz="105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3465" y="2696386"/>
            <a:ext cx="1448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u="sng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8000" b="1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77549" y="3556826"/>
            <a:ext cx="4367889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cs typeface="+mn-ea"/>
                <a:sym typeface="+mn-lt"/>
              </a:rPr>
              <a:t>Architecture</a:t>
            </a:r>
            <a:endParaRPr lang="en-US" altLang="zh-CN" sz="4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íślïḑê"/>
          <p:cNvSpPr txBox="1"/>
          <p:nvPr/>
        </p:nvSpPr>
        <p:spPr>
          <a:xfrm>
            <a:off x="3612144" y="3533808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ślïḑê"/>
          <p:cNvSpPr txBox="1"/>
          <p:nvPr/>
        </p:nvSpPr>
        <p:spPr>
          <a:xfrm rot="10800000">
            <a:off x="8601407" y="4009940"/>
            <a:ext cx="369548" cy="3002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6F9FBD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rgbClr val="6F9FBD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16618" y="2435738"/>
            <a:ext cx="2129308" cy="492892"/>
            <a:chOff x="6265778" y="3008339"/>
            <a:chExt cx="4527283" cy="1047974"/>
          </a:xfrm>
        </p:grpSpPr>
        <p:sp>
          <p:nvSpPr>
            <p:cNvPr id="16" name="矩形: 圆角 15"/>
            <p:cNvSpPr/>
            <p:nvPr/>
          </p:nvSpPr>
          <p:spPr>
            <a:xfrm>
              <a:off x="6265778" y="3008339"/>
              <a:ext cx="4527283" cy="10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79400" dist="38100" dir="2700000" sx="101000" sy="101000" algn="t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 dirty="0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55969" y="3137415"/>
              <a:ext cx="4093741" cy="78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 smtClean="0">
                  <a:solidFill>
                    <a:srgbClr val="6F9FBD"/>
                  </a:solidFill>
                  <a:cs typeface="+mn-ea"/>
                  <a:sym typeface="+mn-lt"/>
                </a:rPr>
                <a:t>ANDROID</a:t>
              </a:r>
              <a:r>
                <a:rPr lang="en-US" altLang="zh-CN" dirty="0" smtClean="0">
                  <a:solidFill>
                    <a:srgbClr val="6F9FBD"/>
                  </a:solidFill>
                  <a:cs typeface="+mn-ea"/>
                  <a:sym typeface="+mn-lt"/>
                </a:rPr>
                <a:t>.COM</a:t>
              </a:r>
              <a:endParaRPr lang="zh-CN" altLang="en-US" dirty="0">
                <a:solidFill>
                  <a:srgbClr val="6F9FB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8" name="图形 17"/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6272" t="35065"/>
          <a:stretch>
            <a:fillRect/>
          </a:stretch>
        </p:blipFill>
        <p:spPr>
          <a:xfrm rot="16200000">
            <a:off x="10845796" y="958515"/>
            <a:ext cx="909276" cy="794159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4653058" y="430324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53058" y="3428999"/>
            <a:ext cx="329286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717914" y="-887204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421994" y="5261725"/>
            <a:ext cx="1788160" cy="178816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95298" y="216146"/>
            <a:ext cx="1030024" cy="1030024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854017" y="5135554"/>
            <a:ext cx="380080" cy="380080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1110394" y="4572231"/>
            <a:ext cx="233449" cy="233449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ḷîďè"/>
          <p:cNvSpPr/>
          <p:nvPr/>
        </p:nvSpPr>
        <p:spPr bwMode="auto">
          <a:xfrm>
            <a:off x="4576734" y="3250790"/>
            <a:ext cx="3038533" cy="696182"/>
          </a:xfrm>
          <a:custGeom>
            <a:avLst/>
            <a:gdLst>
              <a:gd name="T0" fmla="*/ 2154 w 2562"/>
              <a:gd name="T1" fmla="*/ 0 h 587"/>
              <a:gd name="T2" fmla="*/ 408 w 2562"/>
              <a:gd name="T3" fmla="*/ 0 h 587"/>
              <a:gd name="T4" fmla="*/ 0 w 2562"/>
              <a:gd name="T5" fmla="*/ 587 h 587"/>
              <a:gd name="T6" fmla="*/ 2562 w 2562"/>
              <a:gd name="T7" fmla="*/ 587 h 587"/>
              <a:gd name="T8" fmla="*/ 2154 w 2562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2" h="587">
                <a:moveTo>
                  <a:pt x="2154" y="0"/>
                </a:moveTo>
                <a:lnTo>
                  <a:pt x="408" y="0"/>
                </a:lnTo>
                <a:lnTo>
                  <a:pt x="0" y="587"/>
                </a:lnTo>
                <a:lnTo>
                  <a:pt x="2562" y="587"/>
                </a:lnTo>
                <a:lnTo>
                  <a:pt x="2154" y="0"/>
                </a:ln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4400"/>
            <a:r>
              <a:rPr lang="en-US" altLang="zh-CN" sz="2000" b="1" i="1">
                <a:cs typeface="+mn-ea"/>
                <a:sym typeface="+mn-lt"/>
              </a:rPr>
              <a:t>2</a:t>
            </a:r>
            <a:endParaRPr lang="id-ID" sz="2000" b="1" i="1" dirty="0">
              <a:cs typeface="+mn-ea"/>
              <a:sym typeface="+mn-lt"/>
            </a:endParaRPr>
          </a:p>
        </p:txBody>
      </p:sp>
      <p:sp>
        <p:nvSpPr>
          <p:cNvPr id="5" name="íṣlíḓe"/>
          <p:cNvSpPr/>
          <p:nvPr/>
        </p:nvSpPr>
        <p:spPr bwMode="auto">
          <a:xfrm>
            <a:off x="3943410" y="4653828"/>
            <a:ext cx="4305180" cy="527770"/>
          </a:xfrm>
          <a:custGeom>
            <a:avLst/>
            <a:gdLst>
              <a:gd name="T0" fmla="*/ 306 w 3630"/>
              <a:gd name="T1" fmla="*/ 0 h 445"/>
              <a:gd name="T2" fmla="*/ 0 w 3630"/>
              <a:gd name="T3" fmla="*/ 445 h 445"/>
              <a:gd name="T4" fmla="*/ 3630 w 3630"/>
              <a:gd name="T5" fmla="*/ 445 h 445"/>
              <a:gd name="T6" fmla="*/ 3324 w 3630"/>
              <a:gd name="T7" fmla="*/ 0 h 445"/>
              <a:gd name="T8" fmla="*/ 306 w 3630"/>
              <a:gd name="T9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0" h="445">
                <a:moveTo>
                  <a:pt x="306" y="0"/>
                </a:moveTo>
                <a:lnTo>
                  <a:pt x="0" y="445"/>
                </a:lnTo>
                <a:lnTo>
                  <a:pt x="3630" y="445"/>
                </a:lnTo>
                <a:lnTo>
                  <a:pt x="3324" y="0"/>
                </a:lnTo>
                <a:lnTo>
                  <a:pt x="306" y="0"/>
                </a:ln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4400"/>
            <a:r>
              <a:rPr lang="en-US" altLang="zh-CN" sz="2000" b="1" i="1">
                <a:cs typeface="+mn-ea"/>
                <a:sym typeface="+mn-lt"/>
              </a:rPr>
              <a:t>3</a:t>
            </a:r>
            <a:endParaRPr lang="id-ID" sz="2000" b="1" i="1" dirty="0">
              <a:cs typeface="+mn-ea"/>
              <a:sym typeface="+mn-lt"/>
            </a:endParaRPr>
          </a:p>
        </p:txBody>
      </p:sp>
      <p:sp>
        <p:nvSpPr>
          <p:cNvPr id="6" name="iśḷiḓê"/>
          <p:cNvSpPr/>
          <p:nvPr/>
        </p:nvSpPr>
        <p:spPr bwMode="auto">
          <a:xfrm>
            <a:off x="5332216" y="1416048"/>
            <a:ext cx="1527568" cy="1113654"/>
          </a:xfrm>
          <a:custGeom>
            <a:avLst/>
            <a:gdLst>
              <a:gd name="T0" fmla="*/ 1288 w 1288"/>
              <a:gd name="T1" fmla="*/ 939 h 939"/>
              <a:gd name="T2" fmla="*/ 644 w 1288"/>
              <a:gd name="T3" fmla="*/ 0 h 939"/>
              <a:gd name="T4" fmla="*/ 0 w 1288"/>
              <a:gd name="T5" fmla="*/ 939 h 939"/>
              <a:gd name="T6" fmla="*/ 1288 w 1288"/>
              <a:gd name="T7" fmla="*/ 9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8" h="939">
                <a:moveTo>
                  <a:pt x="1288" y="939"/>
                </a:moveTo>
                <a:lnTo>
                  <a:pt x="644" y="0"/>
                </a:lnTo>
                <a:lnTo>
                  <a:pt x="0" y="939"/>
                </a:lnTo>
                <a:lnTo>
                  <a:pt x="1288" y="939"/>
                </a:lnTo>
                <a:close/>
              </a:path>
            </a:pathLst>
          </a:cu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4400"/>
            <a:r>
              <a:rPr lang="en-US" altLang="zh-CN" sz="2000" b="1" i="1">
                <a:cs typeface="+mn-ea"/>
                <a:sym typeface="+mn-lt"/>
              </a:rPr>
              <a:t>1</a:t>
            </a:r>
            <a:endParaRPr lang="id-ID" sz="2000" b="1" i="1" dirty="0">
              <a:cs typeface="+mn-ea"/>
              <a:sym typeface="+mn-lt"/>
            </a:endParaRPr>
          </a:p>
        </p:txBody>
      </p:sp>
      <p:grpSp>
        <p:nvGrpSpPr>
          <p:cNvPr id="7" name="íşḻíḍé"/>
          <p:cNvGrpSpPr/>
          <p:nvPr/>
        </p:nvGrpSpPr>
        <p:grpSpPr>
          <a:xfrm>
            <a:off x="4531231" y="3967140"/>
            <a:ext cx="3129811" cy="672462"/>
            <a:chOff x="4573909" y="4079091"/>
            <a:chExt cx="3044458" cy="654123"/>
          </a:xfrm>
          <a:solidFill>
            <a:schemeClr val="bg1">
              <a:lumMod val="95000"/>
            </a:schemeClr>
          </a:solidFill>
        </p:grpSpPr>
        <p:sp>
          <p:nvSpPr>
            <p:cNvPr id="34" name="ïSḷïdê"/>
            <p:cNvSpPr/>
            <p:nvPr/>
          </p:nvSpPr>
          <p:spPr bwMode="auto">
            <a:xfrm>
              <a:off x="4950005" y="4079091"/>
              <a:ext cx="410656" cy="654123"/>
            </a:xfrm>
            <a:custGeom>
              <a:avLst/>
              <a:gdLst>
                <a:gd name="connsiteX0" fmla="*/ 206920 w 410656"/>
                <a:gd name="connsiteY0" fmla="*/ 27688 h 654123"/>
                <a:gd name="connsiteX1" fmla="*/ 265757 w 410656"/>
                <a:gd name="connsiteY1" fmla="*/ 86525 h 654123"/>
                <a:gd name="connsiteX2" fmla="*/ 206920 w 410656"/>
                <a:gd name="connsiteY2" fmla="*/ 145362 h 654123"/>
                <a:gd name="connsiteX3" fmla="*/ 148083 w 410656"/>
                <a:gd name="connsiteY3" fmla="*/ 86525 h 654123"/>
                <a:gd name="connsiteX4" fmla="*/ 206920 w 410656"/>
                <a:gd name="connsiteY4" fmla="*/ 27688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2 h 654123"/>
                <a:gd name="connsiteX9" fmla="*/ 271079 w 410656"/>
                <a:gd name="connsiteY9" fmla="*/ 160002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6920" y="27688"/>
                  </a:moveTo>
                  <a:cubicBezTo>
                    <a:pt x="239415" y="27688"/>
                    <a:pt x="265757" y="54030"/>
                    <a:pt x="265757" y="86525"/>
                  </a:cubicBezTo>
                  <a:cubicBezTo>
                    <a:pt x="265757" y="119020"/>
                    <a:pt x="239415" y="145362"/>
                    <a:pt x="206920" y="145362"/>
                  </a:cubicBezTo>
                  <a:cubicBezTo>
                    <a:pt x="174425" y="145362"/>
                    <a:pt x="148083" y="119020"/>
                    <a:pt x="148083" y="86525"/>
                  </a:cubicBezTo>
                  <a:cubicBezTo>
                    <a:pt x="148083" y="54030"/>
                    <a:pt x="174425" y="27688"/>
                    <a:pt x="206920" y="27688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2"/>
                  </a:cubicBezTo>
                  <a:cubicBezTo>
                    <a:pt x="139300" y="160002"/>
                    <a:pt x="139300" y="160002"/>
                    <a:pt x="271079" y="160002"/>
                  </a:cubicBezTo>
                  <a:cubicBezTo>
                    <a:pt x="271079" y="160002"/>
                    <a:pt x="271079" y="160002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300"/>
                    <a:pt x="261667" y="654123"/>
                    <a:pt x="242841" y="654123"/>
                  </a:cubicBezTo>
                  <a:cubicBezTo>
                    <a:pt x="228722" y="654123"/>
                    <a:pt x="209896" y="635300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300"/>
                    <a:pt x="186364" y="654123"/>
                    <a:pt x="167539" y="654123"/>
                  </a:cubicBezTo>
                  <a:cubicBezTo>
                    <a:pt x="148713" y="654123"/>
                    <a:pt x="134593" y="635300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5" name="ïṥľíḓê"/>
            <p:cNvSpPr/>
            <p:nvPr/>
          </p:nvSpPr>
          <p:spPr bwMode="auto">
            <a:xfrm>
              <a:off x="4573909" y="4079091"/>
              <a:ext cx="409511" cy="654123"/>
            </a:xfrm>
            <a:custGeom>
              <a:avLst/>
              <a:gdLst>
                <a:gd name="connsiteX0" fmla="*/ 206925 w 409511"/>
                <a:gd name="connsiteY0" fmla="*/ 27688 h 654123"/>
                <a:gd name="connsiteX1" fmla="*/ 265762 w 409511"/>
                <a:gd name="connsiteY1" fmla="*/ 86525 h 654123"/>
                <a:gd name="connsiteX2" fmla="*/ 206925 w 409511"/>
                <a:gd name="connsiteY2" fmla="*/ 145362 h 654123"/>
                <a:gd name="connsiteX3" fmla="*/ 148088 w 409511"/>
                <a:gd name="connsiteY3" fmla="*/ 86525 h 654123"/>
                <a:gd name="connsiteX4" fmla="*/ 206925 w 409511"/>
                <a:gd name="connsiteY4" fmla="*/ 27688 h 654123"/>
                <a:gd name="connsiteX5" fmla="*/ 12193 w 409511"/>
                <a:gd name="connsiteY5" fmla="*/ 0 h 654123"/>
                <a:gd name="connsiteX6" fmla="*/ 21579 w 409511"/>
                <a:gd name="connsiteY6" fmla="*/ 0 h 654123"/>
                <a:gd name="connsiteX7" fmla="*/ 40352 w 409511"/>
                <a:gd name="connsiteY7" fmla="*/ 9412 h 654123"/>
                <a:gd name="connsiteX8" fmla="*/ 138911 w 409511"/>
                <a:gd name="connsiteY8" fmla="*/ 160002 h 654123"/>
                <a:gd name="connsiteX9" fmla="*/ 270324 w 409511"/>
                <a:gd name="connsiteY9" fmla="*/ 160002 h 654123"/>
                <a:gd name="connsiteX10" fmla="*/ 373576 w 409511"/>
                <a:gd name="connsiteY10" fmla="*/ 9412 h 654123"/>
                <a:gd name="connsiteX11" fmla="*/ 387656 w 409511"/>
                <a:gd name="connsiteY11" fmla="*/ 0 h 654123"/>
                <a:gd name="connsiteX12" fmla="*/ 401736 w 409511"/>
                <a:gd name="connsiteY12" fmla="*/ 0 h 654123"/>
                <a:gd name="connsiteX13" fmla="*/ 406429 w 409511"/>
                <a:gd name="connsiteY13" fmla="*/ 32942 h 654123"/>
                <a:gd name="connsiteX14" fmla="*/ 298483 w 409511"/>
                <a:gd name="connsiteY14" fmla="*/ 192943 h 654123"/>
                <a:gd name="connsiteX15" fmla="*/ 284404 w 409511"/>
                <a:gd name="connsiteY15" fmla="*/ 202355 h 654123"/>
                <a:gd name="connsiteX16" fmla="*/ 275017 w 409511"/>
                <a:gd name="connsiteY16" fmla="*/ 202355 h 654123"/>
                <a:gd name="connsiteX17" fmla="*/ 275017 w 409511"/>
                <a:gd name="connsiteY17" fmla="*/ 621182 h 654123"/>
                <a:gd name="connsiteX18" fmla="*/ 242164 w 409511"/>
                <a:gd name="connsiteY18" fmla="*/ 654123 h 654123"/>
                <a:gd name="connsiteX19" fmla="*/ 209311 w 409511"/>
                <a:gd name="connsiteY19" fmla="*/ 621182 h 654123"/>
                <a:gd name="connsiteX20" fmla="*/ 209311 w 409511"/>
                <a:gd name="connsiteY20" fmla="*/ 381180 h 654123"/>
                <a:gd name="connsiteX21" fmla="*/ 199924 w 409511"/>
                <a:gd name="connsiteY21" fmla="*/ 381180 h 654123"/>
                <a:gd name="connsiteX22" fmla="*/ 199924 w 409511"/>
                <a:gd name="connsiteY22" fmla="*/ 621182 h 654123"/>
                <a:gd name="connsiteX23" fmla="*/ 167071 w 409511"/>
                <a:gd name="connsiteY23" fmla="*/ 654123 h 654123"/>
                <a:gd name="connsiteX24" fmla="*/ 134218 w 409511"/>
                <a:gd name="connsiteY24" fmla="*/ 621182 h 654123"/>
                <a:gd name="connsiteX25" fmla="*/ 134218 w 409511"/>
                <a:gd name="connsiteY25" fmla="*/ 202355 h 654123"/>
                <a:gd name="connsiteX26" fmla="*/ 129525 w 409511"/>
                <a:gd name="connsiteY26" fmla="*/ 202355 h 654123"/>
                <a:gd name="connsiteX27" fmla="*/ 110752 w 409511"/>
                <a:gd name="connsiteY27" fmla="*/ 192943 h 654123"/>
                <a:gd name="connsiteX28" fmla="*/ 2806 w 409511"/>
                <a:gd name="connsiteY28" fmla="*/ 32942 h 654123"/>
                <a:gd name="connsiteX29" fmla="*/ 12193 w 409511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09511" h="654123">
                  <a:moveTo>
                    <a:pt x="206925" y="27688"/>
                  </a:moveTo>
                  <a:cubicBezTo>
                    <a:pt x="239420" y="27688"/>
                    <a:pt x="265762" y="54030"/>
                    <a:pt x="265762" y="86525"/>
                  </a:cubicBezTo>
                  <a:cubicBezTo>
                    <a:pt x="265762" y="119020"/>
                    <a:pt x="239420" y="145362"/>
                    <a:pt x="206925" y="145362"/>
                  </a:cubicBezTo>
                  <a:cubicBezTo>
                    <a:pt x="174430" y="145362"/>
                    <a:pt x="148088" y="119020"/>
                    <a:pt x="148088" y="86525"/>
                  </a:cubicBezTo>
                  <a:cubicBezTo>
                    <a:pt x="148088" y="54030"/>
                    <a:pt x="174430" y="27688"/>
                    <a:pt x="206925" y="27688"/>
                  </a:cubicBezTo>
                  <a:close/>
                  <a:moveTo>
                    <a:pt x="12193" y="0"/>
                  </a:moveTo>
                  <a:cubicBezTo>
                    <a:pt x="12193" y="0"/>
                    <a:pt x="16886" y="0"/>
                    <a:pt x="21579" y="0"/>
                  </a:cubicBezTo>
                  <a:cubicBezTo>
                    <a:pt x="26272" y="0"/>
                    <a:pt x="35659" y="0"/>
                    <a:pt x="40352" y="9412"/>
                  </a:cubicBezTo>
                  <a:cubicBezTo>
                    <a:pt x="40352" y="9412"/>
                    <a:pt x="40352" y="9412"/>
                    <a:pt x="138911" y="160002"/>
                  </a:cubicBezTo>
                  <a:cubicBezTo>
                    <a:pt x="138911" y="160002"/>
                    <a:pt x="138911" y="160002"/>
                    <a:pt x="270324" y="160002"/>
                  </a:cubicBezTo>
                  <a:cubicBezTo>
                    <a:pt x="270324" y="160002"/>
                    <a:pt x="270324" y="160002"/>
                    <a:pt x="373576" y="9412"/>
                  </a:cubicBezTo>
                  <a:cubicBezTo>
                    <a:pt x="373576" y="0"/>
                    <a:pt x="382963" y="0"/>
                    <a:pt x="387656" y="0"/>
                  </a:cubicBezTo>
                  <a:cubicBezTo>
                    <a:pt x="392349" y="0"/>
                    <a:pt x="397042" y="0"/>
                    <a:pt x="401736" y="0"/>
                  </a:cubicBezTo>
                  <a:cubicBezTo>
                    <a:pt x="411122" y="9412"/>
                    <a:pt x="411122" y="23529"/>
                    <a:pt x="406429" y="32942"/>
                  </a:cubicBezTo>
                  <a:cubicBezTo>
                    <a:pt x="406429" y="32942"/>
                    <a:pt x="406429" y="32942"/>
                    <a:pt x="298483" y="192943"/>
                  </a:cubicBezTo>
                  <a:cubicBezTo>
                    <a:pt x="293790" y="197649"/>
                    <a:pt x="289097" y="202355"/>
                    <a:pt x="284404" y="202355"/>
                  </a:cubicBezTo>
                  <a:cubicBezTo>
                    <a:pt x="284404" y="202355"/>
                    <a:pt x="284404" y="202355"/>
                    <a:pt x="275017" y="202355"/>
                  </a:cubicBezTo>
                  <a:cubicBezTo>
                    <a:pt x="275017" y="202355"/>
                    <a:pt x="275017" y="202355"/>
                    <a:pt x="275017" y="621182"/>
                  </a:cubicBezTo>
                  <a:cubicBezTo>
                    <a:pt x="275017" y="635300"/>
                    <a:pt x="260937" y="654123"/>
                    <a:pt x="242164" y="654123"/>
                  </a:cubicBezTo>
                  <a:cubicBezTo>
                    <a:pt x="228084" y="654123"/>
                    <a:pt x="209311" y="635300"/>
                    <a:pt x="209311" y="621182"/>
                  </a:cubicBezTo>
                  <a:cubicBezTo>
                    <a:pt x="209311" y="621182"/>
                    <a:pt x="209311" y="621182"/>
                    <a:pt x="209311" y="381180"/>
                  </a:cubicBezTo>
                  <a:cubicBezTo>
                    <a:pt x="209311" y="381180"/>
                    <a:pt x="209311" y="381180"/>
                    <a:pt x="199924" y="381180"/>
                  </a:cubicBezTo>
                  <a:cubicBezTo>
                    <a:pt x="199924" y="381180"/>
                    <a:pt x="199924" y="381180"/>
                    <a:pt x="199924" y="621182"/>
                  </a:cubicBezTo>
                  <a:cubicBezTo>
                    <a:pt x="199924" y="635300"/>
                    <a:pt x="185845" y="654123"/>
                    <a:pt x="167071" y="654123"/>
                  </a:cubicBezTo>
                  <a:cubicBezTo>
                    <a:pt x="148298" y="654123"/>
                    <a:pt x="134218" y="635300"/>
                    <a:pt x="134218" y="621182"/>
                  </a:cubicBezTo>
                  <a:cubicBezTo>
                    <a:pt x="134218" y="621182"/>
                    <a:pt x="134218" y="621182"/>
                    <a:pt x="134218" y="202355"/>
                  </a:cubicBezTo>
                  <a:cubicBezTo>
                    <a:pt x="134218" y="202355"/>
                    <a:pt x="134218" y="202355"/>
                    <a:pt x="129525" y="202355"/>
                  </a:cubicBezTo>
                  <a:cubicBezTo>
                    <a:pt x="120138" y="202355"/>
                    <a:pt x="115445" y="197649"/>
                    <a:pt x="110752" y="192943"/>
                  </a:cubicBezTo>
                  <a:cubicBezTo>
                    <a:pt x="110752" y="192943"/>
                    <a:pt x="110752" y="192943"/>
                    <a:pt x="2806" y="32942"/>
                  </a:cubicBezTo>
                  <a:cubicBezTo>
                    <a:pt x="-1887" y="23529"/>
                    <a:pt x="-1887" y="9412"/>
                    <a:pt x="1219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6" name="îśļíḋè"/>
            <p:cNvSpPr/>
            <p:nvPr/>
          </p:nvSpPr>
          <p:spPr bwMode="auto">
            <a:xfrm>
              <a:off x="5326097" y="4079091"/>
              <a:ext cx="410656" cy="654123"/>
            </a:xfrm>
            <a:custGeom>
              <a:avLst/>
              <a:gdLst>
                <a:gd name="connsiteX0" fmla="*/ 208074 w 410656"/>
                <a:gd name="connsiteY0" fmla="*/ 27688 h 654123"/>
                <a:gd name="connsiteX1" fmla="*/ 266911 w 410656"/>
                <a:gd name="connsiteY1" fmla="*/ 86525 h 654123"/>
                <a:gd name="connsiteX2" fmla="*/ 208074 w 410656"/>
                <a:gd name="connsiteY2" fmla="*/ 145362 h 654123"/>
                <a:gd name="connsiteX3" fmla="*/ 149237 w 410656"/>
                <a:gd name="connsiteY3" fmla="*/ 86525 h 654123"/>
                <a:gd name="connsiteX4" fmla="*/ 208074 w 410656"/>
                <a:gd name="connsiteY4" fmla="*/ 27688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2 h 654123"/>
                <a:gd name="connsiteX9" fmla="*/ 271079 w 410656"/>
                <a:gd name="connsiteY9" fmla="*/ 160002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8074" y="27688"/>
                  </a:moveTo>
                  <a:cubicBezTo>
                    <a:pt x="240569" y="27688"/>
                    <a:pt x="266911" y="54030"/>
                    <a:pt x="266911" y="86525"/>
                  </a:cubicBezTo>
                  <a:cubicBezTo>
                    <a:pt x="266911" y="119020"/>
                    <a:pt x="240569" y="145362"/>
                    <a:pt x="208074" y="145362"/>
                  </a:cubicBezTo>
                  <a:cubicBezTo>
                    <a:pt x="175579" y="145362"/>
                    <a:pt x="149237" y="119020"/>
                    <a:pt x="149237" y="86525"/>
                  </a:cubicBezTo>
                  <a:cubicBezTo>
                    <a:pt x="149237" y="54030"/>
                    <a:pt x="175579" y="27688"/>
                    <a:pt x="208074" y="27688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2"/>
                  </a:cubicBezTo>
                  <a:cubicBezTo>
                    <a:pt x="139300" y="160002"/>
                    <a:pt x="139300" y="160002"/>
                    <a:pt x="271079" y="160002"/>
                  </a:cubicBezTo>
                  <a:cubicBezTo>
                    <a:pt x="271079" y="160002"/>
                    <a:pt x="271079" y="160002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300"/>
                    <a:pt x="261667" y="654123"/>
                    <a:pt x="242841" y="654123"/>
                  </a:cubicBezTo>
                  <a:cubicBezTo>
                    <a:pt x="228722" y="654123"/>
                    <a:pt x="209896" y="635300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300"/>
                    <a:pt x="186364" y="654123"/>
                    <a:pt x="167539" y="654123"/>
                  </a:cubicBezTo>
                  <a:cubicBezTo>
                    <a:pt x="148712" y="654123"/>
                    <a:pt x="134593" y="635300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7" name="ïṧ1íḓé"/>
            <p:cNvSpPr/>
            <p:nvPr/>
          </p:nvSpPr>
          <p:spPr bwMode="auto">
            <a:xfrm>
              <a:off x="5702189" y="4079091"/>
              <a:ext cx="410656" cy="654123"/>
            </a:xfrm>
            <a:custGeom>
              <a:avLst/>
              <a:gdLst>
                <a:gd name="connsiteX0" fmla="*/ 208074 w 410656"/>
                <a:gd name="connsiteY0" fmla="*/ 27688 h 654123"/>
                <a:gd name="connsiteX1" fmla="*/ 266911 w 410656"/>
                <a:gd name="connsiteY1" fmla="*/ 86525 h 654123"/>
                <a:gd name="connsiteX2" fmla="*/ 208074 w 410656"/>
                <a:gd name="connsiteY2" fmla="*/ 145362 h 654123"/>
                <a:gd name="connsiteX3" fmla="*/ 149237 w 410656"/>
                <a:gd name="connsiteY3" fmla="*/ 86525 h 654123"/>
                <a:gd name="connsiteX4" fmla="*/ 208074 w 410656"/>
                <a:gd name="connsiteY4" fmla="*/ 27688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2 h 654123"/>
                <a:gd name="connsiteX9" fmla="*/ 271079 w 410656"/>
                <a:gd name="connsiteY9" fmla="*/ 160002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8074" y="27688"/>
                  </a:moveTo>
                  <a:cubicBezTo>
                    <a:pt x="240569" y="27688"/>
                    <a:pt x="266911" y="54030"/>
                    <a:pt x="266911" y="86525"/>
                  </a:cubicBezTo>
                  <a:cubicBezTo>
                    <a:pt x="266911" y="119020"/>
                    <a:pt x="240569" y="145362"/>
                    <a:pt x="208074" y="145362"/>
                  </a:cubicBezTo>
                  <a:cubicBezTo>
                    <a:pt x="175579" y="145362"/>
                    <a:pt x="149237" y="119020"/>
                    <a:pt x="149237" y="86525"/>
                  </a:cubicBezTo>
                  <a:cubicBezTo>
                    <a:pt x="149237" y="54030"/>
                    <a:pt x="175579" y="27688"/>
                    <a:pt x="208074" y="27688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2"/>
                  </a:cubicBezTo>
                  <a:cubicBezTo>
                    <a:pt x="139300" y="160002"/>
                    <a:pt x="139300" y="160002"/>
                    <a:pt x="271079" y="160002"/>
                  </a:cubicBezTo>
                  <a:cubicBezTo>
                    <a:pt x="271079" y="160002"/>
                    <a:pt x="271079" y="160002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300"/>
                    <a:pt x="261667" y="654123"/>
                    <a:pt x="242841" y="654123"/>
                  </a:cubicBezTo>
                  <a:cubicBezTo>
                    <a:pt x="228722" y="654123"/>
                    <a:pt x="209896" y="635300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300"/>
                    <a:pt x="186364" y="654123"/>
                    <a:pt x="167539" y="654123"/>
                  </a:cubicBezTo>
                  <a:cubicBezTo>
                    <a:pt x="148712" y="654123"/>
                    <a:pt x="134593" y="635300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8" name="ïṣlîdê"/>
            <p:cNvSpPr/>
            <p:nvPr/>
          </p:nvSpPr>
          <p:spPr bwMode="auto">
            <a:xfrm>
              <a:off x="6079435" y="4079091"/>
              <a:ext cx="410656" cy="654123"/>
            </a:xfrm>
            <a:custGeom>
              <a:avLst/>
              <a:gdLst>
                <a:gd name="connsiteX0" fmla="*/ 206920 w 410656"/>
                <a:gd name="connsiteY0" fmla="*/ 27688 h 654123"/>
                <a:gd name="connsiteX1" fmla="*/ 265757 w 410656"/>
                <a:gd name="connsiteY1" fmla="*/ 86525 h 654123"/>
                <a:gd name="connsiteX2" fmla="*/ 206920 w 410656"/>
                <a:gd name="connsiteY2" fmla="*/ 145362 h 654123"/>
                <a:gd name="connsiteX3" fmla="*/ 148083 w 410656"/>
                <a:gd name="connsiteY3" fmla="*/ 86525 h 654123"/>
                <a:gd name="connsiteX4" fmla="*/ 206920 w 410656"/>
                <a:gd name="connsiteY4" fmla="*/ 27688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2 h 654123"/>
                <a:gd name="connsiteX9" fmla="*/ 271079 w 410656"/>
                <a:gd name="connsiteY9" fmla="*/ 160002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6920" y="27688"/>
                  </a:moveTo>
                  <a:cubicBezTo>
                    <a:pt x="239415" y="27688"/>
                    <a:pt x="265757" y="54030"/>
                    <a:pt x="265757" y="86525"/>
                  </a:cubicBezTo>
                  <a:cubicBezTo>
                    <a:pt x="265757" y="119020"/>
                    <a:pt x="239415" y="145362"/>
                    <a:pt x="206920" y="145362"/>
                  </a:cubicBezTo>
                  <a:cubicBezTo>
                    <a:pt x="174425" y="145362"/>
                    <a:pt x="148083" y="119020"/>
                    <a:pt x="148083" y="86525"/>
                  </a:cubicBezTo>
                  <a:cubicBezTo>
                    <a:pt x="148083" y="54030"/>
                    <a:pt x="174425" y="27688"/>
                    <a:pt x="206920" y="27688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2"/>
                  </a:cubicBezTo>
                  <a:cubicBezTo>
                    <a:pt x="139300" y="160002"/>
                    <a:pt x="139300" y="160002"/>
                    <a:pt x="271079" y="160002"/>
                  </a:cubicBezTo>
                  <a:cubicBezTo>
                    <a:pt x="271079" y="160002"/>
                    <a:pt x="271079" y="160002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300"/>
                    <a:pt x="261667" y="654123"/>
                    <a:pt x="242841" y="654123"/>
                  </a:cubicBezTo>
                  <a:cubicBezTo>
                    <a:pt x="228722" y="654123"/>
                    <a:pt x="209896" y="635300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300"/>
                    <a:pt x="186364" y="654123"/>
                    <a:pt x="167539" y="654123"/>
                  </a:cubicBezTo>
                  <a:cubicBezTo>
                    <a:pt x="148713" y="654123"/>
                    <a:pt x="134593" y="635300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9" name="ïṡļïḑê"/>
            <p:cNvSpPr/>
            <p:nvPr/>
          </p:nvSpPr>
          <p:spPr bwMode="auto">
            <a:xfrm>
              <a:off x="6455527" y="4079091"/>
              <a:ext cx="410656" cy="654123"/>
            </a:xfrm>
            <a:custGeom>
              <a:avLst/>
              <a:gdLst>
                <a:gd name="connsiteX0" fmla="*/ 206920 w 410656"/>
                <a:gd name="connsiteY0" fmla="*/ 27688 h 654123"/>
                <a:gd name="connsiteX1" fmla="*/ 265757 w 410656"/>
                <a:gd name="connsiteY1" fmla="*/ 86525 h 654123"/>
                <a:gd name="connsiteX2" fmla="*/ 206920 w 410656"/>
                <a:gd name="connsiteY2" fmla="*/ 145362 h 654123"/>
                <a:gd name="connsiteX3" fmla="*/ 148083 w 410656"/>
                <a:gd name="connsiteY3" fmla="*/ 86525 h 654123"/>
                <a:gd name="connsiteX4" fmla="*/ 206920 w 410656"/>
                <a:gd name="connsiteY4" fmla="*/ 27688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2 h 654123"/>
                <a:gd name="connsiteX9" fmla="*/ 271079 w 410656"/>
                <a:gd name="connsiteY9" fmla="*/ 160002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6920" y="27688"/>
                  </a:moveTo>
                  <a:cubicBezTo>
                    <a:pt x="239415" y="27688"/>
                    <a:pt x="265757" y="54030"/>
                    <a:pt x="265757" y="86525"/>
                  </a:cubicBezTo>
                  <a:cubicBezTo>
                    <a:pt x="265757" y="119020"/>
                    <a:pt x="239415" y="145362"/>
                    <a:pt x="206920" y="145362"/>
                  </a:cubicBezTo>
                  <a:cubicBezTo>
                    <a:pt x="174425" y="145362"/>
                    <a:pt x="148083" y="119020"/>
                    <a:pt x="148083" y="86525"/>
                  </a:cubicBezTo>
                  <a:cubicBezTo>
                    <a:pt x="148083" y="54030"/>
                    <a:pt x="174425" y="27688"/>
                    <a:pt x="206920" y="27688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2"/>
                  </a:cubicBezTo>
                  <a:cubicBezTo>
                    <a:pt x="139300" y="160002"/>
                    <a:pt x="139300" y="160002"/>
                    <a:pt x="271079" y="160002"/>
                  </a:cubicBezTo>
                  <a:cubicBezTo>
                    <a:pt x="271079" y="160002"/>
                    <a:pt x="271079" y="160002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300"/>
                    <a:pt x="261667" y="654123"/>
                    <a:pt x="242841" y="654123"/>
                  </a:cubicBezTo>
                  <a:cubicBezTo>
                    <a:pt x="228722" y="654123"/>
                    <a:pt x="209896" y="635300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300"/>
                    <a:pt x="186364" y="654123"/>
                    <a:pt x="167539" y="654123"/>
                  </a:cubicBezTo>
                  <a:cubicBezTo>
                    <a:pt x="148713" y="654123"/>
                    <a:pt x="134593" y="635300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40" name="îṥḻïďè"/>
            <p:cNvSpPr/>
            <p:nvPr/>
          </p:nvSpPr>
          <p:spPr bwMode="auto">
            <a:xfrm>
              <a:off x="6831619" y="4079091"/>
              <a:ext cx="410656" cy="654123"/>
            </a:xfrm>
            <a:custGeom>
              <a:avLst/>
              <a:gdLst>
                <a:gd name="connsiteX0" fmla="*/ 208074 w 410656"/>
                <a:gd name="connsiteY0" fmla="*/ 27688 h 654123"/>
                <a:gd name="connsiteX1" fmla="*/ 266911 w 410656"/>
                <a:gd name="connsiteY1" fmla="*/ 86525 h 654123"/>
                <a:gd name="connsiteX2" fmla="*/ 208074 w 410656"/>
                <a:gd name="connsiteY2" fmla="*/ 145362 h 654123"/>
                <a:gd name="connsiteX3" fmla="*/ 149237 w 410656"/>
                <a:gd name="connsiteY3" fmla="*/ 86525 h 654123"/>
                <a:gd name="connsiteX4" fmla="*/ 208074 w 410656"/>
                <a:gd name="connsiteY4" fmla="*/ 27688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2 h 654123"/>
                <a:gd name="connsiteX9" fmla="*/ 271079 w 410656"/>
                <a:gd name="connsiteY9" fmla="*/ 160002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8074" y="27688"/>
                  </a:moveTo>
                  <a:cubicBezTo>
                    <a:pt x="240569" y="27688"/>
                    <a:pt x="266911" y="54030"/>
                    <a:pt x="266911" y="86525"/>
                  </a:cubicBezTo>
                  <a:cubicBezTo>
                    <a:pt x="266911" y="119020"/>
                    <a:pt x="240569" y="145362"/>
                    <a:pt x="208074" y="145362"/>
                  </a:cubicBezTo>
                  <a:cubicBezTo>
                    <a:pt x="175579" y="145362"/>
                    <a:pt x="149237" y="119020"/>
                    <a:pt x="149237" y="86525"/>
                  </a:cubicBezTo>
                  <a:cubicBezTo>
                    <a:pt x="149237" y="54030"/>
                    <a:pt x="175579" y="27688"/>
                    <a:pt x="208074" y="27688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2"/>
                  </a:cubicBezTo>
                  <a:cubicBezTo>
                    <a:pt x="139300" y="160002"/>
                    <a:pt x="139300" y="160002"/>
                    <a:pt x="271079" y="160002"/>
                  </a:cubicBezTo>
                  <a:cubicBezTo>
                    <a:pt x="271079" y="160002"/>
                    <a:pt x="271079" y="160002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300"/>
                    <a:pt x="261667" y="654123"/>
                    <a:pt x="242841" y="654123"/>
                  </a:cubicBezTo>
                  <a:cubicBezTo>
                    <a:pt x="228722" y="654123"/>
                    <a:pt x="209896" y="635300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300"/>
                    <a:pt x="186364" y="654123"/>
                    <a:pt x="167539" y="654123"/>
                  </a:cubicBezTo>
                  <a:cubicBezTo>
                    <a:pt x="148712" y="654123"/>
                    <a:pt x="134593" y="635300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41" name="ïSḷíḓè"/>
            <p:cNvSpPr/>
            <p:nvPr/>
          </p:nvSpPr>
          <p:spPr bwMode="auto">
            <a:xfrm>
              <a:off x="7207711" y="4079091"/>
              <a:ext cx="410656" cy="654123"/>
            </a:xfrm>
            <a:custGeom>
              <a:avLst/>
              <a:gdLst>
                <a:gd name="connsiteX0" fmla="*/ 208074 w 410656"/>
                <a:gd name="connsiteY0" fmla="*/ 27688 h 654123"/>
                <a:gd name="connsiteX1" fmla="*/ 266911 w 410656"/>
                <a:gd name="connsiteY1" fmla="*/ 86525 h 654123"/>
                <a:gd name="connsiteX2" fmla="*/ 208074 w 410656"/>
                <a:gd name="connsiteY2" fmla="*/ 145362 h 654123"/>
                <a:gd name="connsiteX3" fmla="*/ 149237 w 410656"/>
                <a:gd name="connsiteY3" fmla="*/ 86525 h 654123"/>
                <a:gd name="connsiteX4" fmla="*/ 208074 w 410656"/>
                <a:gd name="connsiteY4" fmla="*/ 27688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2 h 654123"/>
                <a:gd name="connsiteX9" fmla="*/ 271079 w 410656"/>
                <a:gd name="connsiteY9" fmla="*/ 160002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8074" y="27688"/>
                  </a:moveTo>
                  <a:cubicBezTo>
                    <a:pt x="240569" y="27688"/>
                    <a:pt x="266911" y="54030"/>
                    <a:pt x="266911" y="86525"/>
                  </a:cubicBezTo>
                  <a:cubicBezTo>
                    <a:pt x="266911" y="119020"/>
                    <a:pt x="240569" y="145362"/>
                    <a:pt x="208074" y="145362"/>
                  </a:cubicBezTo>
                  <a:cubicBezTo>
                    <a:pt x="175579" y="145362"/>
                    <a:pt x="149237" y="119020"/>
                    <a:pt x="149237" y="86525"/>
                  </a:cubicBezTo>
                  <a:cubicBezTo>
                    <a:pt x="149237" y="54030"/>
                    <a:pt x="175579" y="27688"/>
                    <a:pt x="208074" y="27688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2"/>
                  </a:cubicBezTo>
                  <a:cubicBezTo>
                    <a:pt x="139300" y="160002"/>
                    <a:pt x="139300" y="160002"/>
                    <a:pt x="271079" y="160002"/>
                  </a:cubicBezTo>
                  <a:cubicBezTo>
                    <a:pt x="271079" y="160002"/>
                    <a:pt x="271079" y="160002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300"/>
                    <a:pt x="261667" y="654123"/>
                    <a:pt x="242841" y="654123"/>
                  </a:cubicBezTo>
                  <a:cubicBezTo>
                    <a:pt x="228722" y="654123"/>
                    <a:pt x="209896" y="635300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300"/>
                    <a:pt x="186364" y="654123"/>
                    <a:pt x="167539" y="654123"/>
                  </a:cubicBezTo>
                  <a:cubicBezTo>
                    <a:pt x="148712" y="654123"/>
                    <a:pt x="134593" y="635300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</p:grpSp>
      <p:grpSp>
        <p:nvGrpSpPr>
          <p:cNvPr id="8" name="iŝḻîḍè"/>
          <p:cNvGrpSpPr/>
          <p:nvPr/>
        </p:nvGrpSpPr>
        <p:grpSpPr>
          <a:xfrm>
            <a:off x="5304508" y="2553425"/>
            <a:ext cx="1583264" cy="672462"/>
            <a:chOff x="5326098" y="2703931"/>
            <a:chExt cx="1540087" cy="654123"/>
          </a:xfrm>
          <a:solidFill>
            <a:schemeClr val="bg1">
              <a:lumMod val="95000"/>
            </a:schemeClr>
          </a:solidFill>
        </p:grpSpPr>
        <p:sp>
          <p:nvSpPr>
            <p:cNvPr id="30" name="îṣ1íḋê"/>
            <p:cNvSpPr/>
            <p:nvPr/>
          </p:nvSpPr>
          <p:spPr bwMode="auto">
            <a:xfrm>
              <a:off x="5326098" y="2703931"/>
              <a:ext cx="410656" cy="654123"/>
            </a:xfrm>
            <a:custGeom>
              <a:avLst/>
              <a:gdLst>
                <a:gd name="connsiteX0" fmla="*/ 208074 w 410656"/>
                <a:gd name="connsiteY0" fmla="*/ 28842 h 654123"/>
                <a:gd name="connsiteX1" fmla="*/ 266911 w 410656"/>
                <a:gd name="connsiteY1" fmla="*/ 87679 h 654123"/>
                <a:gd name="connsiteX2" fmla="*/ 208074 w 410656"/>
                <a:gd name="connsiteY2" fmla="*/ 146516 h 654123"/>
                <a:gd name="connsiteX3" fmla="*/ 149237 w 410656"/>
                <a:gd name="connsiteY3" fmla="*/ 87679 h 654123"/>
                <a:gd name="connsiteX4" fmla="*/ 208074 w 410656"/>
                <a:gd name="connsiteY4" fmla="*/ 28842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1 h 654123"/>
                <a:gd name="connsiteX9" fmla="*/ 271079 w 410656"/>
                <a:gd name="connsiteY9" fmla="*/ 160001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8074" y="28842"/>
                  </a:moveTo>
                  <a:cubicBezTo>
                    <a:pt x="240569" y="28842"/>
                    <a:pt x="266911" y="55184"/>
                    <a:pt x="266911" y="87679"/>
                  </a:cubicBezTo>
                  <a:cubicBezTo>
                    <a:pt x="266911" y="120174"/>
                    <a:pt x="240569" y="146516"/>
                    <a:pt x="208074" y="146516"/>
                  </a:cubicBezTo>
                  <a:cubicBezTo>
                    <a:pt x="175579" y="146516"/>
                    <a:pt x="149237" y="120174"/>
                    <a:pt x="149237" y="87679"/>
                  </a:cubicBezTo>
                  <a:cubicBezTo>
                    <a:pt x="149237" y="55184"/>
                    <a:pt x="175579" y="28842"/>
                    <a:pt x="208074" y="28842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1"/>
                  </a:cubicBezTo>
                  <a:cubicBezTo>
                    <a:pt x="139300" y="160001"/>
                    <a:pt x="139300" y="160001"/>
                    <a:pt x="271079" y="160001"/>
                  </a:cubicBezTo>
                  <a:cubicBezTo>
                    <a:pt x="271079" y="160001"/>
                    <a:pt x="271079" y="160001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299"/>
                    <a:pt x="261667" y="654123"/>
                    <a:pt x="242841" y="654123"/>
                  </a:cubicBezTo>
                  <a:cubicBezTo>
                    <a:pt x="228722" y="654123"/>
                    <a:pt x="209896" y="635299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299"/>
                    <a:pt x="186364" y="654123"/>
                    <a:pt x="167539" y="654123"/>
                  </a:cubicBezTo>
                  <a:cubicBezTo>
                    <a:pt x="148712" y="654123"/>
                    <a:pt x="134593" y="635299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1" name="îṣliďè"/>
            <p:cNvSpPr/>
            <p:nvPr/>
          </p:nvSpPr>
          <p:spPr bwMode="auto">
            <a:xfrm>
              <a:off x="5702190" y="2703931"/>
              <a:ext cx="410656" cy="654123"/>
            </a:xfrm>
            <a:custGeom>
              <a:avLst/>
              <a:gdLst>
                <a:gd name="connsiteX0" fmla="*/ 208074 w 410656"/>
                <a:gd name="connsiteY0" fmla="*/ 28842 h 654123"/>
                <a:gd name="connsiteX1" fmla="*/ 266911 w 410656"/>
                <a:gd name="connsiteY1" fmla="*/ 87679 h 654123"/>
                <a:gd name="connsiteX2" fmla="*/ 208074 w 410656"/>
                <a:gd name="connsiteY2" fmla="*/ 146516 h 654123"/>
                <a:gd name="connsiteX3" fmla="*/ 149237 w 410656"/>
                <a:gd name="connsiteY3" fmla="*/ 87679 h 654123"/>
                <a:gd name="connsiteX4" fmla="*/ 208074 w 410656"/>
                <a:gd name="connsiteY4" fmla="*/ 28842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1 h 654123"/>
                <a:gd name="connsiteX9" fmla="*/ 271079 w 410656"/>
                <a:gd name="connsiteY9" fmla="*/ 160001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8074" y="28842"/>
                  </a:moveTo>
                  <a:cubicBezTo>
                    <a:pt x="240569" y="28842"/>
                    <a:pt x="266911" y="55184"/>
                    <a:pt x="266911" y="87679"/>
                  </a:cubicBezTo>
                  <a:cubicBezTo>
                    <a:pt x="266911" y="120174"/>
                    <a:pt x="240569" y="146516"/>
                    <a:pt x="208074" y="146516"/>
                  </a:cubicBezTo>
                  <a:cubicBezTo>
                    <a:pt x="175579" y="146516"/>
                    <a:pt x="149237" y="120174"/>
                    <a:pt x="149237" y="87679"/>
                  </a:cubicBezTo>
                  <a:cubicBezTo>
                    <a:pt x="149237" y="55184"/>
                    <a:pt x="175579" y="28842"/>
                    <a:pt x="208074" y="28842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1"/>
                  </a:cubicBezTo>
                  <a:cubicBezTo>
                    <a:pt x="139300" y="160001"/>
                    <a:pt x="139300" y="160001"/>
                    <a:pt x="271079" y="160001"/>
                  </a:cubicBezTo>
                  <a:cubicBezTo>
                    <a:pt x="271079" y="160001"/>
                    <a:pt x="271079" y="160001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299"/>
                    <a:pt x="261667" y="654123"/>
                    <a:pt x="242841" y="654123"/>
                  </a:cubicBezTo>
                  <a:cubicBezTo>
                    <a:pt x="228722" y="654123"/>
                    <a:pt x="209896" y="635299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299"/>
                    <a:pt x="186364" y="654123"/>
                    <a:pt x="167539" y="654123"/>
                  </a:cubicBezTo>
                  <a:cubicBezTo>
                    <a:pt x="148712" y="654123"/>
                    <a:pt x="134593" y="635299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2" name="îSľíḍè"/>
            <p:cNvSpPr/>
            <p:nvPr/>
          </p:nvSpPr>
          <p:spPr bwMode="auto">
            <a:xfrm>
              <a:off x="6079436" y="2703931"/>
              <a:ext cx="410656" cy="654123"/>
            </a:xfrm>
            <a:custGeom>
              <a:avLst/>
              <a:gdLst>
                <a:gd name="connsiteX0" fmla="*/ 206920 w 410656"/>
                <a:gd name="connsiteY0" fmla="*/ 28842 h 654123"/>
                <a:gd name="connsiteX1" fmla="*/ 265757 w 410656"/>
                <a:gd name="connsiteY1" fmla="*/ 87679 h 654123"/>
                <a:gd name="connsiteX2" fmla="*/ 206920 w 410656"/>
                <a:gd name="connsiteY2" fmla="*/ 146516 h 654123"/>
                <a:gd name="connsiteX3" fmla="*/ 148083 w 410656"/>
                <a:gd name="connsiteY3" fmla="*/ 87679 h 654123"/>
                <a:gd name="connsiteX4" fmla="*/ 206920 w 410656"/>
                <a:gd name="connsiteY4" fmla="*/ 28842 h 654123"/>
                <a:gd name="connsiteX5" fmla="*/ 12227 w 410656"/>
                <a:gd name="connsiteY5" fmla="*/ 0 h 654123"/>
                <a:gd name="connsiteX6" fmla="*/ 21640 w 410656"/>
                <a:gd name="connsiteY6" fmla="*/ 0 h 654123"/>
                <a:gd name="connsiteX7" fmla="*/ 40465 w 410656"/>
                <a:gd name="connsiteY7" fmla="*/ 9412 h 654123"/>
                <a:gd name="connsiteX8" fmla="*/ 139300 w 410656"/>
                <a:gd name="connsiteY8" fmla="*/ 160001 h 654123"/>
                <a:gd name="connsiteX9" fmla="*/ 271079 w 410656"/>
                <a:gd name="connsiteY9" fmla="*/ 160001 h 654123"/>
                <a:gd name="connsiteX10" fmla="*/ 374620 w 410656"/>
                <a:gd name="connsiteY10" fmla="*/ 9412 h 654123"/>
                <a:gd name="connsiteX11" fmla="*/ 388739 w 410656"/>
                <a:gd name="connsiteY11" fmla="*/ 0 h 654123"/>
                <a:gd name="connsiteX12" fmla="*/ 402858 w 410656"/>
                <a:gd name="connsiteY12" fmla="*/ 0 h 654123"/>
                <a:gd name="connsiteX13" fmla="*/ 407565 w 410656"/>
                <a:gd name="connsiteY13" fmla="*/ 32942 h 654123"/>
                <a:gd name="connsiteX14" fmla="*/ 299318 w 410656"/>
                <a:gd name="connsiteY14" fmla="*/ 192943 h 654123"/>
                <a:gd name="connsiteX15" fmla="*/ 285198 w 410656"/>
                <a:gd name="connsiteY15" fmla="*/ 202355 h 654123"/>
                <a:gd name="connsiteX16" fmla="*/ 275786 w 410656"/>
                <a:gd name="connsiteY16" fmla="*/ 202355 h 654123"/>
                <a:gd name="connsiteX17" fmla="*/ 275786 w 410656"/>
                <a:gd name="connsiteY17" fmla="*/ 621182 h 654123"/>
                <a:gd name="connsiteX18" fmla="*/ 242841 w 410656"/>
                <a:gd name="connsiteY18" fmla="*/ 654123 h 654123"/>
                <a:gd name="connsiteX19" fmla="*/ 209896 w 410656"/>
                <a:gd name="connsiteY19" fmla="*/ 621182 h 654123"/>
                <a:gd name="connsiteX20" fmla="*/ 209896 w 410656"/>
                <a:gd name="connsiteY20" fmla="*/ 381180 h 654123"/>
                <a:gd name="connsiteX21" fmla="*/ 200483 w 410656"/>
                <a:gd name="connsiteY21" fmla="*/ 381180 h 654123"/>
                <a:gd name="connsiteX22" fmla="*/ 200483 w 410656"/>
                <a:gd name="connsiteY22" fmla="*/ 621182 h 654123"/>
                <a:gd name="connsiteX23" fmla="*/ 167539 w 410656"/>
                <a:gd name="connsiteY23" fmla="*/ 654123 h 654123"/>
                <a:gd name="connsiteX24" fmla="*/ 134593 w 410656"/>
                <a:gd name="connsiteY24" fmla="*/ 621182 h 654123"/>
                <a:gd name="connsiteX25" fmla="*/ 134593 w 410656"/>
                <a:gd name="connsiteY25" fmla="*/ 202355 h 654123"/>
                <a:gd name="connsiteX26" fmla="*/ 129887 w 410656"/>
                <a:gd name="connsiteY26" fmla="*/ 202355 h 654123"/>
                <a:gd name="connsiteX27" fmla="*/ 111061 w 410656"/>
                <a:gd name="connsiteY27" fmla="*/ 192943 h 654123"/>
                <a:gd name="connsiteX28" fmla="*/ 2814 w 410656"/>
                <a:gd name="connsiteY28" fmla="*/ 32942 h 654123"/>
                <a:gd name="connsiteX29" fmla="*/ 12227 w 410656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6" h="654123">
                  <a:moveTo>
                    <a:pt x="206920" y="28842"/>
                  </a:moveTo>
                  <a:cubicBezTo>
                    <a:pt x="239415" y="28842"/>
                    <a:pt x="265757" y="55184"/>
                    <a:pt x="265757" y="87679"/>
                  </a:cubicBezTo>
                  <a:cubicBezTo>
                    <a:pt x="265757" y="120174"/>
                    <a:pt x="239415" y="146516"/>
                    <a:pt x="206920" y="146516"/>
                  </a:cubicBezTo>
                  <a:cubicBezTo>
                    <a:pt x="174425" y="146516"/>
                    <a:pt x="148083" y="120174"/>
                    <a:pt x="148083" y="87679"/>
                  </a:cubicBezTo>
                  <a:cubicBezTo>
                    <a:pt x="148083" y="55184"/>
                    <a:pt x="174425" y="28842"/>
                    <a:pt x="206920" y="28842"/>
                  </a:cubicBezTo>
                  <a:close/>
                  <a:moveTo>
                    <a:pt x="12227" y="0"/>
                  </a:moveTo>
                  <a:cubicBezTo>
                    <a:pt x="12227" y="0"/>
                    <a:pt x="16933" y="0"/>
                    <a:pt x="21640" y="0"/>
                  </a:cubicBezTo>
                  <a:cubicBezTo>
                    <a:pt x="26346" y="0"/>
                    <a:pt x="35759" y="0"/>
                    <a:pt x="40465" y="9412"/>
                  </a:cubicBezTo>
                  <a:cubicBezTo>
                    <a:pt x="40465" y="9412"/>
                    <a:pt x="40465" y="9412"/>
                    <a:pt x="139300" y="160001"/>
                  </a:cubicBezTo>
                  <a:cubicBezTo>
                    <a:pt x="139300" y="160001"/>
                    <a:pt x="139300" y="160001"/>
                    <a:pt x="271079" y="160001"/>
                  </a:cubicBezTo>
                  <a:cubicBezTo>
                    <a:pt x="271079" y="160001"/>
                    <a:pt x="271079" y="160001"/>
                    <a:pt x="374620" y="9412"/>
                  </a:cubicBezTo>
                  <a:cubicBezTo>
                    <a:pt x="374620" y="0"/>
                    <a:pt x="384033" y="0"/>
                    <a:pt x="388739" y="0"/>
                  </a:cubicBezTo>
                  <a:cubicBezTo>
                    <a:pt x="393446" y="0"/>
                    <a:pt x="398152" y="0"/>
                    <a:pt x="402858" y="0"/>
                  </a:cubicBezTo>
                  <a:cubicBezTo>
                    <a:pt x="412271" y="9412"/>
                    <a:pt x="412271" y="23529"/>
                    <a:pt x="407565" y="32942"/>
                  </a:cubicBezTo>
                  <a:cubicBezTo>
                    <a:pt x="407565" y="32942"/>
                    <a:pt x="407565" y="32942"/>
                    <a:pt x="299318" y="192943"/>
                  </a:cubicBezTo>
                  <a:cubicBezTo>
                    <a:pt x="294611" y="197649"/>
                    <a:pt x="289905" y="202355"/>
                    <a:pt x="285198" y="202355"/>
                  </a:cubicBezTo>
                  <a:cubicBezTo>
                    <a:pt x="285198" y="202355"/>
                    <a:pt x="285198" y="202355"/>
                    <a:pt x="275786" y="202355"/>
                  </a:cubicBezTo>
                  <a:cubicBezTo>
                    <a:pt x="275786" y="202355"/>
                    <a:pt x="275786" y="202355"/>
                    <a:pt x="275786" y="621182"/>
                  </a:cubicBezTo>
                  <a:cubicBezTo>
                    <a:pt x="275786" y="635299"/>
                    <a:pt x="261667" y="654123"/>
                    <a:pt x="242841" y="654123"/>
                  </a:cubicBezTo>
                  <a:cubicBezTo>
                    <a:pt x="228722" y="654123"/>
                    <a:pt x="209896" y="635299"/>
                    <a:pt x="209896" y="621182"/>
                  </a:cubicBezTo>
                  <a:cubicBezTo>
                    <a:pt x="209896" y="621182"/>
                    <a:pt x="209896" y="621182"/>
                    <a:pt x="209896" y="381180"/>
                  </a:cubicBezTo>
                  <a:cubicBezTo>
                    <a:pt x="209896" y="381180"/>
                    <a:pt x="209896" y="381180"/>
                    <a:pt x="200483" y="381180"/>
                  </a:cubicBezTo>
                  <a:cubicBezTo>
                    <a:pt x="200483" y="381180"/>
                    <a:pt x="200483" y="381180"/>
                    <a:pt x="200483" y="621182"/>
                  </a:cubicBezTo>
                  <a:cubicBezTo>
                    <a:pt x="200483" y="635299"/>
                    <a:pt x="186364" y="654123"/>
                    <a:pt x="167539" y="654123"/>
                  </a:cubicBezTo>
                  <a:cubicBezTo>
                    <a:pt x="148713" y="654123"/>
                    <a:pt x="134593" y="635299"/>
                    <a:pt x="134593" y="621182"/>
                  </a:cubicBezTo>
                  <a:cubicBezTo>
                    <a:pt x="134593" y="621182"/>
                    <a:pt x="134593" y="621182"/>
                    <a:pt x="134593" y="202355"/>
                  </a:cubicBezTo>
                  <a:cubicBezTo>
                    <a:pt x="134593" y="202355"/>
                    <a:pt x="134593" y="202355"/>
                    <a:pt x="129887" y="202355"/>
                  </a:cubicBezTo>
                  <a:cubicBezTo>
                    <a:pt x="120474" y="202355"/>
                    <a:pt x="115768" y="197649"/>
                    <a:pt x="111061" y="192943"/>
                  </a:cubicBezTo>
                  <a:cubicBezTo>
                    <a:pt x="111061" y="192943"/>
                    <a:pt x="111061" y="192943"/>
                    <a:pt x="2814" y="32942"/>
                  </a:cubicBezTo>
                  <a:cubicBezTo>
                    <a:pt x="-1892" y="23529"/>
                    <a:pt x="-1892" y="9412"/>
                    <a:pt x="122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  <p:sp>
          <p:nvSpPr>
            <p:cNvPr id="33" name="íṣḷîḓé"/>
            <p:cNvSpPr/>
            <p:nvPr/>
          </p:nvSpPr>
          <p:spPr bwMode="auto">
            <a:xfrm>
              <a:off x="6455528" y="2703931"/>
              <a:ext cx="410657" cy="654123"/>
            </a:xfrm>
            <a:custGeom>
              <a:avLst/>
              <a:gdLst>
                <a:gd name="connsiteX0" fmla="*/ 206921 w 410657"/>
                <a:gd name="connsiteY0" fmla="*/ 28842 h 654123"/>
                <a:gd name="connsiteX1" fmla="*/ 265758 w 410657"/>
                <a:gd name="connsiteY1" fmla="*/ 87679 h 654123"/>
                <a:gd name="connsiteX2" fmla="*/ 206921 w 410657"/>
                <a:gd name="connsiteY2" fmla="*/ 146516 h 654123"/>
                <a:gd name="connsiteX3" fmla="*/ 148084 w 410657"/>
                <a:gd name="connsiteY3" fmla="*/ 87679 h 654123"/>
                <a:gd name="connsiteX4" fmla="*/ 206921 w 410657"/>
                <a:gd name="connsiteY4" fmla="*/ 28842 h 654123"/>
                <a:gd name="connsiteX5" fmla="*/ 12228 w 410657"/>
                <a:gd name="connsiteY5" fmla="*/ 0 h 654123"/>
                <a:gd name="connsiteX6" fmla="*/ 21641 w 410657"/>
                <a:gd name="connsiteY6" fmla="*/ 0 h 654123"/>
                <a:gd name="connsiteX7" fmla="*/ 40467 w 410657"/>
                <a:gd name="connsiteY7" fmla="*/ 9412 h 654123"/>
                <a:gd name="connsiteX8" fmla="*/ 139301 w 410657"/>
                <a:gd name="connsiteY8" fmla="*/ 160001 h 654123"/>
                <a:gd name="connsiteX9" fmla="*/ 271080 w 410657"/>
                <a:gd name="connsiteY9" fmla="*/ 160001 h 654123"/>
                <a:gd name="connsiteX10" fmla="*/ 374621 w 410657"/>
                <a:gd name="connsiteY10" fmla="*/ 9412 h 654123"/>
                <a:gd name="connsiteX11" fmla="*/ 388740 w 410657"/>
                <a:gd name="connsiteY11" fmla="*/ 0 h 654123"/>
                <a:gd name="connsiteX12" fmla="*/ 402859 w 410657"/>
                <a:gd name="connsiteY12" fmla="*/ 0 h 654123"/>
                <a:gd name="connsiteX13" fmla="*/ 407566 w 410657"/>
                <a:gd name="connsiteY13" fmla="*/ 32942 h 654123"/>
                <a:gd name="connsiteX14" fmla="*/ 299319 w 410657"/>
                <a:gd name="connsiteY14" fmla="*/ 192943 h 654123"/>
                <a:gd name="connsiteX15" fmla="*/ 285199 w 410657"/>
                <a:gd name="connsiteY15" fmla="*/ 202355 h 654123"/>
                <a:gd name="connsiteX16" fmla="*/ 275787 w 410657"/>
                <a:gd name="connsiteY16" fmla="*/ 202355 h 654123"/>
                <a:gd name="connsiteX17" fmla="*/ 275787 w 410657"/>
                <a:gd name="connsiteY17" fmla="*/ 621182 h 654123"/>
                <a:gd name="connsiteX18" fmla="*/ 242842 w 410657"/>
                <a:gd name="connsiteY18" fmla="*/ 654123 h 654123"/>
                <a:gd name="connsiteX19" fmla="*/ 209897 w 410657"/>
                <a:gd name="connsiteY19" fmla="*/ 621182 h 654123"/>
                <a:gd name="connsiteX20" fmla="*/ 209897 w 410657"/>
                <a:gd name="connsiteY20" fmla="*/ 381180 h 654123"/>
                <a:gd name="connsiteX21" fmla="*/ 200484 w 410657"/>
                <a:gd name="connsiteY21" fmla="*/ 381180 h 654123"/>
                <a:gd name="connsiteX22" fmla="*/ 200484 w 410657"/>
                <a:gd name="connsiteY22" fmla="*/ 621182 h 654123"/>
                <a:gd name="connsiteX23" fmla="*/ 167540 w 410657"/>
                <a:gd name="connsiteY23" fmla="*/ 654123 h 654123"/>
                <a:gd name="connsiteX24" fmla="*/ 134595 w 410657"/>
                <a:gd name="connsiteY24" fmla="*/ 621182 h 654123"/>
                <a:gd name="connsiteX25" fmla="*/ 134595 w 410657"/>
                <a:gd name="connsiteY25" fmla="*/ 202355 h 654123"/>
                <a:gd name="connsiteX26" fmla="*/ 129888 w 410657"/>
                <a:gd name="connsiteY26" fmla="*/ 202355 h 654123"/>
                <a:gd name="connsiteX27" fmla="*/ 111063 w 410657"/>
                <a:gd name="connsiteY27" fmla="*/ 192943 h 654123"/>
                <a:gd name="connsiteX28" fmla="*/ 2816 w 410657"/>
                <a:gd name="connsiteY28" fmla="*/ 32942 h 654123"/>
                <a:gd name="connsiteX29" fmla="*/ 12228 w 410657"/>
                <a:gd name="connsiteY29" fmla="*/ 0 h 65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10657" h="654123">
                  <a:moveTo>
                    <a:pt x="206921" y="28842"/>
                  </a:moveTo>
                  <a:cubicBezTo>
                    <a:pt x="239416" y="28842"/>
                    <a:pt x="265758" y="55184"/>
                    <a:pt x="265758" y="87679"/>
                  </a:cubicBezTo>
                  <a:cubicBezTo>
                    <a:pt x="265758" y="120174"/>
                    <a:pt x="239416" y="146516"/>
                    <a:pt x="206921" y="146516"/>
                  </a:cubicBezTo>
                  <a:cubicBezTo>
                    <a:pt x="174426" y="146516"/>
                    <a:pt x="148084" y="120174"/>
                    <a:pt x="148084" y="87679"/>
                  </a:cubicBezTo>
                  <a:cubicBezTo>
                    <a:pt x="148084" y="55184"/>
                    <a:pt x="174426" y="28842"/>
                    <a:pt x="206921" y="28842"/>
                  </a:cubicBezTo>
                  <a:close/>
                  <a:moveTo>
                    <a:pt x="12228" y="0"/>
                  </a:moveTo>
                  <a:cubicBezTo>
                    <a:pt x="12228" y="0"/>
                    <a:pt x="16935" y="0"/>
                    <a:pt x="21641" y="0"/>
                  </a:cubicBezTo>
                  <a:cubicBezTo>
                    <a:pt x="26348" y="0"/>
                    <a:pt x="35760" y="0"/>
                    <a:pt x="40467" y="9412"/>
                  </a:cubicBezTo>
                  <a:cubicBezTo>
                    <a:pt x="40467" y="9412"/>
                    <a:pt x="40467" y="9412"/>
                    <a:pt x="139301" y="160001"/>
                  </a:cubicBezTo>
                  <a:cubicBezTo>
                    <a:pt x="139301" y="160001"/>
                    <a:pt x="139301" y="160001"/>
                    <a:pt x="271080" y="160001"/>
                  </a:cubicBezTo>
                  <a:cubicBezTo>
                    <a:pt x="271080" y="160001"/>
                    <a:pt x="271080" y="160001"/>
                    <a:pt x="374621" y="9412"/>
                  </a:cubicBezTo>
                  <a:cubicBezTo>
                    <a:pt x="374621" y="0"/>
                    <a:pt x="384034" y="0"/>
                    <a:pt x="388740" y="0"/>
                  </a:cubicBezTo>
                  <a:cubicBezTo>
                    <a:pt x="393447" y="0"/>
                    <a:pt x="398153" y="0"/>
                    <a:pt x="402859" y="0"/>
                  </a:cubicBezTo>
                  <a:cubicBezTo>
                    <a:pt x="412272" y="9412"/>
                    <a:pt x="412272" y="23530"/>
                    <a:pt x="407566" y="32942"/>
                  </a:cubicBezTo>
                  <a:cubicBezTo>
                    <a:pt x="407566" y="32942"/>
                    <a:pt x="407566" y="32942"/>
                    <a:pt x="299319" y="192943"/>
                  </a:cubicBezTo>
                  <a:cubicBezTo>
                    <a:pt x="294612" y="197649"/>
                    <a:pt x="289906" y="202355"/>
                    <a:pt x="285199" y="202355"/>
                  </a:cubicBezTo>
                  <a:cubicBezTo>
                    <a:pt x="285199" y="202355"/>
                    <a:pt x="285199" y="202355"/>
                    <a:pt x="275787" y="202355"/>
                  </a:cubicBezTo>
                  <a:cubicBezTo>
                    <a:pt x="275787" y="202355"/>
                    <a:pt x="275787" y="202355"/>
                    <a:pt x="275787" y="621182"/>
                  </a:cubicBezTo>
                  <a:cubicBezTo>
                    <a:pt x="275787" y="635299"/>
                    <a:pt x="261668" y="654123"/>
                    <a:pt x="242842" y="654123"/>
                  </a:cubicBezTo>
                  <a:cubicBezTo>
                    <a:pt x="228723" y="654123"/>
                    <a:pt x="209897" y="635299"/>
                    <a:pt x="209897" y="621182"/>
                  </a:cubicBezTo>
                  <a:cubicBezTo>
                    <a:pt x="209897" y="621182"/>
                    <a:pt x="209897" y="621182"/>
                    <a:pt x="209897" y="381180"/>
                  </a:cubicBezTo>
                  <a:cubicBezTo>
                    <a:pt x="209897" y="381180"/>
                    <a:pt x="209897" y="381180"/>
                    <a:pt x="200484" y="381180"/>
                  </a:cubicBezTo>
                  <a:cubicBezTo>
                    <a:pt x="200484" y="381180"/>
                    <a:pt x="200484" y="381180"/>
                    <a:pt x="200484" y="621182"/>
                  </a:cubicBezTo>
                  <a:cubicBezTo>
                    <a:pt x="200484" y="635299"/>
                    <a:pt x="186365" y="654123"/>
                    <a:pt x="167540" y="654123"/>
                  </a:cubicBezTo>
                  <a:cubicBezTo>
                    <a:pt x="148714" y="654123"/>
                    <a:pt x="134595" y="635299"/>
                    <a:pt x="134595" y="621182"/>
                  </a:cubicBezTo>
                  <a:cubicBezTo>
                    <a:pt x="134595" y="621182"/>
                    <a:pt x="134595" y="621182"/>
                    <a:pt x="134595" y="202355"/>
                  </a:cubicBezTo>
                  <a:cubicBezTo>
                    <a:pt x="134595" y="202355"/>
                    <a:pt x="134595" y="202355"/>
                    <a:pt x="129888" y="202355"/>
                  </a:cubicBezTo>
                  <a:cubicBezTo>
                    <a:pt x="120476" y="202355"/>
                    <a:pt x="115769" y="197649"/>
                    <a:pt x="111063" y="192943"/>
                  </a:cubicBezTo>
                  <a:cubicBezTo>
                    <a:pt x="111063" y="192943"/>
                    <a:pt x="111063" y="192943"/>
                    <a:pt x="2816" y="32942"/>
                  </a:cubicBezTo>
                  <a:cubicBezTo>
                    <a:pt x="-1891" y="23530"/>
                    <a:pt x="-1891" y="9412"/>
                    <a:pt x="12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sz="1350">
                <a:cs typeface="+mn-ea"/>
                <a:sym typeface="+mn-lt"/>
              </a:endParaRPr>
            </a:p>
          </p:txBody>
        </p:sp>
      </p:grpSp>
      <p:grpSp>
        <p:nvGrpSpPr>
          <p:cNvPr id="9" name="íṡliďê"/>
          <p:cNvGrpSpPr/>
          <p:nvPr/>
        </p:nvGrpSpPr>
        <p:grpSpPr>
          <a:xfrm>
            <a:off x="6399146" y="1750884"/>
            <a:ext cx="382654" cy="382654"/>
            <a:chOff x="8397597" y="1190861"/>
            <a:chExt cx="594604" cy="594604"/>
          </a:xfrm>
        </p:grpSpPr>
        <p:sp>
          <p:nvSpPr>
            <p:cNvPr id="28" name="îSḻïḍê"/>
            <p:cNvSpPr/>
            <p:nvPr/>
          </p:nvSpPr>
          <p:spPr>
            <a:xfrm>
              <a:off x="8397597" y="1190861"/>
              <a:ext cx="594604" cy="594604"/>
            </a:xfrm>
            <a:prstGeom prst="ellipse">
              <a:avLst/>
            </a:prstGeom>
            <a:solidFill>
              <a:srgbClr val="6F9FBD"/>
            </a:solid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ïṩḻîdè"/>
            <p:cNvSpPr/>
            <p:nvPr/>
          </p:nvSpPr>
          <p:spPr>
            <a:xfrm>
              <a:off x="8579171" y="1353948"/>
              <a:ext cx="231454" cy="268432"/>
            </a:xfrm>
            <a:custGeom>
              <a:avLst/>
              <a:gdLst>
                <a:gd name="connsiteX0" fmla="*/ 319112 w 489849"/>
                <a:gd name="connsiteY0" fmla="*/ 229316 h 568112"/>
                <a:gd name="connsiteX1" fmla="*/ 466776 w 489849"/>
                <a:gd name="connsiteY1" fmla="*/ 229316 h 568112"/>
                <a:gd name="connsiteX2" fmla="*/ 489849 w 489849"/>
                <a:gd name="connsiteY2" fmla="*/ 252332 h 568112"/>
                <a:gd name="connsiteX3" fmla="*/ 488926 w 489849"/>
                <a:gd name="connsiteY3" fmla="*/ 394111 h 568112"/>
                <a:gd name="connsiteX4" fmla="*/ 465854 w 489849"/>
                <a:gd name="connsiteY4" fmla="*/ 417127 h 568112"/>
                <a:gd name="connsiteX5" fmla="*/ 448318 w 489849"/>
                <a:gd name="connsiteY5" fmla="*/ 407920 h 568112"/>
                <a:gd name="connsiteX6" fmla="*/ 440012 w 489849"/>
                <a:gd name="connsiteY6" fmla="*/ 546017 h 568112"/>
                <a:gd name="connsiteX7" fmla="*/ 416017 w 489849"/>
                <a:gd name="connsiteY7" fmla="*/ 568112 h 568112"/>
                <a:gd name="connsiteX8" fmla="*/ 369872 w 489849"/>
                <a:gd name="connsiteY8" fmla="*/ 568112 h 568112"/>
                <a:gd name="connsiteX9" fmla="*/ 345877 w 489849"/>
                <a:gd name="connsiteY9" fmla="*/ 546017 h 568112"/>
                <a:gd name="connsiteX10" fmla="*/ 336648 w 489849"/>
                <a:gd name="connsiteY10" fmla="*/ 407920 h 568112"/>
                <a:gd name="connsiteX11" fmla="*/ 319112 w 489849"/>
                <a:gd name="connsiteY11" fmla="*/ 417127 h 568112"/>
                <a:gd name="connsiteX12" fmla="*/ 296963 w 489849"/>
                <a:gd name="connsiteY12" fmla="*/ 394111 h 568112"/>
                <a:gd name="connsiteX13" fmla="*/ 296040 w 489849"/>
                <a:gd name="connsiteY13" fmla="*/ 252332 h 568112"/>
                <a:gd name="connsiteX14" fmla="*/ 319112 w 489849"/>
                <a:gd name="connsiteY14" fmla="*/ 229316 h 568112"/>
                <a:gd name="connsiteX15" fmla="*/ 218220 w 489849"/>
                <a:gd name="connsiteY15" fmla="*/ 220143 h 568112"/>
                <a:gd name="connsiteX16" fmla="*/ 245442 w 489849"/>
                <a:gd name="connsiteY16" fmla="*/ 247291 h 568112"/>
                <a:gd name="connsiteX17" fmla="*/ 218220 w 489849"/>
                <a:gd name="connsiteY17" fmla="*/ 274439 h 568112"/>
                <a:gd name="connsiteX18" fmla="*/ 190998 w 489849"/>
                <a:gd name="connsiteY18" fmla="*/ 247291 h 568112"/>
                <a:gd name="connsiteX19" fmla="*/ 218220 w 489849"/>
                <a:gd name="connsiteY19" fmla="*/ 220143 h 568112"/>
                <a:gd name="connsiteX20" fmla="*/ 124127 w 489849"/>
                <a:gd name="connsiteY20" fmla="*/ 220143 h 568112"/>
                <a:gd name="connsiteX21" fmla="*/ 151349 w 489849"/>
                <a:gd name="connsiteY21" fmla="*/ 247291 h 568112"/>
                <a:gd name="connsiteX22" fmla="*/ 124127 w 489849"/>
                <a:gd name="connsiteY22" fmla="*/ 274439 h 568112"/>
                <a:gd name="connsiteX23" fmla="*/ 96905 w 489849"/>
                <a:gd name="connsiteY23" fmla="*/ 247291 h 568112"/>
                <a:gd name="connsiteX24" fmla="*/ 124127 w 489849"/>
                <a:gd name="connsiteY24" fmla="*/ 220143 h 568112"/>
                <a:gd name="connsiteX25" fmla="*/ 111618 w 489849"/>
                <a:gd name="connsiteY25" fmla="*/ 137146 h 568112"/>
                <a:gd name="connsiteX26" fmla="*/ 249963 w 489849"/>
                <a:gd name="connsiteY26" fmla="*/ 137146 h 568112"/>
                <a:gd name="connsiteX27" fmla="*/ 267487 w 489849"/>
                <a:gd name="connsiteY27" fmla="*/ 154677 h 568112"/>
                <a:gd name="connsiteX28" fmla="*/ 249963 w 489849"/>
                <a:gd name="connsiteY28" fmla="*/ 172209 h 568112"/>
                <a:gd name="connsiteX29" fmla="*/ 111618 w 489849"/>
                <a:gd name="connsiteY29" fmla="*/ 172209 h 568112"/>
                <a:gd name="connsiteX30" fmla="*/ 94094 w 489849"/>
                <a:gd name="connsiteY30" fmla="*/ 154677 h 568112"/>
                <a:gd name="connsiteX31" fmla="*/ 111618 w 489849"/>
                <a:gd name="connsiteY31" fmla="*/ 137146 h 568112"/>
                <a:gd name="connsiteX32" fmla="*/ 392944 w 489849"/>
                <a:gd name="connsiteY32" fmla="*/ 88472 h 568112"/>
                <a:gd name="connsiteX33" fmla="*/ 455673 w 489849"/>
                <a:gd name="connsiteY33" fmla="*/ 151053 h 568112"/>
                <a:gd name="connsiteX34" fmla="*/ 392944 w 489849"/>
                <a:gd name="connsiteY34" fmla="*/ 213634 h 568112"/>
                <a:gd name="connsiteX35" fmla="*/ 330215 w 489849"/>
                <a:gd name="connsiteY35" fmla="*/ 151053 h 568112"/>
                <a:gd name="connsiteX36" fmla="*/ 392944 w 489849"/>
                <a:gd name="connsiteY36" fmla="*/ 88472 h 568112"/>
                <a:gd name="connsiteX37" fmla="*/ 18450 w 489849"/>
                <a:gd name="connsiteY37" fmla="*/ 0 h 568112"/>
                <a:gd name="connsiteX38" fmla="*/ 404971 w 489849"/>
                <a:gd name="connsiteY38" fmla="*/ 0 h 568112"/>
                <a:gd name="connsiteX39" fmla="*/ 423421 w 489849"/>
                <a:gd name="connsiteY39" fmla="*/ 18421 h 568112"/>
                <a:gd name="connsiteX40" fmla="*/ 423421 w 489849"/>
                <a:gd name="connsiteY40" fmla="*/ 70920 h 568112"/>
                <a:gd name="connsiteX41" fmla="*/ 392056 w 489849"/>
                <a:gd name="connsiteY41" fmla="*/ 64473 h 568112"/>
                <a:gd name="connsiteX42" fmla="*/ 328405 w 489849"/>
                <a:gd name="connsiteY42" fmla="*/ 93947 h 568112"/>
                <a:gd name="connsiteX43" fmla="*/ 58117 w 489849"/>
                <a:gd name="connsiteY43" fmla="*/ 93947 h 568112"/>
                <a:gd name="connsiteX44" fmla="*/ 58117 w 489849"/>
                <a:gd name="connsiteY44" fmla="*/ 299340 h 568112"/>
                <a:gd name="connsiteX45" fmla="*/ 79334 w 489849"/>
                <a:gd name="connsiteY45" fmla="*/ 320524 h 568112"/>
                <a:gd name="connsiteX46" fmla="*/ 273056 w 489849"/>
                <a:gd name="connsiteY46" fmla="*/ 320524 h 568112"/>
                <a:gd name="connsiteX47" fmla="*/ 273056 w 489849"/>
                <a:gd name="connsiteY47" fmla="*/ 367497 h 568112"/>
                <a:gd name="connsiteX48" fmla="*/ 79334 w 489849"/>
                <a:gd name="connsiteY48" fmla="*/ 367497 h 568112"/>
                <a:gd name="connsiteX49" fmla="*/ 11992 w 489849"/>
                <a:gd name="connsiteY49" fmla="*/ 299340 h 568112"/>
                <a:gd name="connsiteX50" fmla="*/ 11992 w 489849"/>
                <a:gd name="connsiteY50" fmla="*/ 95789 h 568112"/>
                <a:gd name="connsiteX51" fmla="*/ 0 w 489849"/>
                <a:gd name="connsiteY51" fmla="*/ 78289 h 568112"/>
                <a:gd name="connsiteX52" fmla="*/ 0 w 489849"/>
                <a:gd name="connsiteY52" fmla="*/ 18421 h 568112"/>
                <a:gd name="connsiteX53" fmla="*/ 18450 w 489849"/>
                <a:gd name="connsiteY53" fmla="*/ 0 h 5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9849" h="568112">
                  <a:moveTo>
                    <a:pt x="319112" y="229316"/>
                  </a:moveTo>
                  <a:cubicBezTo>
                    <a:pt x="329264" y="229316"/>
                    <a:pt x="466776" y="229316"/>
                    <a:pt x="466776" y="229316"/>
                  </a:cubicBezTo>
                  <a:cubicBezTo>
                    <a:pt x="479697" y="229316"/>
                    <a:pt x="489849" y="239443"/>
                    <a:pt x="489849" y="252332"/>
                  </a:cubicBezTo>
                  <a:lnTo>
                    <a:pt x="488926" y="394111"/>
                  </a:lnTo>
                  <a:cubicBezTo>
                    <a:pt x="488926" y="406079"/>
                    <a:pt x="478774" y="417127"/>
                    <a:pt x="465854" y="417127"/>
                  </a:cubicBezTo>
                  <a:cubicBezTo>
                    <a:pt x="459393" y="417127"/>
                    <a:pt x="452933" y="413444"/>
                    <a:pt x="448318" y="407920"/>
                  </a:cubicBezTo>
                  <a:lnTo>
                    <a:pt x="440012" y="546017"/>
                  </a:lnTo>
                  <a:cubicBezTo>
                    <a:pt x="439090" y="558906"/>
                    <a:pt x="428938" y="568112"/>
                    <a:pt x="416017" y="568112"/>
                  </a:cubicBezTo>
                  <a:lnTo>
                    <a:pt x="369872" y="568112"/>
                  </a:lnTo>
                  <a:cubicBezTo>
                    <a:pt x="356951" y="568112"/>
                    <a:pt x="346800" y="558906"/>
                    <a:pt x="345877" y="546017"/>
                  </a:cubicBezTo>
                  <a:lnTo>
                    <a:pt x="336648" y="407920"/>
                  </a:lnTo>
                  <a:cubicBezTo>
                    <a:pt x="332956" y="413444"/>
                    <a:pt x="326496" y="417127"/>
                    <a:pt x="319112" y="417127"/>
                  </a:cubicBezTo>
                  <a:cubicBezTo>
                    <a:pt x="307115" y="417127"/>
                    <a:pt x="296963" y="406079"/>
                    <a:pt x="296963" y="394111"/>
                  </a:cubicBezTo>
                  <a:lnTo>
                    <a:pt x="296040" y="252332"/>
                  </a:lnTo>
                  <a:cubicBezTo>
                    <a:pt x="296040" y="239443"/>
                    <a:pt x="306192" y="229316"/>
                    <a:pt x="319112" y="229316"/>
                  </a:cubicBezTo>
                  <a:close/>
                  <a:moveTo>
                    <a:pt x="218220" y="220143"/>
                  </a:moveTo>
                  <a:cubicBezTo>
                    <a:pt x="233254" y="220143"/>
                    <a:pt x="245442" y="232298"/>
                    <a:pt x="245442" y="247291"/>
                  </a:cubicBezTo>
                  <a:cubicBezTo>
                    <a:pt x="245442" y="262284"/>
                    <a:pt x="233254" y="274439"/>
                    <a:pt x="218220" y="274439"/>
                  </a:cubicBezTo>
                  <a:cubicBezTo>
                    <a:pt x="203186" y="274439"/>
                    <a:pt x="190998" y="262284"/>
                    <a:pt x="190998" y="247291"/>
                  </a:cubicBezTo>
                  <a:cubicBezTo>
                    <a:pt x="190998" y="232298"/>
                    <a:pt x="203186" y="220143"/>
                    <a:pt x="218220" y="220143"/>
                  </a:cubicBezTo>
                  <a:close/>
                  <a:moveTo>
                    <a:pt x="124127" y="220143"/>
                  </a:moveTo>
                  <a:cubicBezTo>
                    <a:pt x="139161" y="220143"/>
                    <a:pt x="151349" y="232298"/>
                    <a:pt x="151349" y="247291"/>
                  </a:cubicBezTo>
                  <a:cubicBezTo>
                    <a:pt x="151349" y="262284"/>
                    <a:pt x="139161" y="274439"/>
                    <a:pt x="124127" y="274439"/>
                  </a:cubicBezTo>
                  <a:cubicBezTo>
                    <a:pt x="109093" y="274439"/>
                    <a:pt x="96905" y="262284"/>
                    <a:pt x="96905" y="247291"/>
                  </a:cubicBezTo>
                  <a:cubicBezTo>
                    <a:pt x="96905" y="232298"/>
                    <a:pt x="109093" y="220143"/>
                    <a:pt x="124127" y="220143"/>
                  </a:cubicBezTo>
                  <a:close/>
                  <a:moveTo>
                    <a:pt x="111618" y="137146"/>
                  </a:moveTo>
                  <a:lnTo>
                    <a:pt x="249963" y="137146"/>
                  </a:lnTo>
                  <a:cubicBezTo>
                    <a:pt x="259186" y="137146"/>
                    <a:pt x="267487" y="144528"/>
                    <a:pt x="267487" y="154677"/>
                  </a:cubicBezTo>
                  <a:cubicBezTo>
                    <a:pt x="267487" y="164827"/>
                    <a:pt x="259186" y="172209"/>
                    <a:pt x="249963" y="172209"/>
                  </a:cubicBezTo>
                  <a:lnTo>
                    <a:pt x="111618" y="172209"/>
                  </a:lnTo>
                  <a:cubicBezTo>
                    <a:pt x="101472" y="172209"/>
                    <a:pt x="94094" y="163905"/>
                    <a:pt x="94094" y="154677"/>
                  </a:cubicBezTo>
                  <a:cubicBezTo>
                    <a:pt x="94094" y="144528"/>
                    <a:pt x="101472" y="137146"/>
                    <a:pt x="111618" y="137146"/>
                  </a:cubicBezTo>
                  <a:close/>
                  <a:moveTo>
                    <a:pt x="392944" y="88472"/>
                  </a:moveTo>
                  <a:cubicBezTo>
                    <a:pt x="427588" y="88472"/>
                    <a:pt x="455673" y="116490"/>
                    <a:pt x="455673" y="151053"/>
                  </a:cubicBezTo>
                  <a:cubicBezTo>
                    <a:pt x="455673" y="185616"/>
                    <a:pt x="427588" y="213634"/>
                    <a:pt x="392944" y="213634"/>
                  </a:cubicBezTo>
                  <a:cubicBezTo>
                    <a:pt x="358300" y="213634"/>
                    <a:pt x="330215" y="185616"/>
                    <a:pt x="330215" y="151053"/>
                  </a:cubicBezTo>
                  <a:cubicBezTo>
                    <a:pt x="330215" y="116490"/>
                    <a:pt x="358300" y="88472"/>
                    <a:pt x="392944" y="88472"/>
                  </a:cubicBezTo>
                  <a:close/>
                  <a:moveTo>
                    <a:pt x="18450" y="0"/>
                  </a:moveTo>
                  <a:lnTo>
                    <a:pt x="404971" y="0"/>
                  </a:lnTo>
                  <a:cubicBezTo>
                    <a:pt x="415119" y="0"/>
                    <a:pt x="423421" y="8289"/>
                    <a:pt x="423421" y="18421"/>
                  </a:cubicBezTo>
                  <a:lnTo>
                    <a:pt x="423421" y="70920"/>
                  </a:lnTo>
                  <a:cubicBezTo>
                    <a:pt x="414196" y="67236"/>
                    <a:pt x="403126" y="64473"/>
                    <a:pt x="392056" y="64473"/>
                  </a:cubicBezTo>
                  <a:cubicBezTo>
                    <a:pt x="367149" y="64473"/>
                    <a:pt x="344087" y="75526"/>
                    <a:pt x="328405" y="93947"/>
                  </a:cubicBezTo>
                  <a:lnTo>
                    <a:pt x="58117" y="93947"/>
                  </a:lnTo>
                  <a:lnTo>
                    <a:pt x="58117" y="299340"/>
                  </a:lnTo>
                  <a:cubicBezTo>
                    <a:pt x="58117" y="311313"/>
                    <a:pt x="68264" y="320524"/>
                    <a:pt x="79334" y="320524"/>
                  </a:cubicBezTo>
                  <a:lnTo>
                    <a:pt x="273056" y="320524"/>
                  </a:lnTo>
                  <a:lnTo>
                    <a:pt x="273056" y="367497"/>
                  </a:lnTo>
                  <a:lnTo>
                    <a:pt x="79334" y="367497"/>
                  </a:lnTo>
                  <a:cubicBezTo>
                    <a:pt x="42434" y="367497"/>
                    <a:pt x="11992" y="337103"/>
                    <a:pt x="11992" y="299340"/>
                  </a:cubicBezTo>
                  <a:lnTo>
                    <a:pt x="11992" y="95789"/>
                  </a:lnTo>
                  <a:cubicBezTo>
                    <a:pt x="5535" y="93026"/>
                    <a:pt x="0" y="86578"/>
                    <a:pt x="0" y="78289"/>
                  </a:cubicBezTo>
                  <a:lnTo>
                    <a:pt x="0" y="18421"/>
                  </a:lnTo>
                  <a:cubicBezTo>
                    <a:pt x="0" y="8289"/>
                    <a:pt x="8302" y="0"/>
                    <a:pt x="18450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îšlíḋe"/>
          <p:cNvGrpSpPr/>
          <p:nvPr/>
        </p:nvGrpSpPr>
        <p:grpSpPr>
          <a:xfrm>
            <a:off x="7258636" y="3352030"/>
            <a:ext cx="382654" cy="382654"/>
            <a:chOff x="8397597" y="1190861"/>
            <a:chExt cx="594604" cy="594604"/>
          </a:xfrm>
        </p:grpSpPr>
        <p:sp>
          <p:nvSpPr>
            <p:cNvPr id="26" name="ïṩ1îḋê"/>
            <p:cNvSpPr/>
            <p:nvPr/>
          </p:nvSpPr>
          <p:spPr>
            <a:xfrm>
              <a:off x="8397597" y="1190861"/>
              <a:ext cx="594604" cy="5946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ṣļíḋê"/>
            <p:cNvSpPr/>
            <p:nvPr/>
          </p:nvSpPr>
          <p:spPr>
            <a:xfrm>
              <a:off x="8579171" y="1353948"/>
              <a:ext cx="231454" cy="268432"/>
            </a:xfrm>
            <a:custGeom>
              <a:avLst/>
              <a:gdLst>
                <a:gd name="connsiteX0" fmla="*/ 319112 w 489849"/>
                <a:gd name="connsiteY0" fmla="*/ 229316 h 568112"/>
                <a:gd name="connsiteX1" fmla="*/ 466776 w 489849"/>
                <a:gd name="connsiteY1" fmla="*/ 229316 h 568112"/>
                <a:gd name="connsiteX2" fmla="*/ 489849 w 489849"/>
                <a:gd name="connsiteY2" fmla="*/ 252332 h 568112"/>
                <a:gd name="connsiteX3" fmla="*/ 488926 w 489849"/>
                <a:gd name="connsiteY3" fmla="*/ 394111 h 568112"/>
                <a:gd name="connsiteX4" fmla="*/ 465854 w 489849"/>
                <a:gd name="connsiteY4" fmla="*/ 417127 h 568112"/>
                <a:gd name="connsiteX5" fmla="*/ 448318 w 489849"/>
                <a:gd name="connsiteY5" fmla="*/ 407920 h 568112"/>
                <a:gd name="connsiteX6" fmla="*/ 440012 w 489849"/>
                <a:gd name="connsiteY6" fmla="*/ 546017 h 568112"/>
                <a:gd name="connsiteX7" fmla="*/ 416017 w 489849"/>
                <a:gd name="connsiteY7" fmla="*/ 568112 h 568112"/>
                <a:gd name="connsiteX8" fmla="*/ 369872 w 489849"/>
                <a:gd name="connsiteY8" fmla="*/ 568112 h 568112"/>
                <a:gd name="connsiteX9" fmla="*/ 345877 w 489849"/>
                <a:gd name="connsiteY9" fmla="*/ 546017 h 568112"/>
                <a:gd name="connsiteX10" fmla="*/ 336648 w 489849"/>
                <a:gd name="connsiteY10" fmla="*/ 407920 h 568112"/>
                <a:gd name="connsiteX11" fmla="*/ 319112 w 489849"/>
                <a:gd name="connsiteY11" fmla="*/ 417127 h 568112"/>
                <a:gd name="connsiteX12" fmla="*/ 296963 w 489849"/>
                <a:gd name="connsiteY12" fmla="*/ 394111 h 568112"/>
                <a:gd name="connsiteX13" fmla="*/ 296040 w 489849"/>
                <a:gd name="connsiteY13" fmla="*/ 252332 h 568112"/>
                <a:gd name="connsiteX14" fmla="*/ 319112 w 489849"/>
                <a:gd name="connsiteY14" fmla="*/ 229316 h 568112"/>
                <a:gd name="connsiteX15" fmla="*/ 218220 w 489849"/>
                <a:gd name="connsiteY15" fmla="*/ 220143 h 568112"/>
                <a:gd name="connsiteX16" fmla="*/ 245442 w 489849"/>
                <a:gd name="connsiteY16" fmla="*/ 247291 h 568112"/>
                <a:gd name="connsiteX17" fmla="*/ 218220 w 489849"/>
                <a:gd name="connsiteY17" fmla="*/ 274439 h 568112"/>
                <a:gd name="connsiteX18" fmla="*/ 190998 w 489849"/>
                <a:gd name="connsiteY18" fmla="*/ 247291 h 568112"/>
                <a:gd name="connsiteX19" fmla="*/ 218220 w 489849"/>
                <a:gd name="connsiteY19" fmla="*/ 220143 h 568112"/>
                <a:gd name="connsiteX20" fmla="*/ 124127 w 489849"/>
                <a:gd name="connsiteY20" fmla="*/ 220143 h 568112"/>
                <a:gd name="connsiteX21" fmla="*/ 151349 w 489849"/>
                <a:gd name="connsiteY21" fmla="*/ 247291 h 568112"/>
                <a:gd name="connsiteX22" fmla="*/ 124127 w 489849"/>
                <a:gd name="connsiteY22" fmla="*/ 274439 h 568112"/>
                <a:gd name="connsiteX23" fmla="*/ 96905 w 489849"/>
                <a:gd name="connsiteY23" fmla="*/ 247291 h 568112"/>
                <a:gd name="connsiteX24" fmla="*/ 124127 w 489849"/>
                <a:gd name="connsiteY24" fmla="*/ 220143 h 568112"/>
                <a:gd name="connsiteX25" fmla="*/ 111618 w 489849"/>
                <a:gd name="connsiteY25" fmla="*/ 137146 h 568112"/>
                <a:gd name="connsiteX26" fmla="*/ 249963 w 489849"/>
                <a:gd name="connsiteY26" fmla="*/ 137146 h 568112"/>
                <a:gd name="connsiteX27" fmla="*/ 267487 w 489849"/>
                <a:gd name="connsiteY27" fmla="*/ 154677 h 568112"/>
                <a:gd name="connsiteX28" fmla="*/ 249963 w 489849"/>
                <a:gd name="connsiteY28" fmla="*/ 172209 h 568112"/>
                <a:gd name="connsiteX29" fmla="*/ 111618 w 489849"/>
                <a:gd name="connsiteY29" fmla="*/ 172209 h 568112"/>
                <a:gd name="connsiteX30" fmla="*/ 94094 w 489849"/>
                <a:gd name="connsiteY30" fmla="*/ 154677 h 568112"/>
                <a:gd name="connsiteX31" fmla="*/ 111618 w 489849"/>
                <a:gd name="connsiteY31" fmla="*/ 137146 h 568112"/>
                <a:gd name="connsiteX32" fmla="*/ 392944 w 489849"/>
                <a:gd name="connsiteY32" fmla="*/ 88472 h 568112"/>
                <a:gd name="connsiteX33" fmla="*/ 455673 w 489849"/>
                <a:gd name="connsiteY33" fmla="*/ 151053 h 568112"/>
                <a:gd name="connsiteX34" fmla="*/ 392944 w 489849"/>
                <a:gd name="connsiteY34" fmla="*/ 213634 h 568112"/>
                <a:gd name="connsiteX35" fmla="*/ 330215 w 489849"/>
                <a:gd name="connsiteY35" fmla="*/ 151053 h 568112"/>
                <a:gd name="connsiteX36" fmla="*/ 392944 w 489849"/>
                <a:gd name="connsiteY36" fmla="*/ 88472 h 568112"/>
                <a:gd name="connsiteX37" fmla="*/ 18450 w 489849"/>
                <a:gd name="connsiteY37" fmla="*/ 0 h 568112"/>
                <a:gd name="connsiteX38" fmla="*/ 404971 w 489849"/>
                <a:gd name="connsiteY38" fmla="*/ 0 h 568112"/>
                <a:gd name="connsiteX39" fmla="*/ 423421 w 489849"/>
                <a:gd name="connsiteY39" fmla="*/ 18421 h 568112"/>
                <a:gd name="connsiteX40" fmla="*/ 423421 w 489849"/>
                <a:gd name="connsiteY40" fmla="*/ 70920 h 568112"/>
                <a:gd name="connsiteX41" fmla="*/ 392056 w 489849"/>
                <a:gd name="connsiteY41" fmla="*/ 64473 h 568112"/>
                <a:gd name="connsiteX42" fmla="*/ 328405 w 489849"/>
                <a:gd name="connsiteY42" fmla="*/ 93947 h 568112"/>
                <a:gd name="connsiteX43" fmla="*/ 58117 w 489849"/>
                <a:gd name="connsiteY43" fmla="*/ 93947 h 568112"/>
                <a:gd name="connsiteX44" fmla="*/ 58117 w 489849"/>
                <a:gd name="connsiteY44" fmla="*/ 299340 h 568112"/>
                <a:gd name="connsiteX45" fmla="*/ 79334 w 489849"/>
                <a:gd name="connsiteY45" fmla="*/ 320524 h 568112"/>
                <a:gd name="connsiteX46" fmla="*/ 273056 w 489849"/>
                <a:gd name="connsiteY46" fmla="*/ 320524 h 568112"/>
                <a:gd name="connsiteX47" fmla="*/ 273056 w 489849"/>
                <a:gd name="connsiteY47" fmla="*/ 367497 h 568112"/>
                <a:gd name="connsiteX48" fmla="*/ 79334 w 489849"/>
                <a:gd name="connsiteY48" fmla="*/ 367497 h 568112"/>
                <a:gd name="connsiteX49" fmla="*/ 11992 w 489849"/>
                <a:gd name="connsiteY49" fmla="*/ 299340 h 568112"/>
                <a:gd name="connsiteX50" fmla="*/ 11992 w 489849"/>
                <a:gd name="connsiteY50" fmla="*/ 95789 h 568112"/>
                <a:gd name="connsiteX51" fmla="*/ 0 w 489849"/>
                <a:gd name="connsiteY51" fmla="*/ 78289 h 568112"/>
                <a:gd name="connsiteX52" fmla="*/ 0 w 489849"/>
                <a:gd name="connsiteY52" fmla="*/ 18421 h 568112"/>
                <a:gd name="connsiteX53" fmla="*/ 18450 w 489849"/>
                <a:gd name="connsiteY53" fmla="*/ 0 h 5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9849" h="568112">
                  <a:moveTo>
                    <a:pt x="319112" y="229316"/>
                  </a:moveTo>
                  <a:cubicBezTo>
                    <a:pt x="329264" y="229316"/>
                    <a:pt x="466776" y="229316"/>
                    <a:pt x="466776" y="229316"/>
                  </a:cubicBezTo>
                  <a:cubicBezTo>
                    <a:pt x="479697" y="229316"/>
                    <a:pt x="489849" y="239443"/>
                    <a:pt x="489849" y="252332"/>
                  </a:cubicBezTo>
                  <a:lnTo>
                    <a:pt x="488926" y="394111"/>
                  </a:lnTo>
                  <a:cubicBezTo>
                    <a:pt x="488926" y="406079"/>
                    <a:pt x="478774" y="417127"/>
                    <a:pt x="465854" y="417127"/>
                  </a:cubicBezTo>
                  <a:cubicBezTo>
                    <a:pt x="459393" y="417127"/>
                    <a:pt x="452933" y="413444"/>
                    <a:pt x="448318" y="407920"/>
                  </a:cubicBezTo>
                  <a:lnTo>
                    <a:pt x="440012" y="546017"/>
                  </a:lnTo>
                  <a:cubicBezTo>
                    <a:pt x="439090" y="558906"/>
                    <a:pt x="428938" y="568112"/>
                    <a:pt x="416017" y="568112"/>
                  </a:cubicBezTo>
                  <a:lnTo>
                    <a:pt x="369872" y="568112"/>
                  </a:lnTo>
                  <a:cubicBezTo>
                    <a:pt x="356951" y="568112"/>
                    <a:pt x="346800" y="558906"/>
                    <a:pt x="345877" y="546017"/>
                  </a:cubicBezTo>
                  <a:lnTo>
                    <a:pt x="336648" y="407920"/>
                  </a:lnTo>
                  <a:cubicBezTo>
                    <a:pt x="332956" y="413444"/>
                    <a:pt x="326496" y="417127"/>
                    <a:pt x="319112" y="417127"/>
                  </a:cubicBezTo>
                  <a:cubicBezTo>
                    <a:pt x="307115" y="417127"/>
                    <a:pt x="296963" y="406079"/>
                    <a:pt x="296963" y="394111"/>
                  </a:cubicBezTo>
                  <a:lnTo>
                    <a:pt x="296040" y="252332"/>
                  </a:lnTo>
                  <a:cubicBezTo>
                    <a:pt x="296040" y="239443"/>
                    <a:pt x="306192" y="229316"/>
                    <a:pt x="319112" y="229316"/>
                  </a:cubicBezTo>
                  <a:close/>
                  <a:moveTo>
                    <a:pt x="218220" y="220143"/>
                  </a:moveTo>
                  <a:cubicBezTo>
                    <a:pt x="233254" y="220143"/>
                    <a:pt x="245442" y="232298"/>
                    <a:pt x="245442" y="247291"/>
                  </a:cubicBezTo>
                  <a:cubicBezTo>
                    <a:pt x="245442" y="262284"/>
                    <a:pt x="233254" y="274439"/>
                    <a:pt x="218220" y="274439"/>
                  </a:cubicBezTo>
                  <a:cubicBezTo>
                    <a:pt x="203186" y="274439"/>
                    <a:pt x="190998" y="262284"/>
                    <a:pt x="190998" y="247291"/>
                  </a:cubicBezTo>
                  <a:cubicBezTo>
                    <a:pt x="190998" y="232298"/>
                    <a:pt x="203186" y="220143"/>
                    <a:pt x="218220" y="220143"/>
                  </a:cubicBezTo>
                  <a:close/>
                  <a:moveTo>
                    <a:pt x="124127" y="220143"/>
                  </a:moveTo>
                  <a:cubicBezTo>
                    <a:pt x="139161" y="220143"/>
                    <a:pt x="151349" y="232298"/>
                    <a:pt x="151349" y="247291"/>
                  </a:cubicBezTo>
                  <a:cubicBezTo>
                    <a:pt x="151349" y="262284"/>
                    <a:pt x="139161" y="274439"/>
                    <a:pt x="124127" y="274439"/>
                  </a:cubicBezTo>
                  <a:cubicBezTo>
                    <a:pt x="109093" y="274439"/>
                    <a:pt x="96905" y="262284"/>
                    <a:pt x="96905" y="247291"/>
                  </a:cubicBezTo>
                  <a:cubicBezTo>
                    <a:pt x="96905" y="232298"/>
                    <a:pt x="109093" y="220143"/>
                    <a:pt x="124127" y="220143"/>
                  </a:cubicBezTo>
                  <a:close/>
                  <a:moveTo>
                    <a:pt x="111618" y="137146"/>
                  </a:moveTo>
                  <a:lnTo>
                    <a:pt x="249963" y="137146"/>
                  </a:lnTo>
                  <a:cubicBezTo>
                    <a:pt x="259186" y="137146"/>
                    <a:pt x="267487" y="144528"/>
                    <a:pt x="267487" y="154677"/>
                  </a:cubicBezTo>
                  <a:cubicBezTo>
                    <a:pt x="267487" y="164827"/>
                    <a:pt x="259186" y="172209"/>
                    <a:pt x="249963" y="172209"/>
                  </a:cubicBezTo>
                  <a:lnTo>
                    <a:pt x="111618" y="172209"/>
                  </a:lnTo>
                  <a:cubicBezTo>
                    <a:pt x="101472" y="172209"/>
                    <a:pt x="94094" y="163905"/>
                    <a:pt x="94094" y="154677"/>
                  </a:cubicBezTo>
                  <a:cubicBezTo>
                    <a:pt x="94094" y="144528"/>
                    <a:pt x="101472" y="137146"/>
                    <a:pt x="111618" y="137146"/>
                  </a:cubicBezTo>
                  <a:close/>
                  <a:moveTo>
                    <a:pt x="392944" y="88472"/>
                  </a:moveTo>
                  <a:cubicBezTo>
                    <a:pt x="427588" y="88472"/>
                    <a:pt x="455673" y="116490"/>
                    <a:pt x="455673" y="151053"/>
                  </a:cubicBezTo>
                  <a:cubicBezTo>
                    <a:pt x="455673" y="185616"/>
                    <a:pt x="427588" y="213634"/>
                    <a:pt x="392944" y="213634"/>
                  </a:cubicBezTo>
                  <a:cubicBezTo>
                    <a:pt x="358300" y="213634"/>
                    <a:pt x="330215" y="185616"/>
                    <a:pt x="330215" y="151053"/>
                  </a:cubicBezTo>
                  <a:cubicBezTo>
                    <a:pt x="330215" y="116490"/>
                    <a:pt x="358300" y="88472"/>
                    <a:pt x="392944" y="88472"/>
                  </a:cubicBezTo>
                  <a:close/>
                  <a:moveTo>
                    <a:pt x="18450" y="0"/>
                  </a:moveTo>
                  <a:lnTo>
                    <a:pt x="404971" y="0"/>
                  </a:lnTo>
                  <a:cubicBezTo>
                    <a:pt x="415119" y="0"/>
                    <a:pt x="423421" y="8289"/>
                    <a:pt x="423421" y="18421"/>
                  </a:cubicBezTo>
                  <a:lnTo>
                    <a:pt x="423421" y="70920"/>
                  </a:lnTo>
                  <a:cubicBezTo>
                    <a:pt x="414196" y="67236"/>
                    <a:pt x="403126" y="64473"/>
                    <a:pt x="392056" y="64473"/>
                  </a:cubicBezTo>
                  <a:cubicBezTo>
                    <a:pt x="367149" y="64473"/>
                    <a:pt x="344087" y="75526"/>
                    <a:pt x="328405" y="93947"/>
                  </a:cubicBezTo>
                  <a:lnTo>
                    <a:pt x="58117" y="93947"/>
                  </a:lnTo>
                  <a:lnTo>
                    <a:pt x="58117" y="299340"/>
                  </a:lnTo>
                  <a:cubicBezTo>
                    <a:pt x="58117" y="311313"/>
                    <a:pt x="68264" y="320524"/>
                    <a:pt x="79334" y="320524"/>
                  </a:cubicBezTo>
                  <a:lnTo>
                    <a:pt x="273056" y="320524"/>
                  </a:lnTo>
                  <a:lnTo>
                    <a:pt x="273056" y="367497"/>
                  </a:lnTo>
                  <a:lnTo>
                    <a:pt x="79334" y="367497"/>
                  </a:lnTo>
                  <a:cubicBezTo>
                    <a:pt x="42434" y="367497"/>
                    <a:pt x="11992" y="337103"/>
                    <a:pt x="11992" y="299340"/>
                  </a:cubicBezTo>
                  <a:lnTo>
                    <a:pt x="11992" y="95789"/>
                  </a:lnTo>
                  <a:cubicBezTo>
                    <a:pt x="5535" y="93026"/>
                    <a:pt x="0" y="86578"/>
                    <a:pt x="0" y="78289"/>
                  </a:cubicBezTo>
                  <a:lnTo>
                    <a:pt x="0" y="18421"/>
                  </a:lnTo>
                  <a:cubicBezTo>
                    <a:pt x="0" y="8289"/>
                    <a:pt x="8302" y="0"/>
                    <a:pt x="18450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iṡļïdê"/>
          <p:cNvGrpSpPr/>
          <p:nvPr/>
        </p:nvGrpSpPr>
        <p:grpSpPr>
          <a:xfrm>
            <a:off x="7925386" y="4692969"/>
            <a:ext cx="382654" cy="382654"/>
            <a:chOff x="8397597" y="1190861"/>
            <a:chExt cx="594604" cy="594604"/>
          </a:xfrm>
        </p:grpSpPr>
        <p:sp>
          <p:nvSpPr>
            <p:cNvPr id="24" name="ïṩļíde"/>
            <p:cNvSpPr/>
            <p:nvPr/>
          </p:nvSpPr>
          <p:spPr>
            <a:xfrm>
              <a:off x="8397597" y="1190861"/>
              <a:ext cx="594604" cy="5946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ïšḷîďe"/>
            <p:cNvSpPr/>
            <p:nvPr/>
          </p:nvSpPr>
          <p:spPr>
            <a:xfrm>
              <a:off x="8579171" y="1353948"/>
              <a:ext cx="231454" cy="268432"/>
            </a:xfrm>
            <a:custGeom>
              <a:avLst/>
              <a:gdLst>
                <a:gd name="connsiteX0" fmla="*/ 319112 w 489849"/>
                <a:gd name="connsiteY0" fmla="*/ 229316 h 568112"/>
                <a:gd name="connsiteX1" fmla="*/ 466776 w 489849"/>
                <a:gd name="connsiteY1" fmla="*/ 229316 h 568112"/>
                <a:gd name="connsiteX2" fmla="*/ 489849 w 489849"/>
                <a:gd name="connsiteY2" fmla="*/ 252332 h 568112"/>
                <a:gd name="connsiteX3" fmla="*/ 488926 w 489849"/>
                <a:gd name="connsiteY3" fmla="*/ 394111 h 568112"/>
                <a:gd name="connsiteX4" fmla="*/ 465854 w 489849"/>
                <a:gd name="connsiteY4" fmla="*/ 417127 h 568112"/>
                <a:gd name="connsiteX5" fmla="*/ 448318 w 489849"/>
                <a:gd name="connsiteY5" fmla="*/ 407920 h 568112"/>
                <a:gd name="connsiteX6" fmla="*/ 440012 w 489849"/>
                <a:gd name="connsiteY6" fmla="*/ 546017 h 568112"/>
                <a:gd name="connsiteX7" fmla="*/ 416017 w 489849"/>
                <a:gd name="connsiteY7" fmla="*/ 568112 h 568112"/>
                <a:gd name="connsiteX8" fmla="*/ 369872 w 489849"/>
                <a:gd name="connsiteY8" fmla="*/ 568112 h 568112"/>
                <a:gd name="connsiteX9" fmla="*/ 345877 w 489849"/>
                <a:gd name="connsiteY9" fmla="*/ 546017 h 568112"/>
                <a:gd name="connsiteX10" fmla="*/ 336648 w 489849"/>
                <a:gd name="connsiteY10" fmla="*/ 407920 h 568112"/>
                <a:gd name="connsiteX11" fmla="*/ 319112 w 489849"/>
                <a:gd name="connsiteY11" fmla="*/ 417127 h 568112"/>
                <a:gd name="connsiteX12" fmla="*/ 296963 w 489849"/>
                <a:gd name="connsiteY12" fmla="*/ 394111 h 568112"/>
                <a:gd name="connsiteX13" fmla="*/ 296040 w 489849"/>
                <a:gd name="connsiteY13" fmla="*/ 252332 h 568112"/>
                <a:gd name="connsiteX14" fmla="*/ 319112 w 489849"/>
                <a:gd name="connsiteY14" fmla="*/ 229316 h 568112"/>
                <a:gd name="connsiteX15" fmla="*/ 218220 w 489849"/>
                <a:gd name="connsiteY15" fmla="*/ 220143 h 568112"/>
                <a:gd name="connsiteX16" fmla="*/ 245442 w 489849"/>
                <a:gd name="connsiteY16" fmla="*/ 247291 h 568112"/>
                <a:gd name="connsiteX17" fmla="*/ 218220 w 489849"/>
                <a:gd name="connsiteY17" fmla="*/ 274439 h 568112"/>
                <a:gd name="connsiteX18" fmla="*/ 190998 w 489849"/>
                <a:gd name="connsiteY18" fmla="*/ 247291 h 568112"/>
                <a:gd name="connsiteX19" fmla="*/ 218220 w 489849"/>
                <a:gd name="connsiteY19" fmla="*/ 220143 h 568112"/>
                <a:gd name="connsiteX20" fmla="*/ 124127 w 489849"/>
                <a:gd name="connsiteY20" fmla="*/ 220143 h 568112"/>
                <a:gd name="connsiteX21" fmla="*/ 151349 w 489849"/>
                <a:gd name="connsiteY21" fmla="*/ 247291 h 568112"/>
                <a:gd name="connsiteX22" fmla="*/ 124127 w 489849"/>
                <a:gd name="connsiteY22" fmla="*/ 274439 h 568112"/>
                <a:gd name="connsiteX23" fmla="*/ 96905 w 489849"/>
                <a:gd name="connsiteY23" fmla="*/ 247291 h 568112"/>
                <a:gd name="connsiteX24" fmla="*/ 124127 w 489849"/>
                <a:gd name="connsiteY24" fmla="*/ 220143 h 568112"/>
                <a:gd name="connsiteX25" fmla="*/ 111618 w 489849"/>
                <a:gd name="connsiteY25" fmla="*/ 137146 h 568112"/>
                <a:gd name="connsiteX26" fmla="*/ 249963 w 489849"/>
                <a:gd name="connsiteY26" fmla="*/ 137146 h 568112"/>
                <a:gd name="connsiteX27" fmla="*/ 267487 w 489849"/>
                <a:gd name="connsiteY27" fmla="*/ 154677 h 568112"/>
                <a:gd name="connsiteX28" fmla="*/ 249963 w 489849"/>
                <a:gd name="connsiteY28" fmla="*/ 172209 h 568112"/>
                <a:gd name="connsiteX29" fmla="*/ 111618 w 489849"/>
                <a:gd name="connsiteY29" fmla="*/ 172209 h 568112"/>
                <a:gd name="connsiteX30" fmla="*/ 94094 w 489849"/>
                <a:gd name="connsiteY30" fmla="*/ 154677 h 568112"/>
                <a:gd name="connsiteX31" fmla="*/ 111618 w 489849"/>
                <a:gd name="connsiteY31" fmla="*/ 137146 h 568112"/>
                <a:gd name="connsiteX32" fmla="*/ 392944 w 489849"/>
                <a:gd name="connsiteY32" fmla="*/ 88472 h 568112"/>
                <a:gd name="connsiteX33" fmla="*/ 455673 w 489849"/>
                <a:gd name="connsiteY33" fmla="*/ 151053 h 568112"/>
                <a:gd name="connsiteX34" fmla="*/ 392944 w 489849"/>
                <a:gd name="connsiteY34" fmla="*/ 213634 h 568112"/>
                <a:gd name="connsiteX35" fmla="*/ 330215 w 489849"/>
                <a:gd name="connsiteY35" fmla="*/ 151053 h 568112"/>
                <a:gd name="connsiteX36" fmla="*/ 392944 w 489849"/>
                <a:gd name="connsiteY36" fmla="*/ 88472 h 568112"/>
                <a:gd name="connsiteX37" fmla="*/ 18450 w 489849"/>
                <a:gd name="connsiteY37" fmla="*/ 0 h 568112"/>
                <a:gd name="connsiteX38" fmla="*/ 404971 w 489849"/>
                <a:gd name="connsiteY38" fmla="*/ 0 h 568112"/>
                <a:gd name="connsiteX39" fmla="*/ 423421 w 489849"/>
                <a:gd name="connsiteY39" fmla="*/ 18421 h 568112"/>
                <a:gd name="connsiteX40" fmla="*/ 423421 w 489849"/>
                <a:gd name="connsiteY40" fmla="*/ 70920 h 568112"/>
                <a:gd name="connsiteX41" fmla="*/ 392056 w 489849"/>
                <a:gd name="connsiteY41" fmla="*/ 64473 h 568112"/>
                <a:gd name="connsiteX42" fmla="*/ 328405 w 489849"/>
                <a:gd name="connsiteY42" fmla="*/ 93947 h 568112"/>
                <a:gd name="connsiteX43" fmla="*/ 58117 w 489849"/>
                <a:gd name="connsiteY43" fmla="*/ 93947 h 568112"/>
                <a:gd name="connsiteX44" fmla="*/ 58117 w 489849"/>
                <a:gd name="connsiteY44" fmla="*/ 299340 h 568112"/>
                <a:gd name="connsiteX45" fmla="*/ 79334 w 489849"/>
                <a:gd name="connsiteY45" fmla="*/ 320524 h 568112"/>
                <a:gd name="connsiteX46" fmla="*/ 273056 w 489849"/>
                <a:gd name="connsiteY46" fmla="*/ 320524 h 568112"/>
                <a:gd name="connsiteX47" fmla="*/ 273056 w 489849"/>
                <a:gd name="connsiteY47" fmla="*/ 367497 h 568112"/>
                <a:gd name="connsiteX48" fmla="*/ 79334 w 489849"/>
                <a:gd name="connsiteY48" fmla="*/ 367497 h 568112"/>
                <a:gd name="connsiteX49" fmla="*/ 11992 w 489849"/>
                <a:gd name="connsiteY49" fmla="*/ 299340 h 568112"/>
                <a:gd name="connsiteX50" fmla="*/ 11992 w 489849"/>
                <a:gd name="connsiteY50" fmla="*/ 95789 h 568112"/>
                <a:gd name="connsiteX51" fmla="*/ 0 w 489849"/>
                <a:gd name="connsiteY51" fmla="*/ 78289 h 568112"/>
                <a:gd name="connsiteX52" fmla="*/ 0 w 489849"/>
                <a:gd name="connsiteY52" fmla="*/ 18421 h 568112"/>
                <a:gd name="connsiteX53" fmla="*/ 18450 w 489849"/>
                <a:gd name="connsiteY53" fmla="*/ 0 h 56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9849" h="568112">
                  <a:moveTo>
                    <a:pt x="319112" y="229316"/>
                  </a:moveTo>
                  <a:cubicBezTo>
                    <a:pt x="329264" y="229316"/>
                    <a:pt x="466776" y="229316"/>
                    <a:pt x="466776" y="229316"/>
                  </a:cubicBezTo>
                  <a:cubicBezTo>
                    <a:pt x="479697" y="229316"/>
                    <a:pt x="489849" y="239443"/>
                    <a:pt x="489849" y="252332"/>
                  </a:cubicBezTo>
                  <a:lnTo>
                    <a:pt x="488926" y="394111"/>
                  </a:lnTo>
                  <a:cubicBezTo>
                    <a:pt x="488926" y="406079"/>
                    <a:pt x="478774" y="417127"/>
                    <a:pt x="465854" y="417127"/>
                  </a:cubicBezTo>
                  <a:cubicBezTo>
                    <a:pt x="459393" y="417127"/>
                    <a:pt x="452933" y="413444"/>
                    <a:pt x="448318" y="407920"/>
                  </a:cubicBezTo>
                  <a:lnTo>
                    <a:pt x="440012" y="546017"/>
                  </a:lnTo>
                  <a:cubicBezTo>
                    <a:pt x="439090" y="558906"/>
                    <a:pt x="428938" y="568112"/>
                    <a:pt x="416017" y="568112"/>
                  </a:cubicBezTo>
                  <a:lnTo>
                    <a:pt x="369872" y="568112"/>
                  </a:lnTo>
                  <a:cubicBezTo>
                    <a:pt x="356951" y="568112"/>
                    <a:pt x="346800" y="558906"/>
                    <a:pt x="345877" y="546017"/>
                  </a:cubicBezTo>
                  <a:lnTo>
                    <a:pt x="336648" y="407920"/>
                  </a:lnTo>
                  <a:cubicBezTo>
                    <a:pt x="332956" y="413444"/>
                    <a:pt x="326496" y="417127"/>
                    <a:pt x="319112" y="417127"/>
                  </a:cubicBezTo>
                  <a:cubicBezTo>
                    <a:pt x="307115" y="417127"/>
                    <a:pt x="296963" y="406079"/>
                    <a:pt x="296963" y="394111"/>
                  </a:cubicBezTo>
                  <a:lnTo>
                    <a:pt x="296040" y="252332"/>
                  </a:lnTo>
                  <a:cubicBezTo>
                    <a:pt x="296040" y="239443"/>
                    <a:pt x="306192" y="229316"/>
                    <a:pt x="319112" y="229316"/>
                  </a:cubicBezTo>
                  <a:close/>
                  <a:moveTo>
                    <a:pt x="218220" y="220143"/>
                  </a:moveTo>
                  <a:cubicBezTo>
                    <a:pt x="233254" y="220143"/>
                    <a:pt x="245442" y="232298"/>
                    <a:pt x="245442" y="247291"/>
                  </a:cubicBezTo>
                  <a:cubicBezTo>
                    <a:pt x="245442" y="262284"/>
                    <a:pt x="233254" y="274439"/>
                    <a:pt x="218220" y="274439"/>
                  </a:cubicBezTo>
                  <a:cubicBezTo>
                    <a:pt x="203186" y="274439"/>
                    <a:pt x="190998" y="262284"/>
                    <a:pt x="190998" y="247291"/>
                  </a:cubicBezTo>
                  <a:cubicBezTo>
                    <a:pt x="190998" y="232298"/>
                    <a:pt x="203186" y="220143"/>
                    <a:pt x="218220" y="220143"/>
                  </a:cubicBezTo>
                  <a:close/>
                  <a:moveTo>
                    <a:pt x="124127" y="220143"/>
                  </a:moveTo>
                  <a:cubicBezTo>
                    <a:pt x="139161" y="220143"/>
                    <a:pt x="151349" y="232298"/>
                    <a:pt x="151349" y="247291"/>
                  </a:cubicBezTo>
                  <a:cubicBezTo>
                    <a:pt x="151349" y="262284"/>
                    <a:pt x="139161" y="274439"/>
                    <a:pt x="124127" y="274439"/>
                  </a:cubicBezTo>
                  <a:cubicBezTo>
                    <a:pt x="109093" y="274439"/>
                    <a:pt x="96905" y="262284"/>
                    <a:pt x="96905" y="247291"/>
                  </a:cubicBezTo>
                  <a:cubicBezTo>
                    <a:pt x="96905" y="232298"/>
                    <a:pt x="109093" y="220143"/>
                    <a:pt x="124127" y="220143"/>
                  </a:cubicBezTo>
                  <a:close/>
                  <a:moveTo>
                    <a:pt x="111618" y="137146"/>
                  </a:moveTo>
                  <a:lnTo>
                    <a:pt x="249963" y="137146"/>
                  </a:lnTo>
                  <a:cubicBezTo>
                    <a:pt x="259186" y="137146"/>
                    <a:pt x="267487" y="144528"/>
                    <a:pt x="267487" y="154677"/>
                  </a:cubicBezTo>
                  <a:cubicBezTo>
                    <a:pt x="267487" y="164827"/>
                    <a:pt x="259186" y="172209"/>
                    <a:pt x="249963" y="172209"/>
                  </a:cubicBezTo>
                  <a:lnTo>
                    <a:pt x="111618" y="172209"/>
                  </a:lnTo>
                  <a:cubicBezTo>
                    <a:pt x="101472" y="172209"/>
                    <a:pt x="94094" y="163905"/>
                    <a:pt x="94094" y="154677"/>
                  </a:cubicBezTo>
                  <a:cubicBezTo>
                    <a:pt x="94094" y="144528"/>
                    <a:pt x="101472" y="137146"/>
                    <a:pt x="111618" y="137146"/>
                  </a:cubicBezTo>
                  <a:close/>
                  <a:moveTo>
                    <a:pt x="392944" y="88472"/>
                  </a:moveTo>
                  <a:cubicBezTo>
                    <a:pt x="427588" y="88472"/>
                    <a:pt x="455673" y="116490"/>
                    <a:pt x="455673" y="151053"/>
                  </a:cubicBezTo>
                  <a:cubicBezTo>
                    <a:pt x="455673" y="185616"/>
                    <a:pt x="427588" y="213634"/>
                    <a:pt x="392944" y="213634"/>
                  </a:cubicBezTo>
                  <a:cubicBezTo>
                    <a:pt x="358300" y="213634"/>
                    <a:pt x="330215" y="185616"/>
                    <a:pt x="330215" y="151053"/>
                  </a:cubicBezTo>
                  <a:cubicBezTo>
                    <a:pt x="330215" y="116490"/>
                    <a:pt x="358300" y="88472"/>
                    <a:pt x="392944" y="88472"/>
                  </a:cubicBezTo>
                  <a:close/>
                  <a:moveTo>
                    <a:pt x="18450" y="0"/>
                  </a:moveTo>
                  <a:lnTo>
                    <a:pt x="404971" y="0"/>
                  </a:lnTo>
                  <a:cubicBezTo>
                    <a:pt x="415119" y="0"/>
                    <a:pt x="423421" y="8289"/>
                    <a:pt x="423421" y="18421"/>
                  </a:cubicBezTo>
                  <a:lnTo>
                    <a:pt x="423421" y="70920"/>
                  </a:lnTo>
                  <a:cubicBezTo>
                    <a:pt x="414196" y="67236"/>
                    <a:pt x="403126" y="64473"/>
                    <a:pt x="392056" y="64473"/>
                  </a:cubicBezTo>
                  <a:cubicBezTo>
                    <a:pt x="367149" y="64473"/>
                    <a:pt x="344087" y="75526"/>
                    <a:pt x="328405" y="93947"/>
                  </a:cubicBezTo>
                  <a:lnTo>
                    <a:pt x="58117" y="93947"/>
                  </a:lnTo>
                  <a:lnTo>
                    <a:pt x="58117" y="299340"/>
                  </a:lnTo>
                  <a:cubicBezTo>
                    <a:pt x="58117" y="311313"/>
                    <a:pt x="68264" y="320524"/>
                    <a:pt x="79334" y="320524"/>
                  </a:cubicBezTo>
                  <a:lnTo>
                    <a:pt x="273056" y="320524"/>
                  </a:lnTo>
                  <a:lnTo>
                    <a:pt x="273056" y="367497"/>
                  </a:lnTo>
                  <a:lnTo>
                    <a:pt x="79334" y="367497"/>
                  </a:lnTo>
                  <a:cubicBezTo>
                    <a:pt x="42434" y="367497"/>
                    <a:pt x="11992" y="337103"/>
                    <a:pt x="11992" y="299340"/>
                  </a:cubicBezTo>
                  <a:lnTo>
                    <a:pt x="11992" y="95789"/>
                  </a:lnTo>
                  <a:cubicBezTo>
                    <a:pt x="5535" y="93026"/>
                    <a:pt x="0" y="86578"/>
                    <a:pt x="0" y="78289"/>
                  </a:cubicBezTo>
                  <a:lnTo>
                    <a:pt x="0" y="18421"/>
                  </a:lnTo>
                  <a:cubicBezTo>
                    <a:pt x="0" y="8289"/>
                    <a:pt x="8302" y="0"/>
                    <a:pt x="18450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>
            <a:off x="660400" y="2529702"/>
            <a:ext cx="44640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60400" y="3943024"/>
            <a:ext cx="38163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60400" y="5181598"/>
            <a:ext cx="31305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267580" y="305974"/>
            <a:ext cx="687460" cy="847053"/>
            <a:chOff x="1375020" y="1454054"/>
            <a:chExt cx="2486630" cy="3063897"/>
          </a:xfrm>
        </p:grpSpPr>
        <p:pic>
          <p:nvPicPr>
            <p:cNvPr id="43" name="图形 42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64401"/>
            <a:stretch>
              <a:fillRect/>
            </a:stretch>
          </p:blipFill>
          <p:spPr>
            <a:xfrm>
              <a:off x="1375020" y="1454054"/>
              <a:ext cx="2159953" cy="1936433"/>
            </a:xfrm>
            <a:prstGeom prst="rect">
              <a:avLst/>
            </a:prstGeom>
          </p:spPr>
        </p:pic>
        <p:pic>
          <p:nvPicPr>
            <p:cNvPr id="44" name="图形 43"/>
            <p:cNvPicPr>
              <a:picLocks noChangeAspect="1"/>
            </p:cNvPicPr>
            <p:nvPr/>
          </p:nvPicPr>
          <p:blipFill rotWithShape="1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76272" t="35065"/>
            <a:stretch>
              <a:fillRect/>
            </a:stretch>
          </p:blipFill>
          <p:spPr>
            <a:xfrm rot="16200000">
              <a:off x="1944688" y="2600989"/>
              <a:ext cx="2046509" cy="1787415"/>
            </a:xfrm>
            <a:prstGeom prst="rect">
              <a:avLst/>
            </a:prstGeom>
          </p:spPr>
        </p:pic>
      </p:grpSp>
      <p:sp>
        <p:nvSpPr>
          <p:cNvPr id="45" name="矩形 44"/>
          <p:cNvSpPr/>
          <p:nvPr/>
        </p:nvSpPr>
        <p:spPr>
          <a:xfrm>
            <a:off x="745595" y="454518"/>
            <a:ext cx="238262" cy="238262"/>
          </a:xfrm>
          <a:prstGeom prst="rect">
            <a:avLst/>
          </a:prstGeom>
          <a:solidFill>
            <a:srgbClr val="6F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53153" y="454517"/>
            <a:ext cx="2347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Architecture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75423" y="1638098"/>
            <a:ext cx="359207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System and third-part app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01903" y="2989753"/>
            <a:ext cx="273738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rovide APIs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to build app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5230" y="4358475"/>
            <a:ext cx="273738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Provide C/C++ support and SQLite, etc.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îṩlîďé"/>
          <p:cNvSpPr txBox="1"/>
          <p:nvPr/>
        </p:nvSpPr>
        <p:spPr bwMode="auto">
          <a:xfrm>
            <a:off x="1197431" y="1796716"/>
            <a:ext cx="3055874" cy="458071"/>
          </a:xfrm>
          <a:prstGeom prst="rect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 i="1"/>
            </a:lvl1pPr>
            <a:lvl2pPr defTabSz="914400">
              <a:defRPr>
                <a:solidFill>
                  <a:schemeClr val="lt1"/>
                </a:solidFill>
              </a:defRPr>
            </a:lvl2pPr>
            <a:lvl3pPr defTabSz="914400">
              <a:defRPr>
                <a:solidFill>
                  <a:schemeClr val="lt1"/>
                </a:solidFill>
              </a:defRPr>
            </a:lvl3pPr>
            <a:lvl4pPr defTabSz="914400">
              <a:defRPr>
                <a:solidFill>
                  <a:schemeClr val="lt1"/>
                </a:solidFill>
              </a:defRPr>
            </a:lvl4pPr>
            <a:lvl5pPr defTabSz="914400">
              <a:defRPr>
                <a:solidFill>
                  <a:schemeClr val="lt1"/>
                </a:solidFill>
              </a:defRPr>
            </a:lvl5pPr>
            <a:lvl6pPr defTabSz="914400">
              <a:defRPr>
                <a:solidFill>
                  <a:schemeClr val="lt1"/>
                </a:solidFill>
              </a:defRPr>
            </a:lvl6pPr>
            <a:lvl7pPr defTabSz="914400">
              <a:defRPr>
                <a:solidFill>
                  <a:schemeClr val="lt1"/>
                </a:solidFill>
              </a:defRPr>
            </a:lvl7pPr>
            <a:lvl8pPr defTabSz="914400">
              <a:defRPr>
                <a:solidFill>
                  <a:schemeClr val="lt1"/>
                </a:solidFill>
              </a:defRPr>
            </a:lvl8pPr>
            <a:lvl9pPr defTabSz="914400"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1" name="iṥlïḍê"/>
          <p:cNvSpPr txBox="1"/>
          <p:nvPr/>
        </p:nvSpPr>
        <p:spPr bwMode="auto">
          <a:xfrm>
            <a:off x="664439" y="4410566"/>
            <a:ext cx="3055874" cy="458071"/>
          </a:xfrm>
          <a:prstGeom prst="rect">
            <a:avLst/>
          </a:pr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 i="1"/>
            </a:lvl1pPr>
            <a:lvl2pPr defTabSz="914400">
              <a:defRPr>
                <a:solidFill>
                  <a:schemeClr val="lt1"/>
                </a:solidFill>
              </a:defRPr>
            </a:lvl2pPr>
            <a:lvl3pPr defTabSz="914400">
              <a:defRPr>
                <a:solidFill>
                  <a:schemeClr val="lt1"/>
                </a:solidFill>
              </a:defRPr>
            </a:lvl3pPr>
            <a:lvl4pPr defTabSz="914400">
              <a:defRPr>
                <a:solidFill>
                  <a:schemeClr val="lt1"/>
                </a:solidFill>
              </a:defRPr>
            </a:lvl4pPr>
            <a:lvl5pPr defTabSz="914400">
              <a:defRPr>
                <a:solidFill>
                  <a:schemeClr val="lt1"/>
                </a:solidFill>
              </a:defRPr>
            </a:lvl5pPr>
            <a:lvl6pPr defTabSz="914400">
              <a:defRPr>
                <a:solidFill>
                  <a:schemeClr val="lt1"/>
                </a:solidFill>
              </a:defRPr>
            </a:lvl6pPr>
            <a:lvl7pPr defTabSz="914400">
              <a:defRPr>
                <a:solidFill>
                  <a:schemeClr val="lt1"/>
                </a:solidFill>
              </a:defRPr>
            </a:lvl7pPr>
            <a:lvl8pPr defTabSz="914400">
              <a:defRPr>
                <a:solidFill>
                  <a:schemeClr val="lt1"/>
                </a:solidFill>
              </a:defRPr>
            </a:lvl8pPr>
            <a:lvl9pPr defTabSz="914400"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05669" y="1864414"/>
            <a:ext cx="23472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Application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88238" y="4439546"/>
            <a:ext cx="30558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System operation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îṩlîďé"/>
          <p:cNvSpPr txBox="1"/>
          <p:nvPr/>
        </p:nvSpPr>
        <p:spPr bwMode="auto">
          <a:xfrm>
            <a:off x="1197431" y="2990200"/>
            <a:ext cx="3055874" cy="458071"/>
          </a:xfrm>
          <a:prstGeom prst="rect">
            <a:avLst/>
          </a:prstGeom>
          <a:solidFill>
            <a:srgbClr val="6F9FBD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en-US"/>
            </a:defPPr>
            <a:lvl1pPr algn="ctr" defTabSz="914400">
              <a:defRPr sz="2000" b="1" i="1"/>
            </a:lvl1pPr>
            <a:lvl2pPr defTabSz="914400">
              <a:defRPr>
                <a:solidFill>
                  <a:schemeClr val="lt1"/>
                </a:solidFill>
              </a:defRPr>
            </a:lvl2pPr>
            <a:lvl3pPr defTabSz="914400">
              <a:defRPr>
                <a:solidFill>
                  <a:schemeClr val="lt1"/>
                </a:solidFill>
              </a:defRPr>
            </a:lvl3pPr>
            <a:lvl4pPr defTabSz="914400">
              <a:defRPr>
                <a:solidFill>
                  <a:schemeClr val="lt1"/>
                </a:solidFill>
              </a:defRPr>
            </a:lvl4pPr>
            <a:lvl5pPr defTabSz="914400">
              <a:defRPr>
                <a:solidFill>
                  <a:schemeClr val="lt1"/>
                </a:solidFill>
              </a:defRPr>
            </a:lvl5pPr>
            <a:lvl6pPr defTabSz="914400">
              <a:defRPr>
                <a:solidFill>
                  <a:schemeClr val="lt1"/>
                </a:solidFill>
              </a:defRPr>
            </a:lvl6pPr>
            <a:lvl7pPr defTabSz="914400">
              <a:defRPr>
                <a:solidFill>
                  <a:schemeClr val="lt1"/>
                </a:solidFill>
              </a:defRPr>
            </a:lvl7pPr>
            <a:lvl8pPr defTabSz="914400">
              <a:defRPr>
                <a:solidFill>
                  <a:schemeClr val="lt1"/>
                </a:solidFill>
              </a:defRPr>
            </a:lvl8pPr>
            <a:lvl9pPr defTabSz="914400"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20470" y="3048000"/>
            <a:ext cx="2987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Application framework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íṣlíḓe"/>
          <p:cNvSpPr/>
          <p:nvPr/>
        </p:nvSpPr>
        <p:spPr bwMode="auto">
          <a:xfrm>
            <a:off x="3632200" y="5665470"/>
            <a:ext cx="4928235" cy="565785"/>
          </a:xfrm>
          <a:custGeom>
            <a:avLst/>
            <a:gdLst>
              <a:gd name="T0" fmla="*/ 306 w 3630"/>
              <a:gd name="T1" fmla="*/ 0 h 445"/>
              <a:gd name="T2" fmla="*/ 0 w 3630"/>
              <a:gd name="T3" fmla="*/ 445 h 445"/>
              <a:gd name="T4" fmla="*/ 3630 w 3630"/>
              <a:gd name="T5" fmla="*/ 445 h 445"/>
              <a:gd name="T6" fmla="*/ 3324 w 3630"/>
              <a:gd name="T7" fmla="*/ 0 h 445"/>
              <a:gd name="T8" fmla="*/ 306 w 3630"/>
              <a:gd name="T9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0" h="445">
                <a:moveTo>
                  <a:pt x="306" y="0"/>
                </a:moveTo>
                <a:lnTo>
                  <a:pt x="0" y="445"/>
                </a:lnTo>
                <a:lnTo>
                  <a:pt x="3630" y="445"/>
                </a:lnTo>
                <a:lnTo>
                  <a:pt x="3324" y="0"/>
                </a:lnTo>
                <a:lnTo>
                  <a:pt x="306" y="0"/>
                </a:lnTo>
                <a:close/>
              </a:path>
            </a:pathLst>
          </a:custGeom>
          <a:solidFill>
            <a:srgbClr val="A1D2E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defTabSz="914400"/>
            <a:r>
              <a:rPr lang="en-US" altLang="id-ID" sz="2000" b="1" i="1" dirty="0">
                <a:cs typeface="+mn-ea"/>
                <a:sym typeface="+mn-lt"/>
              </a:rPr>
              <a:t>4</a:t>
            </a:r>
            <a:endParaRPr lang="en-US" altLang="id-ID" sz="2000" b="1" i="1" dirty="0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7335" y="6231253"/>
            <a:ext cx="31305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2468" y="5622551"/>
            <a:ext cx="3055868" cy="398780"/>
          </a:xfrm>
          <a:prstGeom prst="rect">
            <a:avLst/>
          </a:prstGeom>
          <a:solidFill>
            <a:srgbClr val="A1D2E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Linux kernal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048750" y="5768975"/>
            <a:ext cx="301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Based on Linux 2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.6 kernel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7" grpId="0"/>
      <p:bldP spid="48" grpId="0"/>
      <p:bldP spid="49" grpId="0"/>
    </p:bldLst>
  </p:timing>
</p:sld>
</file>

<file path=ppt/tags/tag1.xml><?xml version="1.0" encoding="utf-8"?>
<p:tagLst xmlns:p="http://schemas.openxmlformats.org/presentationml/2006/main">
  <p:tag name="ISLIDE.DIAGRAM" val="#259846;"/>
</p:tagLst>
</file>

<file path=ppt/tags/tag2.xml><?xml version="1.0" encoding="utf-8"?>
<p:tagLst xmlns:p="http://schemas.openxmlformats.org/presentationml/2006/main">
  <p:tag name="ISLIDE.DIAGRAM" val="#246738;"/>
</p:tagLst>
</file>

<file path=ppt/tags/tag3.xml><?xml version="1.0" encoding="utf-8"?>
<p:tagLst xmlns:p="http://schemas.openxmlformats.org/presentationml/2006/main">
  <p:tag name="ISLIDE.DIAGRAM" val="#259600;"/>
</p:tagLst>
</file>

<file path=ppt/tags/tag4.xml><?xml version="1.0" encoding="utf-8"?>
<p:tagLst xmlns:p="http://schemas.openxmlformats.org/presentationml/2006/main">
  <p:tag name="ISLIDE.DIAGRAM" val="#259591;"/>
</p:tagLst>
</file>

<file path=ppt/tags/tag5.xml><?xml version="1.0" encoding="utf-8"?>
<p:tagLst xmlns:p="http://schemas.openxmlformats.org/presentationml/2006/main">
  <p:tag name="ISLIDE.DIAGRAM" val="#259602;"/>
</p:tagLst>
</file>

<file path=ppt/tags/tag6.xml><?xml version="1.0" encoding="utf-8"?>
<p:tagLst xmlns:p="http://schemas.openxmlformats.org/presentationml/2006/main">
  <p:tag name="ISLIDE.DIAGRAM" val="#255922;"/>
</p:tagLst>
</file>

<file path=ppt/tags/tag7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wgz2eeq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演示</Application>
  <PresentationFormat>宽屏</PresentationFormat>
  <Paragraphs>212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Roboto Bold</vt:lpstr>
      <vt:lpstr>Thonburi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岐</cp:lastModifiedBy>
  <cp:revision>304</cp:revision>
  <dcterms:created xsi:type="dcterms:W3CDTF">2022-11-24T07:13:13Z</dcterms:created>
  <dcterms:modified xsi:type="dcterms:W3CDTF">2022-11-24T07:13:13Z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0E2D5B3BD8D26E80FED87C63B28E8CBC</vt:lpwstr>
  </property>
  <property fmtid="{D5CDD505-2E9C-101B-9397-08002B2CF9AE}" pid="3" name="KSOProductBuildVer">
    <vt:lpwstr>2052-5.0.0.7550</vt:lpwstr>
  </property>
</Properties>
</file>