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15"/>
  </p:notesMasterIdLst>
  <p:sldIdLst>
    <p:sldId id="287" r:id="rId4"/>
    <p:sldId id="288" r:id="rId5"/>
    <p:sldId id="289" r:id="rId6"/>
    <p:sldId id="294" r:id="rId7"/>
    <p:sldId id="312" r:id="rId8"/>
    <p:sldId id="331" r:id="rId9"/>
    <p:sldId id="313" r:id="rId10"/>
    <p:sldId id="303" r:id="rId11"/>
    <p:sldId id="314" r:id="rId12"/>
    <p:sldId id="309" r:id="rId13"/>
    <p:sldId id="311" r:id="rId14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F9FBD"/>
    <a:srgbClr val="A1D2E0"/>
    <a:srgbClr val="CDBF97"/>
    <a:srgbClr val="8D7545"/>
    <a:srgbClr val="ECE8E5"/>
    <a:srgbClr val="E4CBCB"/>
    <a:srgbClr val="A88755"/>
    <a:srgbClr val="1F2020"/>
    <a:srgbClr val="263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7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834" y="114"/>
      </p:cViewPr>
      <p:guideLst>
        <p:guide orient="horz" pos="211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67804" y="6525239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www.YPPPt.com/xiazai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.xml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1697669" y="1418730"/>
            <a:ext cx="3332554" cy="3938473"/>
          </a:xfrm>
          <a:prstGeom prst="rect">
            <a:avLst/>
          </a:prstGeom>
        </p:spPr>
      </p:pic>
      <p:sp>
        <p:nvSpPr>
          <p:cNvPr id="3" name="iconfont-11910-5686862"/>
          <p:cNvSpPr>
            <a:spLocks noChangeAspect="1"/>
          </p:cNvSpPr>
          <p:nvPr/>
        </p:nvSpPr>
        <p:spPr bwMode="auto">
          <a:xfrm rot="16200000">
            <a:off x="742131" y="5880849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iconfont-1054-809968"/>
          <p:cNvSpPr>
            <a:spLocks noChangeAspect="1"/>
          </p:cNvSpPr>
          <p:nvPr/>
        </p:nvSpPr>
        <p:spPr bwMode="auto">
          <a:xfrm>
            <a:off x="698442" y="1050753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595" y="2608415"/>
            <a:ext cx="351790" cy="2092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100" dirty="0" smtClean="0">
                <a:solidFill>
                  <a:schemeClr val="bg1"/>
                </a:solidFill>
                <a:cs typeface="+mn-ea"/>
                <a:sym typeface="+mn-lt"/>
              </a:rPr>
              <a:t>MATLAB.COM</a:t>
            </a:r>
            <a:endParaRPr lang="en-US" altLang="zh-CN" sz="11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ïŝḻîḋe"/>
          <p:cNvSpPr/>
          <p:nvPr/>
        </p:nvSpPr>
        <p:spPr bwMode="auto">
          <a:xfrm>
            <a:off x="5347504" y="2439174"/>
            <a:ext cx="6312876" cy="15897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8" name="ïSľîḍè"/>
          <p:cNvSpPr/>
          <p:nvPr/>
        </p:nvSpPr>
        <p:spPr bwMode="auto">
          <a:xfrm>
            <a:off x="5982066" y="2439174"/>
            <a:ext cx="4799563" cy="1394714"/>
          </a:xfrm>
          <a:prstGeom prst="rect">
            <a:avLst/>
          </a:prstGeom>
          <a:noFill/>
          <a:ln w="31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cs typeface="+mn-ea"/>
                <a:sym typeface="+mn-lt"/>
              </a:rPr>
              <a:t> </a:t>
            </a: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2464" y="2853299"/>
            <a:ext cx="553147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cs typeface="+mn-ea"/>
                <a:sym typeface="+mn-lt"/>
              </a:rPr>
              <a:t>数字验证码识别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17" name="Synergistically utilize technically sound portals with frictionless chains. Dramatically customize…"/>
          <p:cNvSpPr txBox="1"/>
          <p:nvPr/>
        </p:nvSpPr>
        <p:spPr>
          <a:xfrm>
            <a:off x="6423025" y="4154527"/>
            <a:ext cx="3884953" cy="46164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kern="0" dirty="0">
                <a:solidFill>
                  <a:srgbClr val="6F9F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成凯</a:t>
            </a:r>
            <a:endParaRPr lang="zh-CN" kern="0" dirty="0">
              <a:solidFill>
                <a:srgbClr val="6F9F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45403" y="906351"/>
            <a:ext cx="448540" cy="105805"/>
            <a:chOff x="10533138" y="858625"/>
            <a:chExt cx="853190" cy="201257"/>
          </a:xfrm>
        </p:grpSpPr>
        <p:sp>
          <p:nvSpPr>
            <p:cNvPr id="18" name="椭圆 17"/>
            <p:cNvSpPr/>
            <p:nvPr/>
          </p:nvSpPr>
          <p:spPr>
            <a:xfrm>
              <a:off x="10533138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0859574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1185071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 rot="16200000">
            <a:off x="8189956" y="4134168"/>
            <a:ext cx="459740" cy="2092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2022.12.06</a:t>
            </a:r>
            <a:endParaRPr lang="en-US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320506" y="-852489"/>
            <a:ext cx="1788160" cy="1788160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096000" y="-311812"/>
            <a:ext cx="1030024" cy="1030024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256191" y="5956618"/>
            <a:ext cx="404189" cy="404189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ïsḻiḋé"/>
          <p:cNvSpPr/>
          <p:nvPr/>
        </p:nvSpPr>
        <p:spPr bwMode="auto">
          <a:xfrm>
            <a:off x="5340030" y="5311280"/>
            <a:ext cx="620400" cy="58159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933" h="568969">
                <a:moveTo>
                  <a:pt x="186787" y="175073"/>
                </a:moveTo>
                <a:lnTo>
                  <a:pt x="606933" y="175073"/>
                </a:lnTo>
                <a:lnTo>
                  <a:pt x="606933" y="474766"/>
                </a:lnTo>
                <a:lnTo>
                  <a:pt x="542311" y="474766"/>
                </a:lnTo>
                <a:lnTo>
                  <a:pt x="542311" y="568969"/>
                </a:lnTo>
                <a:lnTo>
                  <a:pt x="447978" y="474766"/>
                </a:lnTo>
                <a:lnTo>
                  <a:pt x="186787" y="474766"/>
                </a:lnTo>
                <a:close/>
                <a:moveTo>
                  <a:pt x="0" y="0"/>
                </a:moveTo>
                <a:lnTo>
                  <a:pt x="420217" y="0"/>
                </a:lnTo>
                <a:lnTo>
                  <a:pt x="420217" y="135062"/>
                </a:lnTo>
                <a:lnTo>
                  <a:pt x="186797" y="135062"/>
                </a:lnTo>
                <a:lnTo>
                  <a:pt x="146776" y="135062"/>
                </a:lnTo>
                <a:lnTo>
                  <a:pt x="146776" y="175021"/>
                </a:lnTo>
                <a:lnTo>
                  <a:pt x="146776" y="311880"/>
                </a:lnTo>
                <a:lnTo>
                  <a:pt x="64634" y="393896"/>
                </a:lnTo>
                <a:lnTo>
                  <a:pt x="64634" y="299693"/>
                </a:lnTo>
                <a:lnTo>
                  <a:pt x="0" y="299693"/>
                </a:lnTo>
                <a:close/>
              </a:path>
            </a:pathLst>
          </a:cu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i="1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64401"/>
            <a:stretch>
              <a:fillRect/>
            </a:stretch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76272" t="35065"/>
            <a:stretch>
              <a:fillRect/>
            </a:stretch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153" y="454517"/>
            <a:ext cx="23472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实验结果</a:t>
            </a:r>
            <a:r>
              <a:rPr lang="zh-CN" altLang="en-US" sz="2400" dirty="0">
                <a:cs typeface="+mn-ea"/>
                <a:sym typeface="+mn-lt"/>
              </a:rPr>
              <a:t>分析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4" name="îṥļídè"/>
          <p:cNvSpPr/>
          <p:nvPr/>
        </p:nvSpPr>
        <p:spPr>
          <a:xfrm>
            <a:off x="5538965" y="2541908"/>
            <a:ext cx="1114067" cy="1156011"/>
          </a:xfrm>
          <a:custGeom>
            <a:avLst/>
            <a:gdLst>
              <a:gd name="connsiteX0" fmla="*/ 533304 w 585797"/>
              <a:gd name="connsiteY0" fmla="*/ 452325 h 607851"/>
              <a:gd name="connsiteX1" fmla="*/ 568750 w 585797"/>
              <a:gd name="connsiteY1" fmla="*/ 460265 h 607851"/>
              <a:gd name="connsiteX2" fmla="*/ 585772 w 585797"/>
              <a:gd name="connsiteY2" fmla="*/ 480255 h 607851"/>
              <a:gd name="connsiteX3" fmla="*/ 571088 w 585797"/>
              <a:gd name="connsiteY3" fmla="*/ 502112 h 607851"/>
              <a:gd name="connsiteX4" fmla="*/ 273212 w 585797"/>
              <a:gd name="connsiteY4" fmla="*/ 604395 h 607851"/>
              <a:gd name="connsiteX5" fmla="*/ 252917 w 585797"/>
              <a:gd name="connsiteY5" fmla="*/ 607851 h 607851"/>
              <a:gd name="connsiteX6" fmla="*/ 236924 w 585797"/>
              <a:gd name="connsiteY6" fmla="*/ 605703 h 607851"/>
              <a:gd name="connsiteX7" fmla="*/ 16205 w 585797"/>
              <a:gd name="connsiteY7" fmla="*/ 547322 h 607851"/>
              <a:gd name="connsiteX8" fmla="*/ 25 w 585797"/>
              <a:gd name="connsiteY8" fmla="*/ 527239 h 607851"/>
              <a:gd name="connsiteX9" fmla="*/ 14428 w 585797"/>
              <a:gd name="connsiteY9" fmla="*/ 505755 h 607851"/>
              <a:gd name="connsiteX10" fmla="*/ 50716 w 585797"/>
              <a:gd name="connsiteY10" fmla="*/ 492678 h 607851"/>
              <a:gd name="connsiteX11" fmla="*/ 226449 w 585797"/>
              <a:gd name="connsiteY11" fmla="*/ 539196 h 607851"/>
              <a:gd name="connsiteX12" fmla="*/ 252917 w 585797"/>
              <a:gd name="connsiteY12" fmla="*/ 542652 h 607851"/>
              <a:gd name="connsiteX13" fmla="*/ 286492 w 585797"/>
              <a:gd name="connsiteY13" fmla="*/ 537047 h 607851"/>
              <a:gd name="connsiteX14" fmla="*/ 533215 w 585797"/>
              <a:gd name="connsiteY14" fmla="*/ 346476 h 607851"/>
              <a:gd name="connsiteX15" fmla="*/ 568751 w 585797"/>
              <a:gd name="connsiteY15" fmla="*/ 354414 h 607851"/>
              <a:gd name="connsiteX16" fmla="*/ 585772 w 585797"/>
              <a:gd name="connsiteY16" fmla="*/ 374490 h 607851"/>
              <a:gd name="connsiteX17" fmla="*/ 571089 w 585797"/>
              <a:gd name="connsiteY17" fmla="*/ 396248 h 607851"/>
              <a:gd name="connsiteX18" fmla="*/ 273237 w 585797"/>
              <a:gd name="connsiteY18" fmla="*/ 498500 h 607851"/>
              <a:gd name="connsiteX19" fmla="*/ 252944 w 585797"/>
              <a:gd name="connsiteY19" fmla="*/ 501861 h 607851"/>
              <a:gd name="connsiteX20" fmla="*/ 236952 w 585797"/>
              <a:gd name="connsiteY20" fmla="*/ 499807 h 607851"/>
              <a:gd name="connsiteX21" fmla="*/ 16251 w 585797"/>
              <a:gd name="connsiteY21" fmla="*/ 441444 h 607851"/>
              <a:gd name="connsiteX22" fmla="*/ 73 w 585797"/>
              <a:gd name="connsiteY22" fmla="*/ 421367 h 607851"/>
              <a:gd name="connsiteX23" fmla="*/ 14474 w 585797"/>
              <a:gd name="connsiteY23" fmla="*/ 399983 h 607851"/>
              <a:gd name="connsiteX24" fmla="*/ 50759 w 585797"/>
              <a:gd name="connsiteY24" fmla="*/ 386910 h 607851"/>
              <a:gd name="connsiteX25" fmla="*/ 226478 w 585797"/>
              <a:gd name="connsiteY25" fmla="*/ 433413 h 607851"/>
              <a:gd name="connsiteX26" fmla="*/ 252944 w 585797"/>
              <a:gd name="connsiteY26" fmla="*/ 436775 h 607851"/>
              <a:gd name="connsiteX27" fmla="*/ 286517 w 585797"/>
              <a:gd name="connsiteY27" fmla="*/ 431172 h 607851"/>
              <a:gd name="connsiteX28" fmla="*/ 463638 w 585797"/>
              <a:gd name="connsiteY28" fmla="*/ 224963 h 607851"/>
              <a:gd name="connsiteX29" fmla="*/ 568751 w 585797"/>
              <a:gd name="connsiteY29" fmla="*/ 248492 h 607851"/>
              <a:gd name="connsiteX30" fmla="*/ 585772 w 585797"/>
              <a:gd name="connsiteY30" fmla="*/ 268566 h 607851"/>
              <a:gd name="connsiteX31" fmla="*/ 571089 w 585797"/>
              <a:gd name="connsiteY31" fmla="*/ 290321 h 607851"/>
              <a:gd name="connsiteX32" fmla="*/ 273237 w 585797"/>
              <a:gd name="connsiteY32" fmla="*/ 392560 h 607851"/>
              <a:gd name="connsiteX33" fmla="*/ 252944 w 585797"/>
              <a:gd name="connsiteY33" fmla="*/ 396014 h 607851"/>
              <a:gd name="connsiteX34" fmla="*/ 236952 w 585797"/>
              <a:gd name="connsiteY34" fmla="*/ 393960 h 607851"/>
              <a:gd name="connsiteX35" fmla="*/ 16251 w 585797"/>
              <a:gd name="connsiteY35" fmla="*/ 335511 h 607851"/>
              <a:gd name="connsiteX36" fmla="*/ 73 w 585797"/>
              <a:gd name="connsiteY36" fmla="*/ 315437 h 607851"/>
              <a:gd name="connsiteX37" fmla="*/ 14474 w 585797"/>
              <a:gd name="connsiteY37" fmla="*/ 294056 h 607851"/>
              <a:gd name="connsiteX38" fmla="*/ 138011 w 585797"/>
              <a:gd name="connsiteY38" fmla="*/ 249613 h 607851"/>
              <a:gd name="connsiteX39" fmla="*/ 180094 w 585797"/>
              <a:gd name="connsiteY39" fmla="*/ 263618 h 607851"/>
              <a:gd name="connsiteX40" fmla="*/ 181497 w 585797"/>
              <a:gd name="connsiteY40" fmla="*/ 263711 h 607851"/>
              <a:gd name="connsiteX41" fmla="*/ 182806 w 585797"/>
              <a:gd name="connsiteY41" fmla="*/ 263711 h 607851"/>
              <a:gd name="connsiteX42" fmla="*/ 378444 w 585797"/>
              <a:gd name="connsiteY42" fmla="*/ 263711 h 607851"/>
              <a:gd name="connsiteX43" fmla="*/ 463638 w 585797"/>
              <a:gd name="connsiteY43" fmla="*/ 224963 h 607851"/>
              <a:gd name="connsiteX44" fmla="*/ 282669 w 585797"/>
              <a:gd name="connsiteY44" fmla="*/ 0 h 607851"/>
              <a:gd name="connsiteX45" fmla="*/ 376661 w 585797"/>
              <a:gd name="connsiteY45" fmla="*/ 77792 h 607851"/>
              <a:gd name="connsiteX46" fmla="*/ 378438 w 585797"/>
              <a:gd name="connsiteY46" fmla="*/ 77699 h 607851"/>
              <a:gd name="connsiteX47" fmla="*/ 451106 w 585797"/>
              <a:gd name="connsiteY47" fmla="*/ 150354 h 607851"/>
              <a:gd name="connsiteX48" fmla="*/ 378438 w 585797"/>
              <a:gd name="connsiteY48" fmla="*/ 222916 h 607851"/>
              <a:gd name="connsiteX49" fmla="*/ 182785 w 585797"/>
              <a:gd name="connsiteY49" fmla="*/ 222916 h 607851"/>
              <a:gd name="connsiteX50" fmla="*/ 134620 w 585797"/>
              <a:gd name="connsiteY50" fmla="*/ 170806 h 607851"/>
              <a:gd name="connsiteX51" fmla="*/ 186900 w 585797"/>
              <a:gd name="connsiteY51" fmla="*/ 118602 h 607851"/>
              <a:gd name="connsiteX52" fmla="*/ 189893 w 585797"/>
              <a:gd name="connsiteY52" fmla="*/ 118976 h 607851"/>
              <a:gd name="connsiteX53" fmla="*/ 186900 w 585797"/>
              <a:gd name="connsiteY53" fmla="*/ 95629 h 607851"/>
              <a:gd name="connsiteX54" fmla="*/ 282669 w 585797"/>
              <a:gd name="connsiteY54" fmla="*/ 0 h 60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85797" h="607851">
                <a:moveTo>
                  <a:pt x="533304" y="452325"/>
                </a:moveTo>
                <a:lnTo>
                  <a:pt x="568750" y="460265"/>
                </a:lnTo>
                <a:cubicBezTo>
                  <a:pt x="578290" y="462413"/>
                  <a:pt x="585210" y="470540"/>
                  <a:pt x="585772" y="480255"/>
                </a:cubicBezTo>
                <a:cubicBezTo>
                  <a:pt x="586239" y="489969"/>
                  <a:pt x="580254" y="498936"/>
                  <a:pt x="571088" y="502112"/>
                </a:cubicBezTo>
                <a:lnTo>
                  <a:pt x="273212" y="604395"/>
                </a:lnTo>
                <a:cubicBezTo>
                  <a:pt x="266665" y="606730"/>
                  <a:pt x="259838" y="607851"/>
                  <a:pt x="252917" y="607851"/>
                </a:cubicBezTo>
                <a:cubicBezTo>
                  <a:pt x="247586" y="607851"/>
                  <a:pt x="242162" y="607104"/>
                  <a:pt x="236924" y="605703"/>
                </a:cubicBezTo>
                <a:lnTo>
                  <a:pt x="16205" y="547322"/>
                </a:lnTo>
                <a:cubicBezTo>
                  <a:pt x="6946" y="544894"/>
                  <a:pt x="399" y="536674"/>
                  <a:pt x="25" y="527239"/>
                </a:cubicBezTo>
                <a:cubicBezTo>
                  <a:pt x="-442" y="517712"/>
                  <a:pt x="5450" y="509025"/>
                  <a:pt x="14428" y="505755"/>
                </a:cubicBezTo>
                <a:lnTo>
                  <a:pt x="50716" y="492678"/>
                </a:lnTo>
                <a:lnTo>
                  <a:pt x="226449" y="539196"/>
                </a:lnTo>
                <a:cubicBezTo>
                  <a:pt x="235147" y="541531"/>
                  <a:pt x="244032" y="542652"/>
                  <a:pt x="252917" y="542652"/>
                </a:cubicBezTo>
                <a:cubicBezTo>
                  <a:pt x="264420" y="542652"/>
                  <a:pt x="275643" y="540784"/>
                  <a:pt x="286492" y="537047"/>
                </a:cubicBezTo>
                <a:close/>
                <a:moveTo>
                  <a:pt x="533215" y="346476"/>
                </a:moveTo>
                <a:lnTo>
                  <a:pt x="568751" y="354414"/>
                </a:lnTo>
                <a:cubicBezTo>
                  <a:pt x="578290" y="356561"/>
                  <a:pt x="585211" y="364779"/>
                  <a:pt x="585772" y="374490"/>
                </a:cubicBezTo>
                <a:cubicBezTo>
                  <a:pt x="586239" y="384202"/>
                  <a:pt x="580254" y="393073"/>
                  <a:pt x="571089" y="396248"/>
                </a:cubicBezTo>
                <a:lnTo>
                  <a:pt x="273237" y="498500"/>
                </a:lnTo>
                <a:cubicBezTo>
                  <a:pt x="266691" y="500741"/>
                  <a:pt x="259864" y="501861"/>
                  <a:pt x="252944" y="501861"/>
                </a:cubicBezTo>
                <a:cubicBezTo>
                  <a:pt x="247613" y="501861"/>
                  <a:pt x="242189" y="501208"/>
                  <a:pt x="236952" y="499807"/>
                </a:cubicBezTo>
                <a:lnTo>
                  <a:pt x="16251" y="441444"/>
                </a:lnTo>
                <a:cubicBezTo>
                  <a:pt x="7087" y="439016"/>
                  <a:pt x="447" y="430892"/>
                  <a:pt x="73" y="421367"/>
                </a:cubicBezTo>
                <a:cubicBezTo>
                  <a:pt x="-301" y="411843"/>
                  <a:pt x="5497" y="403158"/>
                  <a:pt x="14474" y="399983"/>
                </a:cubicBezTo>
                <a:lnTo>
                  <a:pt x="50759" y="386910"/>
                </a:lnTo>
                <a:lnTo>
                  <a:pt x="226478" y="433413"/>
                </a:lnTo>
                <a:cubicBezTo>
                  <a:pt x="235176" y="435655"/>
                  <a:pt x="244060" y="436775"/>
                  <a:pt x="252944" y="436775"/>
                </a:cubicBezTo>
                <a:cubicBezTo>
                  <a:pt x="264446" y="436775"/>
                  <a:pt x="275762" y="434907"/>
                  <a:pt x="286517" y="431172"/>
                </a:cubicBezTo>
                <a:close/>
                <a:moveTo>
                  <a:pt x="463638" y="224963"/>
                </a:moveTo>
                <a:lnTo>
                  <a:pt x="568751" y="248492"/>
                </a:lnTo>
                <a:cubicBezTo>
                  <a:pt x="578290" y="250640"/>
                  <a:pt x="585211" y="258856"/>
                  <a:pt x="585772" y="268566"/>
                </a:cubicBezTo>
                <a:cubicBezTo>
                  <a:pt x="586239" y="278277"/>
                  <a:pt x="580254" y="287147"/>
                  <a:pt x="571089" y="290321"/>
                </a:cubicBezTo>
                <a:lnTo>
                  <a:pt x="273237" y="392560"/>
                </a:lnTo>
                <a:cubicBezTo>
                  <a:pt x="266691" y="394894"/>
                  <a:pt x="259864" y="396014"/>
                  <a:pt x="252944" y="396014"/>
                </a:cubicBezTo>
                <a:cubicBezTo>
                  <a:pt x="247613" y="396014"/>
                  <a:pt x="242189" y="395267"/>
                  <a:pt x="236952" y="393960"/>
                </a:cubicBezTo>
                <a:lnTo>
                  <a:pt x="16251" y="335511"/>
                </a:lnTo>
                <a:cubicBezTo>
                  <a:pt x="7087" y="333084"/>
                  <a:pt x="447" y="324961"/>
                  <a:pt x="73" y="315437"/>
                </a:cubicBezTo>
                <a:cubicBezTo>
                  <a:pt x="-301" y="305914"/>
                  <a:pt x="5497" y="297230"/>
                  <a:pt x="14474" y="294056"/>
                </a:cubicBezTo>
                <a:lnTo>
                  <a:pt x="138011" y="249613"/>
                </a:lnTo>
                <a:cubicBezTo>
                  <a:pt x="150449" y="257362"/>
                  <a:pt x="164570" y="262591"/>
                  <a:pt x="180094" y="263618"/>
                </a:cubicBezTo>
                <a:lnTo>
                  <a:pt x="181497" y="263711"/>
                </a:lnTo>
                <a:lnTo>
                  <a:pt x="182806" y="263711"/>
                </a:lnTo>
                <a:lnTo>
                  <a:pt x="378444" y="263711"/>
                </a:lnTo>
                <a:cubicBezTo>
                  <a:pt x="412391" y="263711"/>
                  <a:pt x="442784" y="248679"/>
                  <a:pt x="463638" y="224963"/>
                </a:cubicBezTo>
                <a:close/>
                <a:moveTo>
                  <a:pt x="282669" y="0"/>
                </a:moveTo>
                <a:cubicBezTo>
                  <a:pt x="329431" y="0"/>
                  <a:pt x="368337" y="33526"/>
                  <a:pt x="376661" y="77792"/>
                </a:cubicBezTo>
                <a:cubicBezTo>
                  <a:pt x="377222" y="77792"/>
                  <a:pt x="377877" y="77699"/>
                  <a:pt x="378438" y="77699"/>
                </a:cubicBezTo>
                <a:cubicBezTo>
                  <a:pt x="418560" y="77699"/>
                  <a:pt x="451106" y="110198"/>
                  <a:pt x="451106" y="150354"/>
                </a:cubicBezTo>
                <a:cubicBezTo>
                  <a:pt x="451106" y="190417"/>
                  <a:pt x="418560" y="222916"/>
                  <a:pt x="378438" y="222916"/>
                </a:cubicBezTo>
                <a:lnTo>
                  <a:pt x="182785" y="222916"/>
                </a:lnTo>
                <a:cubicBezTo>
                  <a:pt x="155570" y="221142"/>
                  <a:pt x="134620" y="198449"/>
                  <a:pt x="134620" y="170806"/>
                </a:cubicBezTo>
                <a:cubicBezTo>
                  <a:pt x="134620" y="141949"/>
                  <a:pt x="158095" y="118602"/>
                  <a:pt x="186900" y="118602"/>
                </a:cubicBezTo>
                <a:cubicBezTo>
                  <a:pt x="187929" y="118602"/>
                  <a:pt x="188864" y="118883"/>
                  <a:pt x="189893" y="118976"/>
                </a:cubicBezTo>
                <a:cubicBezTo>
                  <a:pt x="188023" y="111505"/>
                  <a:pt x="186900" y="103660"/>
                  <a:pt x="186900" y="95629"/>
                </a:cubicBezTo>
                <a:cubicBezTo>
                  <a:pt x="186900" y="42772"/>
                  <a:pt x="229734" y="0"/>
                  <a:pt x="282669" y="0"/>
                </a:cubicBezTo>
                <a:close/>
              </a:path>
            </a:pathLst>
          </a:custGeom>
          <a:solidFill>
            <a:schemeClr val="bg1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20" y="1856740"/>
            <a:ext cx="8726805" cy="2877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1697669" y="1418730"/>
            <a:ext cx="3332554" cy="3938473"/>
          </a:xfrm>
          <a:prstGeom prst="rect">
            <a:avLst/>
          </a:prstGeom>
        </p:spPr>
      </p:pic>
      <p:sp>
        <p:nvSpPr>
          <p:cNvPr id="3" name="iconfont-11910-5686862"/>
          <p:cNvSpPr>
            <a:spLocks noChangeAspect="1"/>
          </p:cNvSpPr>
          <p:nvPr/>
        </p:nvSpPr>
        <p:spPr bwMode="auto">
          <a:xfrm rot="16200000">
            <a:off x="742131" y="5880849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iconfont-1054-809968"/>
          <p:cNvSpPr>
            <a:spLocks noChangeAspect="1"/>
          </p:cNvSpPr>
          <p:nvPr/>
        </p:nvSpPr>
        <p:spPr bwMode="auto">
          <a:xfrm>
            <a:off x="698442" y="1050753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595" y="2608415"/>
            <a:ext cx="351790" cy="2092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100" dirty="0" smtClean="0">
                <a:solidFill>
                  <a:schemeClr val="bg1"/>
                </a:solidFill>
                <a:cs typeface="+mn-ea"/>
                <a:sym typeface="+mn-lt"/>
              </a:rPr>
              <a:t>MATLAB.COM</a:t>
            </a:r>
            <a:endParaRPr lang="en-US" altLang="zh-CN" sz="11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ïŝḻîḋe"/>
          <p:cNvSpPr/>
          <p:nvPr/>
        </p:nvSpPr>
        <p:spPr bwMode="auto">
          <a:xfrm>
            <a:off x="5347504" y="2439174"/>
            <a:ext cx="6312876" cy="15897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8" name="ïSľîḍè"/>
          <p:cNvSpPr/>
          <p:nvPr/>
        </p:nvSpPr>
        <p:spPr bwMode="auto">
          <a:xfrm>
            <a:off x="5982066" y="2439174"/>
            <a:ext cx="4799563" cy="1394714"/>
          </a:xfrm>
          <a:prstGeom prst="rect">
            <a:avLst/>
          </a:prstGeom>
          <a:noFill/>
          <a:ln w="31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cs typeface="+mn-ea"/>
                <a:sym typeface="+mn-lt"/>
              </a:rPr>
              <a:t> </a:t>
            </a: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17454" y="2797994"/>
            <a:ext cx="479956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cs typeface="+mn-ea"/>
                <a:sym typeface="+mn-lt"/>
              </a:rPr>
              <a:t>谢</a:t>
            </a:r>
            <a:r>
              <a:rPr lang="en-US" altLang="zh-CN" sz="6000" dirty="0">
                <a:cs typeface="+mn-ea"/>
                <a:sym typeface="+mn-lt"/>
              </a:rPr>
              <a:t>   </a:t>
            </a:r>
            <a:r>
              <a:rPr lang="zh-CN" altLang="en-US" sz="6000" dirty="0">
                <a:cs typeface="+mn-ea"/>
                <a:sym typeface="+mn-lt"/>
              </a:rPr>
              <a:t>谢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17" name="Synergistically utilize technically sound portals with frictionless chains. Dramatically customize…"/>
          <p:cNvSpPr txBox="1"/>
          <p:nvPr/>
        </p:nvSpPr>
        <p:spPr>
          <a:xfrm>
            <a:off x="6423025" y="4154527"/>
            <a:ext cx="3884953" cy="46164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kern="0" dirty="0">
                <a:solidFill>
                  <a:srgbClr val="6F9FBD"/>
                </a:solidFill>
                <a:cs typeface="+mn-ea"/>
                <a:sym typeface="+mn-lt"/>
              </a:rPr>
              <a:t>成凯</a:t>
            </a:r>
            <a:endParaRPr lang="zh-CN" kern="0" dirty="0">
              <a:solidFill>
                <a:srgbClr val="6F9FBD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45403" y="906351"/>
            <a:ext cx="448540" cy="105805"/>
            <a:chOff x="10533138" y="858625"/>
            <a:chExt cx="853190" cy="201257"/>
          </a:xfrm>
        </p:grpSpPr>
        <p:sp>
          <p:nvSpPr>
            <p:cNvPr id="18" name="椭圆 17"/>
            <p:cNvSpPr/>
            <p:nvPr/>
          </p:nvSpPr>
          <p:spPr>
            <a:xfrm>
              <a:off x="10533138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0859574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1185071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 rot="16200000">
            <a:off x="8189956" y="4134168"/>
            <a:ext cx="459740" cy="2092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2022.12.06</a:t>
            </a:r>
            <a:endParaRPr lang="en-US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320506" y="-852489"/>
            <a:ext cx="1788160" cy="1788160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096000" y="-311812"/>
            <a:ext cx="1030024" cy="1030024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256191" y="5956618"/>
            <a:ext cx="404189" cy="404189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3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ïŝḻîḋe"/>
          <p:cNvSpPr/>
          <p:nvPr/>
        </p:nvSpPr>
        <p:spPr bwMode="auto">
          <a:xfrm>
            <a:off x="4086383" y="1615440"/>
            <a:ext cx="7414737" cy="3962399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cs typeface="+mn-ea"/>
              <a:sym typeface="+mn-lt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r="64401"/>
          <a:stretch>
            <a:fillRect/>
          </a:stretch>
        </p:blipFill>
        <p:spPr>
          <a:xfrm>
            <a:off x="1234380" y="1695124"/>
            <a:ext cx="2159953" cy="1936433"/>
          </a:xfrm>
          <a:prstGeom prst="rect">
            <a:avLst/>
          </a:prstGeom>
        </p:spPr>
      </p:pic>
      <p:grpSp>
        <p:nvGrpSpPr>
          <p:cNvPr id="4" name="íŝ1iďê"/>
          <p:cNvGrpSpPr/>
          <p:nvPr/>
        </p:nvGrpSpPr>
        <p:grpSpPr>
          <a:xfrm>
            <a:off x="4719269" y="2232183"/>
            <a:ext cx="2753462" cy="1039211"/>
            <a:chOff x="5530341" y="1621650"/>
            <a:chExt cx="2753462" cy="1039211"/>
          </a:xfrm>
        </p:grpSpPr>
        <p:sp>
          <p:nvSpPr>
            <p:cNvPr id="5" name="ïŝḻîḋe"/>
            <p:cNvSpPr/>
            <p:nvPr/>
          </p:nvSpPr>
          <p:spPr bwMode="auto">
            <a:xfrm>
              <a:off x="5532105" y="1860909"/>
              <a:ext cx="2751698" cy="799952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6" name="ïSľîḍè"/>
            <p:cNvSpPr/>
            <p:nvPr/>
          </p:nvSpPr>
          <p:spPr bwMode="auto">
            <a:xfrm>
              <a:off x="5530341" y="1860909"/>
              <a:ext cx="2752838" cy="799952"/>
            </a:xfrm>
            <a:prstGeom prst="rect">
              <a:avLst/>
            </a:prstGeom>
            <a:noFill/>
            <a:ln w="31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 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7" name="íşḷíḓê"/>
            <p:cNvSpPr/>
            <p:nvPr/>
          </p:nvSpPr>
          <p:spPr>
            <a:xfrm>
              <a:off x="6716401" y="1621650"/>
              <a:ext cx="383106" cy="3831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76272" t="35065"/>
          <a:stretch>
            <a:fillRect/>
          </a:stretch>
        </p:blipFill>
        <p:spPr>
          <a:xfrm rot="16200000">
            <a:off x="1804048" y="2842059"/>
            <a:ext cx="2046509" cy="178741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12573" y="3822968"/>
            <a:ext cx="568960" cy="568960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88624" y="4648945"/>
            <a:ext cx="1905709" cy="852187"/>
            <a:chOff x="1964792" y="4034694"/>
            <a:chExt cx="1499768" cy="670660"/>
          </a:xfrm>
        </p:grpSpPr>
        <p:sp>
          <p:nvSpPr>
            <p:cNvPr id="10" name="íşḷíḓê"/>
            <p:cNvSpPr/>
            <p:nvPr/>
          </p:nvSpPr>
          <p:spPr>
            <a:xfrm>
              <a:off x="1964792" y="4037399"/>
              <a:ext cx="667944" cy="6679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íşḷíḓê"/>
            <p:cNvSpPr/>
            <p:nvPr/>
          </p:nvSpPr>
          <p:spPr>
            <a:xfrm>
              <a:off x="2796616" y="4034694"/>
              <a:ext cx="667944" cy="6679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52807" y="4168616"/>
              <a:ext cx="423061" cy="46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目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78100" y="4168616"/>
              <a:ext cx="423061" cy="46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录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772376" y="2712512"/>
            <a:ext cx="27516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什么是数字</a:t>
            </a:r>
            <a:r>
              <a:rPr lang="zh-CN" altLang="en-US" sz="2400" dirty="0">
                <a:cs typeface="+mn-ea"/>
                <a:sym typeface="+mn-lt"/>
              </a:rPr>
              <a:t>验证码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6" name="íŝ1iďê"/>
          <p:cNvGrpSpPr/>
          <p:nvPr/>
        </p:nvGrpSpPr>
        <p:grpSpPr>
          <a:xfrm>
            <a:off x="8249309" y="2232183"/>
            <a:ext cx="2753462" cy="1039211"/>
            <a:chOff x="5530341" y="1621650"/>
            <a:chExt cx="2753462" cy="1039211"/>
          </a:xfrm>
        </p:grpSpPr>
        <p:sp>
          <p:nvSpPr>
            <p:cNvPr id="17" name="ïŝḻîḋe"/>
            <p:cNvSpPr/>
            <p:nvPr/>
          </p:nvSpPr>
          <p:spPr bwMode="auto">
            <a:xfrm>
              <a:off x="5532105" y="1860909"/>
              <a:ext cx="2751698" cy="799952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8" name="ïSľîḍè"/>
            <p:cNvSpPr/>
            <p:nvPr/>
          </p:nvSpPr>
          <p:spPr bwMode="auto">
            <a:xfrm>
              <a:off x="5530341" y="1860909"/>
              <a:ext cx="2752838" cy="799952"/>
            </a:xfrm>
            <a:prstGeom prst="rect">
              <a:avLst/>
            </a:prstGeom>
            <a:noFill/>
            <a:ln w="31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 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9" name="íşḷíḓê"/>
            <p:cNvSpPr/>
            <p:nvPr/>
          </p:nvSpPr>
          <p:spPr>
            <a:xfrm>
              <a:off x="6716401" y="1621650"/>
              <a:ext cx="383106" cy="3831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575986" y="2712512"/>
            <a:ext cx="2139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识别</a:t>
            </a:r>
            <a:r>
              <a:rPr lang="zh-CN" altLang="en-US" sz="2400" dirty="0">
                <a:cs typeface="+mn-ea"/>
                <a:sym typeface="+mn-lt"/>
              </a:rPr>
              <a:t>技术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1" name="íŝ1iďê"/>
          <p:cNvGrpSpPr/>
          <p:nvPr/>
        </p:nvGrpSpPr>
        <p:grpSpPr>
          <a:xfrm>
            <a:off x="4719269" y="3911417"/>
            <a:ext cx="2753462" cy="1039211"/>
            <a:chOff x="5530341" y="1621650"/>
            <a:chExt cx="2753462" cy="1039211"/>
          </a:xfrm>
        </p:grpSpPr>
        <p:sp>
          <p:nvSpPr>
            <p:cNvPr id="22" name="ïŝḻîḋe"/>
            <p:cNvSpPr/>
            <p:nvPr/>
          </p:nvSpPr>
          <p:spPr bwMode="auto">
            <a:xfrm>
              <a:off x="5532105" y="1860909"/>
              <a:ext cx="2751698" cy="799952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23" name="ïSľîḍè"/>
            <p:cNvSpPr/>
            <p:nvPr/>
          </p:nvSpPr>
          <p:spPr bwMode="auto">
            <a:xfrm>
              <a:off x="5530341" y="1860909"/>
              <a:ext cx="2752838" cy="799952"/>
            </a:xfrm>
            <a:prstGeom prst="rect">
              <a:avLst/>
            </a:prstGeom>
            <a:noFill/>
            <a:ln w="31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 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24" name="íşḷíḓê"/>
            <p:cNvSpPr/>
            <p:nvPr/>
          </p:nvSpPr>
          <p:spPr>
            <a:xfrm>
              <a:off x="6716401" y="1621650"/>
              <a:ext cx="383106" cy="3831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948007" y="4391746"/>
            <a:ext cx="23271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识别</a:t>
            </a:r>
            <a:r>
              <a:rPr lang="zh-CN" altLang="en-US" sz="2400" dirty="0">
                <a:cs typeface="+mn-ea"/>
                <a:sym typeface="+mn-lt"/>
              </a:rPr>
              <a:t>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6" name="íŝ1iďê"/>
          <p:cNvGrpSpPr/>
          <p:nvPr/>
        </p:nvGrpSpPr>
        <p:grpSpPr>
          <a:xfrm>
            <a:off x="8249309" y="3911417"/>
            <a:ext cx="2753462" cy="1039211"/>
            <a:chOff x="5530341" y="1621650"/>
            <a:chExt cx="2753462" cy="1039211"/>
          </a:xfrm>
        </p:grpSpPr>
        <p:sp>
          <p:nvSpPr>
            <p:cNvPr id="27" name="ïŝḻîḋe"/>
            <p:cNvSpPr/>
            <p:nvPr/>
          </p:nvSpPr>
          <p:spPr bwMode="auto">
            <a:xfrm>
              <a:off x="5532105" y="1860909"/>
              <a:ext cx="2751698" cy="799952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28" name="ïSľîḍè"/>
            <p:cNvSpPr/>
            <p:nvPr/>
          </p:nvSpPr>
          <p:spPr bwMode="auto">
            <a:xfrm>
              <a:off x="5530341" y="1860909"/>
              <a:ext cx="2752838" cy="799952"/>
            </a:xfrm>
            <a:prstGeom prst="rect">
              <a:avLst/>
            </a:prstGeom>
            <a:noFill/>
            <a:ln w="31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 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29" name="íşḷíḓê"/>
            <p:cNvSpPr/>
            <p:nvPr/>
          </p:nvSpPr>
          <p:spPr>
            <a:xfrm>
              <a:off x="6716401" y="1621650"/>
              <a:ext cx="383106" cy="3831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575986" y="4391746"/>
            <a:ext cx="2139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结果</a:t>
            </a:r>
            <a:r>
              <a:rPr lang="zh-CN" altLang="en-US" sz="2400" dirty="0">
                <a:cs typeface="+mn-ea"/>
                <a:sym typeface="+mn-lt"/>
              </a:rPr>
              <a:t>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086383" y="1589319"/>
            <a:ext cx="448540" cy="105805"/>
            <a:chOff x="10533138" y="858625"/>
            <a:chExt cx="853190" cy="201257"/>
          </a:xfrm>
        </p:grpSpPr>
        <p:sp>
          <p:nvSpPr>
            <p:cNvPr id="34" name="椭圆 33"/>
            <p:cNvSpPr/>
            <p:nvPr/>
          </p:nvSpPr>
          <p:spPr>
            <a:xfrm>
              <a:off x="10533138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0859574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1185071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052580" y="1562537"/>
            <a:ext cx="448540" cy="105805"/>
            <a:chOff x="10533138" y="858625"/>
            <a:chExt cx="853190" cy="201257"/>
          </a:xfrm>
        </p:grpSpPr>
        <p:sp>
          <p:nvSpPr>
            <p:cNvPr id="38" name="椭圆 37"/>
            <p:cNvSpPr/>
            <p:nvPr/>
          </p:nvSpPr>
          <p:spPr>
            <a:xfrm>
              <a:off x="10533138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0859574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1185071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086629" y="5509267"/>
            <a:ext cx="448540" cy="105805"/>
            <a:chOff x="10533138" y="858625"/>
            <a:chExt cx="853190" cy="201257"/>
          </a:xfrm>
        </p:grpSpPr>
        <p:sp>
          <p:nvSpPr>
            <p:cNvPr id="42" name="椭圆 41"/>
            <p:cNvSpPr/>
            <p:nvPr/>
          </p:nvSpPr>
          <p:spPr>
            <a:xfrm>
              <a:off x="10533138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0859574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1185071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052580" y="5551057"/>
            <a:ext cx="448540" cy="105805"/>
            <a:chOff x="10533138" y="858625"/>
            <a:chExt cx="853190" cy="201257"/>
          </a:xfrm>
        </p:grpSpPr>
        <p:sp>
          <p:nvSpPr>
            <p:cNvPr id="46" name="椭圆 45"/>
            <p:cNvSpPr/>
            <p:nvPr/>
          </p:nvSpPr>
          <p:spPr>
            <a:xfrm>
              <a:off x="10533138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0859574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1185071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38033" y="319596"/>
            <a:ext cx="2054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FFFF"/>
                </a:solidFill>
              </a:rPr>
              <a:t>https://www.ypppt.com/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图形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5988" y="1921855"/>
            <a:ext cx="2657475" cy="2571750"/>
          </a:xfrm>
          <a:prstGeom prst="rect">
            <a:avLst/>
          </a:prstGeom>
        </p:spPr>
      </p:pic>
      <p:sp>
        <p:nvSpPr>
          <p:cNvPr id="4" name="ïṣ1iḓe"/>
          <p:cNvSpPr/>
          <p:nvPr/>
        </p:nvSpPr>
        <p:spPr>
          <a:xfrm>
            <a:off x="3203840" y="3135564"/>
            <a:ext cx="653433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îšḷídè"/>
          <p:cNvSpPr/>
          <p:nvPr/>
        </p:nvSpPr>
        <p:spPr>
          <a:xfrm rot="8520000">
            <a:off x="9023967" y="2533259"/>
            <a:ext cx="1680836" cy="1680836"/>
          </a:xfrm>
          <a:prstGeom prst="teardrop">
            <a:avLst/>
          </a:prstGeom>
          <a:solidFill>
            <a:srgbClr val="6F9FBD"/>
          </a:solidFill>
          <a:ln w="22225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l" defTabSz="913765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iconfont-11910-5686862"/>
          <p:cNvSpPr>
            <a:spLocks noChangeAspect="1"/>
          </p:cNvSpPr>
          <p:nvPr/>
        </p:nvSpPr>
        <p:spPr bwMode="auto">
          <a:xfrm rot="16200000">
            <a:off x="671011" y="5880849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/>
          <p:cNvSpPr>
            <a:spLocks noChangeAspect="1"/>
          </p:cNvSpPr>
          <p:nvPr/>
        </p:nvSpPr>
        <p:spPr bwMode="auto">
          <a:xfrm>
            <a:off x="627322" y="1050753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9475" y="2608415"/>
            <a:ext cx="351790" cy="2092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100" dirty="0" smtClean="0">
                <a:solidFill>
                  <a:srgbClr val="6F9FBD"/>
                </a:solidFill>
                <a:cs typeface="+mn-ea"/>
                <a:sym typeface="+mn-lt"/>
              </a:rPr>
              <a:t>MATLAB.COM</a:t>
            </a:r>
            <a:endParaRPr lang="en-US" altLang="zh-CN" sz="1100" b="1" dirty="0">
              <a:solidFill>
                <a:srgbClr val="6F9FBD"/>
              </a:solidFill>
              <a:cs typeface="+mn-ea"/>
              <a:sym typeface="+mn-lt"/>
            </a:endParaRPr>
          </a:p>
        </p:txBody>
      </p:sp>
      <p:sp>
        <p:nvSpPr>
          <p:cNvPr id="10" name="Synergistically utilize technically sound portals with frictionless chains. Dramatically customize…"/>
          <p:cNvSpPr txBox="1"/>
          <p:nvPr/>
        </p:nvSpPr>
        <p:spPr>
          <a:xfrm>
            <a:off x="3628330" y="4700540"/>
            <a:ext cx="5466328" cy="241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050" kern="0" dirty="0">
                <a:solidFill>
                  <a:schemeClr val="bg1"/>
                </a:solidFill>
                <a:cs typeface="+mn-ea"/>
                <a:sym typeface="+mn-lt"/>
              </a:rPr>
              <a:t>WHAT</a:t>
            </a:r>
            <a:endParaRPr lang="en-US" sz="105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3465" y="2696386"/>
            <a:ext cx="1448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u="sng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8000" b="1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77549" y="3556826"/>
            <a:ext cx="436788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cs typeface="+mn-ea"/>
                <a:sym typeface="+mn-lt"/>
              </a:rPr>
              <a:t>什么是数字</a:t>
            </a:r>
            <a:r>
              <a:rPr lang="zh-CN" altLang="en-US" sz="4000" dirty="0">
                <a:cs typeface="+mn-ea"/>
                <a:sym typeface="+mn-lt"/>
              </a:rPr>
              <a:t>验证码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13" name="íślïḑê"/>
          <p:cNvSpPr txBox="1"/>
          <p:nvPr/>
        </p:nvSpPr>
        <p:spPr>
          <a:xfrm>
            <a:off x="3612144" y="3533808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rgbClr val="6F9F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íślïḑê"/>
          <p:cNvSpPr txBox="1"/>
          <p:nvPr/>
        </p:nvSpPr>
        <p:spPr>
          <a:xfrm rot="10800000">
            <a:off x="8601407" y="4009940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rgbClr val="6F9F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816618" y="2435738"/>
            <a:ext cx="2129308" cy="492892"/>
            <a:chOff x="6265778" y="3008339"/>
            <a:chExt cx="4527283" cy="1047974"/>
          </a:xfrm>
        </p:grpSpPr>
        <p:sp>
          <p:nvSpPr>
            <p:cNvPr id="16" name="矩形: 圆角 15"/>
            <p:cNvSpPr/>
            <p:nvPr/>
          </p:nvSpPr>
          <p:spPr>
            <a:xfrm>
              <a:off x="6265778" y="3008339"/>
              <a:ext cx="4527283" cy="10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 dirty="0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455969" y="3137415"/>
              <a:ext cx="4093741" cy="716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 smtClean="0">
                  <a:solidFill>
                    <a:srgbClr val="6F9FBD"/>
                  </a:solidFill>
                  <a:cs typeface="+mn-ea"/>
                  <a:sym typeface="+mn-lt"/>
                </a:rPr>
                <a:t>MATLAB.COM</a:t>
              </a:r>
              <a:endParaRPr lang="en-US" altLang="zh-CN" sz="1600" dirty="0" smtClean="0">
                <a:solidFill>
                  <a:srgbClr val="6F9FBD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形 17"/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6272" t="35065"/>
          <a:stretch>
            <a:fillRect/>
          </a:stretch>
        </p:blipFill>
        <p:spPr>
          <a:xfrm rot="16200000">
            <a:off x="10845796" y="958515"/>
            <a:ext cx="909276" cy="794159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4653058" y="430324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53058" y="342899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717914" y="-887204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21994" y="5261725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695298" y="216146"/>
            <a:ext cx="1030024" cy="1030024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854017" y="5135554"/>
            <a:ext cx="380080" cy="38008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110394" y="4572231"/>
            <a:ext cx="233449" cy="233449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ľiďê"/>
          <p:cNvSpPr/>
          <p:nvPr/>
        </p:nvSpPr>
        <p:spPr>
          <a:xfrm>
            <a:off x="1100940" y="1853072"/>
            <a:ext cx="4798840" cy="2502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  <a:prstDash val="sys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îṥľíďe"/>
          <p:cNvSpPr/>
          <p:nvPr/>
        </p:nvSpPr>
        <p:spPr>
          <a:xfrm>
            <a:off x="1100940" y="4354872"/>
            <a:ext cx="4798840" cy="1138338"/>
          </a:xfrm>
          <a:prstGeom prst="rect">
            <a:avLst/>
          </a:prstGeom>
          <a:solidFill>
            <a:schemeClr val="bg1"/>
          </a:solidFill>
          <a:ln w="3175">
            <a:noFill/>
            <a:prstDash val="sysDash"/>
            <a:miter lim="800000"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lnSpc>
                <a:spcPct val="150000"/>
              </a:lnSpc>
              <a:buSzPct val="25000"/>
            </a:pPr>
            <a:r>
              <a:rPr lang="en-US" altLang="zh-CN" sz="1400" b="1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en-US" altLang="zh-CN" sz="1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ïšḻîḍè"/>
          <p:cNvSpPr/>
          <p:nvPr/>
        </p:nvSpPr>
        <p:spPr>
          <a:xfrm>
            <a:off x="6593947" y="2031892"/>
            <a:ext cx="449031" cy="452673"/>
          </a:xfrm>
          <a:custGeom>
            <a:avLst/>
            <a:gdLst>
              <a:gd name="connsiteX0" fmla="*/ 24905 w 565449"/>
              <a:gd name="connsiteY0" fmla="*/ 197064 h 570035"/>
              <a:gd name="connsiteX1" fmla="*/ 187249 w 565449"/>
              <a:gd name="connsiteY1" fmla="*/ 197064 h 570035"/>
              <a:gd name="connsiteX2" fmla="*/ 212154 w 565449"/>
              <a:gd name="connsiteY2" fmla="*/ 222850 h 570035"/>
              <a:gd name="connsiteX3" fmla="*/ 212154 w 565449"/>
              <a:gd name="connsiteY3" fmla="*/ 378484 h 570035"/>
              <a:gd name="connsiteX4" fmla="*/ 187249 w 565449"/>
              <a:gd name="connsiteY4" fmla="*/ 403349 h 570035"/>
              <a:gd name="connsiteX5" fmla="*/ 167879 w 565449"/>
              <a:gd name="connsiteY5" fmla="*/ 394140 h 570035"/>
              <a:gd name="connsiteX6" fmla="*/ 157732 w 565449"/>
              <a:gd name="connsiteY6" fmla="*/ 546091 h 570035"/>
              <a:gd name="connsiteX7" fmla="*/ 131905 w 565449"/>
              <a:gd name="connsiteY7" fmla="*/ 570035 h 570035"/>
              <a:gd name="connsiteX8" fmla="*/ 80250 w 565449"/>
              <a:gd name="connsiteY8" fmla="*/ 570035 h 570035"/>
              <a:gd name="connsiteX9" fmla="*/ 54422 w 565449"/>
              <a:gd name="connsiteY9" fmla="*/ 546091 h 570035"/>
              <a:gd name="connsiteX10" fmla="*/ 45198 w 565449"/>
              <a:gd name="connsiteY10" fmla="*/ 394140 h 570035"/>
              <a:gd name="connsiteX11" fmla="*/ 25827 w 565449"/>
              <a:gd name="connsiteY11" fmla="*/ 403349 h 570035"/>
              <a:gd name="connsiteX12" fmla="*/ 0 w 565449"/>
              <a:gd name="connsiteY12" fmla="*/ 378484 h 570035"/>
              <a:gd name="connsiteX13" fmla="*/ 0 w 565449"/>
              <a:gd name="connsiteY13" fmla="*/ 222850 h 570035"/>
              <a:gd name="connsiteX14" fmla="*/ 24905 w 565449"/>
              <a:gd name="connsiteY14" fmla="*/ 197064 h 570035"/>
              <a:gd name="connsiteX15" fmla="*/ 445512 w 565449"/>
              <a:gd name="connsiteY15" fmla="*/ 95801 h 570035"/>
              <a:gd name="connsiteX16" fmla="*/ 428905 w 565449"/>
              <a:gd name="connsiteY16" fmla="*/ 112382 h 570035"/>
              <a:gd name="connsiteX17" fmla="*/ 445512 w 565449"/>
              <a:gd name="connsiteY17" fmla="*/ 128041 h 570035"/>
              <a:gd name="connsiteX18" fmla="*/ 461196 w 565449"/>
              <a:gd name="connsiteY18" fmla="*/ 112382 h 570035"/>
              <a:gd name="connsiteX19" fmla="*/ 445512 w 565449"/>
              <a:gd name="connsiteY19" fmla="*/ 95801 h 570035"/>
              <a:gd name="connsiteX20" fmla="*/ 393846 w 565449"/>
              <a:gd name="connsiteY20" fmla="*/ 95801 h 570035"/>
              <a:gd name="connsiteX21" fmla="*/ 377240 w 565449"/>
              <a:gd name="connsiteY21" fmla="*/ 112382 h 570035"/>
              <a:gd name="connsiteX22" fmla="*/ 393846 w 565449"/>
              <a:gd name="connsiteY22" fmla="*/ 128041 h 570035"/>
              <a:gd name="connsiteX23" fmla="*/ 409530 w 565449"/>
              <a:gd name="connsiteY23" fmla="*/ 112382 h 570035"/>
              <a:gd name="connsiteX24" fmla="*/ 393846 w 565449"/>
              <a:gd name="connsiteY24" fmla="*/ 95801 h 570035"/>
              <a:gd name="connsiteX25" fmla="*/ 342181 w 565449"/>
              <a:gd name="connsiteY25" fmla="*/ 95801 h 570035"/>
              <a:gd name="connsiteX26" fmla="*/ 326497 w 565449"/>
              <a:gd name="connsiteY26" fmla="*/ 112382 h 570035"/>
              <a:gd name="connsiteX27" fmla="*/ 342181 w 565449"/>
              <a:gd name="connsiteY27" fmla="*/ 128041 h 570035"/>
              <a:gd name="connsiteX28" fmla="*/ 358788 w 565449"/>
              <a:gd name="connsiteY28" fmla="*/ 112382 h 570035"/>
              <a:gd name="connsiteX29" fmla="*/ 342181 w 565449"/>
              <a:gd name="connsiteY29" fmla="*/ 95801 h 570035"/>
              <a:gd name="connsiteX30" fmla="*/ 106004 w 565449"/>
              <a:gd name="connsiteY30" fmla="*/ 42312 h 570035"/>
              <a:gd name="connsiteX31" fmla="*/ 175169 w 565449"/>
              <a:gd name="connsiteY31" fmla="*/ 111403 h 570035"/>
              <a:gd name="connsiteX32" fmla="*/ 106004 w 565449"/>
              <a:gd name="connsiteY32" fmla="*/ 180494 h 570035"/>
              <a:gd name="connsiteX33" fmla="*/ 36839 w 565449"/>
              <a:gd name="connsiteY33" fmla="*/ 111403 h 570035"/>
              <a:gd name="connsiteX34" fmla="*/ 106004 w 565449"/>
              <a:gd name="connsiteY34" fmla="*/ 42312 h 570035"/>
              <a:gd name="connsiteX35" fmla="*/ 400304 w 565449"/>
              <a:gd name="connsiteY35" fmla="*/ 0 h 570035"/>
              <a:gd name="connsiteX36" fmla="*/ 565449 w 565449"/>
              <a:gd name="connsiteY36" fmla="*/ 112382 h 570035"/>
              <a:gd name="connsiteX37" fmla="*/ 400304 w 565449"/>
              <a:gd name="connsiteY37" fmla="*/ 223842 h 570035"/>
              <a:gd name="connsiteX38" fmla="*/ 264683 w 565449"/>
              <a:gd name="connsiteY38" fmla="*/ 176863 h 570035"/>
              <a:gd name="connsiteX39" fmla="*/ 257302 w 565449"/>
              <a:gd name="connsiteY39" fmla="*/ 173178 h 570035"/>
              <a:gd name="connsiteX40" fmla="*/ 213940 w 565449"/>
              <a:gd name="connsiteY40" fmla="*/ 164888 h 570035"/>
              <a:gd name="connsiteX41" fmla="*/ 203791 w 565449"/>
              <a:gd name="connsiteY41" fmla="*/ 155676 h 570035"/>
              <a:gd name="connsiteX42" fmla="*/ 206559 w 565449"/>
              <a:gd name="connsiteY42" fmla="*/ 141859 h 570035"/>
              <a:gd name="connsiteX43" fmla="*/ 231469 w 565449"/>
              <a:gd name="connsiteY43" fmla="*/ 114224 h 570035"/>
              <a:gd name="connsiteX44" fmla="*/ 235160 w 565449"/>
              <a:gd name="connsiteY44" fmla="*/ 105933 h 570035"/>
              <a:gd name="connsiteX45" fmla="*/ 400304 w 565449"/>
              <a:gd name="connsiteY45" fmla="*/ 0 h 57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65449" h="570035">
                <a:moveTo>
                  <a:pt x="24905" y="197064"/>
                </a:moveTo>
                <a:cubicBezTo>
                  <a:pt x="35974" y="197064"/>
                  <a:pt x="187249" y="197064"/>
                  <a:pt x="187249" y="197064"/>
                </a:cubicBezTo>
                <a:cubicBezTo>
                  <a:pt x="201085" y="197064"/>
                  <a:pt x="212154" y="209036"/>
                  <a:pt x="212154" y="222850"/>
                </a:cubicBezTo>
                <a:lnTo>
                  <a:pt x="212154" y="378484"/>
                </a:lnTo>
                <a:cubicBezTo>
                  <a:pt x="212154" y="392298"/>
                  <a:pt x="200163" y="403349"/>
                  <a:pt x="187249" y="403349"/>
                </a:cubicBezTo>
                <a:cubicBezTo>
                  <a:pt x="178948" y="403349"/>
                  <a:pt x="172491" y="399666"/>
                  <a:pt x="167879" y="394140"/>
                </a:cubicBezTo>
                <a:lnTo>
                  <a:pt x="157732" y="546091"/>
                </a:lnTo>
                <a:cubicBezTo>
                  <a:pt x="156810" y="559905"/>
                  <a:pt x="145741" y="570035"/>
                  <a:pt x="131905" y="570035"/>
                </a:cubicBezTo>
                <a:lnTo>
                  <a:pt x="80250" y="570035"/>
                </a:lnTo>
                <a:cubicBezTo>
                  <a:pt x="66414" y="570035"/>
                  <a:pt x="55345" y="559905"/>
                  <a:pt x="54422" y="546091"/>
                </a:cubicBezTo>
                <a:lnTo>
                  <a:pt x="45198" y="394140"/>
                </a:lnTo>
                <a:cubicBezTo>
                  <a:pt x="40586" y="399666"/>
                  <a:pt x="33206" y="403349"/>
                  <a:pt x="25827" y="403349"/>
                </a:cubicBezTo>
                <a:cubicBezTo>
                  <a:pt x="11991" y="403349"/>
                  <a:pt x="922" y="392298"/>
                  <a:pt x="0" y="378484"/>
                </a:cubicBezTo>
                <a:lnTo>
                  <a:pt x="0" y="222850"/>
                </a:lnTo>
                <a:cubicBezTo>
                  <a:pt x="0" y="209036"/>
                  <a:pt x="11069" y="197064"/>
                  <a:pt x="24905" y="197064"/>
                </a:cubicBezTo>
                <a:close/>
                <a:moveTo>
                  <a:pt x="445512" y="95801"/>
                </a:moveTo>
                <a:cubicBezTo>
                  <a:pt x="436286" y="95801"/>
                  <a:pt x="428905" y="103170"/>
                  <a:pt x="428905" y="112382"/>
                </a:cubicBezTo>
                <a:cubicBezTo>
                  <a:pt x="428905" y="120672"/>
                  <a:pt x="436286" y="128041"/>
                  <a:pt x="445512" y="128041"/>
                </a:cubicBezTo>
                <a:cubicBezTo>
                  <a:pt x="453815" y="128041"/>
                  <a:pt x="461196" y="120672"/>
                  <a:pt x="461196" y="112382"/>
                </a:cubicBezTo>
                <a:cubicBezTo>
                  <a:pt x="461196" y="103170"/>
                  <a:pt x="453815" y="95801"/>
                  <a:pt x="445512" y="95801"/>
                </a:cubicBezTo>
                <a:close/>
                <a:moveTo>
                  <a:pt x="393846" y="95801"/>
                </a:moveTo>
                <a:cubicBezTo>
                  <a:pt x="384620" y="95801"/>
                  <a:pt x="377240" y="103170"/>
                  <a:pt x="377240" y="112382"/>
                </a:cubicBezTo>
                <a:cubicBezTo>
                  <a:pt x="377240" y="120672"/>
                  <a:pt x="384620" y="128041"/>
                  <a:pt x="393846" y="128041"/>
                </a:cubicBezTo>
                <a:cubicBezTo>
                  <a:pt x="403072" y="128041"/>
                  <a:pt x="409530" y="120672"/>
                  <a:pt x="409530" y="112382"/>
                </a:cubicBezTo>
                <a:cubicBezTo>
                  <a:pt x="409530" y="103170"/>
                  <a:pt x="403072" y="95801"/>
                  <a:pt x="393846" y="95801"/>
                </a:cubicBezTo>
                <a:close/>
                <a:moveTo>
                  <a:pt x="342181" y="95801"/>
                </a:moveTo>
                <a:cubicBezTo>
                  <a:pt x="332955" y="95801"/>
                  <a:pt x="326497" y="103170"/>
                  <a:pt x="326497" y="112382"/>
                </a:cubicBezTo>
                <a:cubicBezTo>
                  <a:pt x="326497" y="120672"/>
                  <a:pt x="332955" y="128041"/>
                  <a:pt x="342181" y="128041"/>
                </a:cubicBezTo>
                <a:cubicBezTo>
                  <a:pt x="351407" y="128041"/>
                  <a:pt x="357865" y="120672"/>
                  <a:pt x="358788" y="112382"/>
                </a:cubicBezTo>
                <a:cubicBezTo>
                  <a:pt x="358788" y="103170"/>
                  <a:pt x="351407" y="95801"/>
                  <a:pt x="342181" y="95801"/>
                </a:cubicBezTo>
                <a:close/>
                <a:moveTo>
                  <a:pt x="106004" y="42312"/>
                </a:moveTo>
                <a:cubicBezTo>
                  <a:pt x="144203" y="42312"/>
                  <a:pt x="175169" y="73245"/>
                  <a:pt x="175169" y="111403"/>
                </a:cubicBezTo>
                <a:cubicBezTo>
                  <a:pt x="175169" y="149561"/>
                  <a:pt x="144203" y="180494"/>
                  <a:pt x="106004" y="180494"/>
                </a:cubicBezTo>
                <a:cubicBezTo>
                  <a:pt x="67805" y="180494"/>
                  <a:pt x="36839" y="149561"/>
                  <a:pt x="36839" y="111403"/>
                </a:cubicBezTo>
                <a:cubicBezTo>
                  <a:pt x="36839" y="73245"/>
                  <a:pt x="67805" y="42312"/>
                  <a:pt x="106004" y="42312"/>
                </a:cubicBezTo>
                <a:close/>
                <a:moveTo>
                  <a:pt x="400304" y="0"/>
                </a:moveTo>
                <a:cubicBezTo>
                  <a:pt x="491642" y="0"/>
                  <a:pt x="565449" y="50664"/>
                  <a:pt x="565449" y="112382"/>
                </a:cubicBezTo>
                <a:cubicBezTo>
                  <a:pt x="565449" y="174099"/>
                  <a:pt x="491642" y="223842"/>
                  <a:pt x="400304" y="223842"/>
                </a:cubicBezTo>
                <a:cubicBezTo>
                  <a:pt x="344026" y="223842"/>
                  <a:pt x="295128" y="205419"/>
                  <a:pt x="264683" y="176863"/>
                </a:cubicBezTo>
                <a:cubicBezTo>
                  <a:pt x="262838" y="175021"/>
                  <a:pt x="260070" y="173178"/>
                  <a:pt x="257302" y="173178"/>
                </a:cubicBezTo>
                <a:lnTo>
                  <a:pt x="213940" y="164888"/>
                </a:lnTo>
                <a:cubicBezTo>
                  <a:pt x="209327" y="163967"/>
                  <a:pt x="205637" y="160282"/>
                  <a:pt x="203791" y="155676"/>
                </a:cubicBezTo>
                <a:cubicBezTo>
                  <a:pt x="201946" y="151070"/>
                  <a:pt x="202869" y="145543"/>
                  <a:pt x="206559" y="141859"/>
                </a:cubicBezTo>
                <a:lnTo>
                  <a:pt x="231469" y="114224"/>
                </a:lnTo>
                <a:cubicBezTo>
                  <a:pt x="233315" y="111460"/>
                  <a:pt x="234237" y="108697"/>
                  <a:pt x="235160" y="105933"/>
                </a:cubicBezTo>
                <a:cubicBezTo>
                  <a:pt x="239773" y="46979"/>
                  <a:pt x="311735" y="0"/>
                  <a:pt x="400304" y="0"/>
                </a:cubicBezTo>
                <a:close/>
              </a:path>
            </a:pathLst>
          </a:cu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iŝľiḓê"/>
          <p:cNvSpPr/>
          <p:nvPr/>
        </p:nvSpPr>
        <p:spPr>
          <a:xfrm>
            <a:off x="6586423" y="3207679"/>
            <a:ext cx="452673" cy="394140"/>
          </a:xfrm>
          <a:custGeom>
            <a:avLst/>
            <a:gdLst>
              <a:gd name="connsiteX0" fmla="*/ 24839 w 606022"/>
              <a:gd name="connsiteY0" fmla="*/ 154651 h 527661"/>
              <a:gd name="connsiteX1" fmla="*/ 187786 w 606022"/>
              <a:gd name="connsiteY1" fmla="*/ 154651 h 527661"/>
              <a:gd name="connsiteX2" fmla="*/ 212625 w 606022"/>
              <a:gd name="connsiteY2" fmla="*/ 179452 h 527661"/>
              <a:gd name="connsiteX3" fmla="*/ 212625 w 606022"/>
              <a:gd name="connsiteY3" fmla="*/ 336196 h 527661"/>
              <a:gd name="connsiteX4" fmla="*/ 186792 w 606022"/>
              <a:gd name="connsiteY4" fmla="*/ 360997 h 527661"/>
              <a:gd name="connsiteX5" fmla="*/ 167914 w 606022"/>
              <a:gd name="connsiteY5" fmla="*/ 351076 h 527661"/>
              <a:gd name="connsiteX6" fmla="*/ 157978 w 606022"/>
              <a:gd name="connsiteY6" fmla="*/ 503852 h 527661"/>
              <a:gd name="connsiteX7" fmla="*/ 132145 w 606022"/>
              <a:gd name="connsiteY7" fmla="*/ 527661 h 527661"/>
              <a:gd name="connsiteX8" fmla="*/ 80480 w 606022"/>
              <a:gd name="connsiteY8" fmla="*/ 527661 h 527661"/>
              <a:gd name="connsiteX9" fmla="*/ 54647 w 606022"/>
              <a:gd name="connsiteY9" fmla="*/ 503852 h 527661"/>
              <a:gd name="connsiteX10" fmla="*/ 44711 w 606022"/>
              <a:gd name="connsiteY10" fmla="*/ 352069 h 527661"/>
              <a:gd name="connsiteX11" fmla="*/ 25833 w 606022"/>
              <a:gd name="connsiteY11" fmla="*/ 360997 h 527661"/>
              <a:gd name="connsiteX12" fmla="*/ 994 w 606022"/>
              <a:gd name="connsiteY12" fmla="*/ 336196 h 527661"/>
              <a:gd name="connsiteX13" fmla="*/ 0 w 606022"/>
              <a:gd name="connsiteY13" fmla="*/ 179452 h 527661"/>
              <a:gd name="connsiteX14" fmla="*/ 24839 w 606022"/>
              <a:gd name="connsiteY14" fmla="*/ 154651 h 527661"/>
              <a:gd name="connsiteX15" fmla="*/ 331782 w 606022"/>
              <a:gd name="connsiteY15" fmla="*/ 130920 h 527661"/>
              <a:gd name="connsiteX16" fmla="*/ 444021 w 606022"/>
              <a:gd name="connsiteY16" fmla="*/ 130920 h 527661"/>
              <a:gd name="connsiteX17" fmla="*/ 469846 w 606022"/>
              <a:gd name="connsiteY17" fmla="*/ 157678 h 527661"/>
              <a:gd name="connsiteX18" fmla="*/ 444021 w 606022"/>
              <a:gd name="connsiteY18" fmla="*/ 184435 h 527661"/>
              <a:gd name="connsiteX19" fmla="*/ 331782 w 606022"/>
              <a:gd name="connsiteY19" fmla="*/ 184435 h 527661"/>
              <a:gd name="connsiteX20" fmla="*/ 305957 w 606022"/>
              <a:gd name="connsiteY20" fmla="*/ 157678 h 527661"/>
              <a:gd name="connsiteX21" fmla="*/ 331782 w 606022"/>
              <a:gd name="connsiteY21" fmla="*/ 130920 h 527661"/>
              <a:gd name="connsiteX22" fmla="*/ 503213 w 606022"/>
              <a:gd name="connsiteY22" fmla="*/ 73423 h 527661"/>
              <a:gd name="connsiteX23" fmla="*/ 529572 w 606022"/>
              <a:gd name="connsiteY23" fmla="*/ 99703 h 527661"/>
              <a:gd name="connsiteX24" fmla="*/ 503213 w 606022"/>
              <a:gd name="connsiteY24" fmla="*/ 125983 h 527661"/>
              <a:gd name="connsiteX25" fmla="*/ 476854 w 606022"/>
              <a:gd name="connsiteY25" fmla="*/ 99703 h 527661"/>
              <a:gd name="connsiteX26" fmla="*/ 503213 w 606022"/>
              <a:gd name="connsiteY26" fmla="*/ 73423 h 527661"/>
              <a:gd name="connsiteX27" fmla="*/ 287128 w 606022"/>
              <a:gd name="connsiteY27" fmla="*/ 52570 h 527661"/>
              <a:gd name="connsiteX28" fmla="*/ 282160 w 606022"/>
              <a:gd name="connsiteY28" fmla="*/ 57530 h 527661"/>
              <a:gd name="connsiteX29" fmla="*/ 282160 w 606022"/>
              <a:gd name="connsiteY29" fmla="*/ 221192 h 527661"/>
              <a:gd name="connsiteX30" fmla="*/ 287128 w 606022"/>
              <a:gd name="connsiteY30" fmla="*/ 226152 h 527661"/>
              <a:gd name="connsiteX31" fmla="*/ 547409 w 606022"/>
              <a:gd name="connsiteY31" fmla="*/ 226152 h 527661"/>
              <a:gd name="connsiteX32" fmla="*/ 551383 w 606022"/>
              <a:gd name="connsiteY32" fmla="*/ 221192 h 527661"/>
              <a:gd name="connsiteX33" fmla="*/ 551383 w 606022"/>
              <a:gd name="connsiteY33" fmla="*/ 57530 h 527661"/>
              <a:gd name="connsiteX34" fmla="*/ 547409 w 606022"/>
              <a:gd name="connsiteY34" fmla="*/ 52570 h 527661"/>
              <a:gd name="connsiteX35" fmla="*/ 287128 w 606022"/>
              <a:gd name="connsiteY35" fmla="*/ 0 h 527661"/>
              <a:gd name="connsiteX36" fmla="*/ 547409 w 606022"/>
              <a:gd name="connsiteY36" fmla="*/ 0 h 527661"/>
              <a:gd name="connsiteX37" fmla="*/ 606022 w 606022"/>
              <a:gd name="connsiteY37" fmla="*/ 57530 h 527661"/>
              <a:gd name="connsiteX38" fmla="*/ 606022 w 606022"/>
              <a:gd name="connsiteY38" fmla="*/ 221192 h 527661"/>
              <a:gd name="connsiteX39" fmla="*/ 547409 w 606022"/>
              <a:gd name="connsiteY39" fmla="*/ 278722 h 527661"/>
              <a:gd name="connsiteX40" fmla="*/ 287128 w 606022"/>
              <a:gd name="connsiteY40" fmla="*/ 278722 h 527661"/>
              <a:gd name="connsiteX41" fmla="*/ 229508 w 606022"/>
              <a:gd name="connsiteY41" fmla="*/ 221192 h 527661"/>
              <a:gd name="connsiteX42" fmla="*/ 229508 w 606022"/>
              <a:gd name="connsiteY42" fmla="*/ 57530 h 527661"/>
              <a:gd name="connsiteX43" fmla="*/ 287128 w 606022"/>
              <a:gd name="connsiteY43" fmla="*/ 0 h 527661"/>
              <a:gd name="connsiteX44" fmla="*/ 106313 w 606022"/>
              <a:gd name="connsiteY44" fmla="*/ 0 h 527661"/>
              <a:gd name="connsiteX45" fmla="*/ 175835 w 606022"/>
              <a:gd name="connsiteY45" fmla="*/ 68964 h 527661"/>
              <a:gd name="connsiteX46" fmla="*/ 106313 w 606022"/>
              <a:gd name="connsiteY46" fmla="*/ 137928 h 527661"/>
              <a:gd name="connsiteX47" fmla="*/ 36791 w 606022"/>
              <a:gd name="connsiteY47" fmla="*/ 68964 h 527661"/>
              <a:gd name="connsiteX48" fmla="*/ 106313 w 606022"/>
              <a:gd name="connsiteY48" fmla="*/ 0 h 52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6022" h="527661">
                <a:moveTo>
                  <a:pt x="24839" y="154651"/>
                </a:moveTo>
                <a:cubicBezTo>
                  <a:pt x="35769" y="154651"/>
                  <a:pt x="187786" y="154651"/>
                  <a:pt x="187786" y="154651"/>
                </a:cubicBezTo>
                <a:cubicBezTo>
                  <a:pt x="201696" y="154651"/>
                  <a:pt x="212625" y="166556"/>
                  <a:pt x="212625" y="179452"/>
                </a:cubicBezTo>
                <a:lnTo>
                  <a:pt x="212625" y="336196"/>
                </a:lnTo>
                <a:cubicBezTo>
                  <a:pt x="211631" y="350084"/>
                  <a:pt x="200702" y="360997"/>
                  <a:pt x="186792" y="360997"/>
                </a:cubicBezTo>
                <a:cubicBezTo>
                  <a:pt x="178843" y="360997"/>
                  <a:pt x="171888" y="357029"/>
                  <a:pt x="167914" y="351076"/>
                </a:cubicBezTo>
                <a:lnTo>
                  <a:pt x="157978" y="503852"/>
                </a:lnTo>
                <a:cubicBezTo>
                  <a:pt x="156985" y="517741"/>
                  <a:pt x="146055" y="527661"/>
                  <a:pt x="132145" y="527661"/>
                </a:cubicBezTo>
                <a:lnTo>
                  <a:pt x="80480" y="527661"/>
                </a:lnTo>
                <a:cubicBezTo>
                  <a:pt x="66570" y="527661"/>
                  <a:pt x="55640" y="517741"/>
                  <a:pt x="54647" y="503852"/>
                </a:cubicBezTo>
                <a:lnTo>
                  <a:pt x="44711" y="352069"/>
                </a:lnTo>
                <a:cubicBezTo>
                  <a:pt x="40737" y="357029"/>
                  <a:pt x="33782" y="360997"/>
                  <a:pt x="25833" y="360997"/>
                </a:cubicBezTo>
                <a:cubicBezTo>
                  <a:pt x="11923" y="360997"/>
                  <a:pt x="994" y="350084"/>
                  <a:pt x="994" y="336196"/>
                </a:cubicBezTo>
                <a:lnTo>
                  <a:pt x="0" y="179452"/>
                </a:lnTo>
                <a:cubicBezTo>
                  <a:pt x="0" y="165564"/>
                  <a:pt x="10929" y="154651"/>
                  <a:pt x="24839" y="154651"/>
                </a:cubicBezTo>
                <a:close/>
                <a:moveTo>
                  <a:pt x="331782" y="130920"/>
                </a:moveTo>
                <a:lnTo>
                  <a:pt x="444021" y="130920"/>
                </a:lnTo>
                <a:cubicBezTo>
                  <a:pt x="458920" y="130920"/>
                  <a:pt x="469846" y="142812"/>
                  <a:pt x="469846" y="157678"/>
                </a:cubicBezTo>
                <a:cubicBezTo>
                  <a:pt x="469846" y="172543"/>
                  <a:pt x="458920" y="184435"/>
                  <a:pt x="444021" y="184435"/>
                </a:cubicBezTo>
                <a:lnTo>
                  <a:pt x="331782" y="184435"/>
                </a:lnTo>
                <a:cubicBezTo>
                  <a:pt x="317876" y="184435"/>
                  <a:pt x="305957" y="172543"/>
                  <a:pt x="305957" y="157678"/>
                </a:cubicBezTo>
                <a:cubicBezTo>
                  <a:pt x="305957" y="142812"/>
                  <a:pt x="317876" y="130920"/>
                  <a:pt x="331782" y="130920"/>
                </a:cubicBezTo>
                <a:close/>
                <a:moveTo>
                  <a:pt x="503213" y="73423"/>
                </a:moveTo>
                <a:cubicBezTo>
                  <a:pt x="517771" y="73423"/>
                  <a:pt x="529572" y="85189"/>
                  <a:pt x="529572" y="99703"/>
                </a:cubicBezTo>
                <a:cubicBezTo>
                  <a:pt x="529572" y="114217"/>
                  <a:pt x="517771" y="125983"/>
                  <a:pt x="503213" y="125983"/>
                </a:cubicBezTo>
                <a:cubicBezTo>
                  <a:pt x="488655" y="125983"/>
                  <a:pt x="476854" y="114217"/>
                  <a:pt x="476854" y="99703"/>
                </a:cubicBezTo>
                <a:cubicBezTo>
                  <a:pt x="476854" y="85189"/>
                  <a:pt x="488655" y="73423"/>
                  <a:pt x="503213" y="73423"/>
                </a:cubicBezTo>
                <a:close/>
                <a:moveTo>
                  <a:pt x="287128" y="52570"/>
                </a:moveTo>
                <a:cubicBezTo>
                  <a:pt x="285141" y="52570"/>
                  <a:pt x="282160" y="54554"/>
                  <a:pt x="282160" y="57530"/>
                </a:cubicBezTo>
                <a:lnTo>
                  <a:pt x="282160" y="221192"/>
                </a:lnTo>
                <a:cubicBezTo>
                  <a:pt x="282160" y="224168"/>
                  <a:pt x="285141" y="226152"/>
                  <a:pt x="287128" y="226152"/>
                </a:cubicBezTo>
                <a:lnTo>
                  <a:pt x="547409" y="226152"/>
                </a:lnTo>
                <a:cubicBezTo>
                  <a:pt x="550389" y="226152"/>
                  <a:pt x="551383" y="224168"/>
                  <a:pt x="551383" y="221192"/>
                </a:cubicBezTo>
                <a:lnTo>
                  <a:pt x="551383" y="57530"/>
                </a:lnTo>
                <a:cubicBezTo>
                  <a:pt x="551383" y="54554"/>
                  <a:pt x="550389" y="52570"/>
                  <a:pt x="547409" y="52570"/>
                </a:cubicBezTo>
                <a:close/>
                <a:moveTo>
                  <a:pt x="287128" y="0"/>
                </a:moveTo>
                <a:lnTo>
                  <a:pt x="547409" y="0"/>
                </a:lnTo>
                <a:cubicBezTo>
                  <a:pt x="579199" y="0"/>
                  <a:pt x="606022" y="25789"/>
                  <a:pt x="606022" y="57530"/>
                </a:cubicBezTo>
                <a:lnTo>
                  <a:pt x="606022" y="221192"/>
                </a:lnTo>
                <a:cubicBezTo>
                  <a:pt x="606022" y="252933"/>
                  <a:pt x="579199" y="278722"/>
                  <a:pt x="547409" y="278722"/>
                </a:cubicBezTo>
                <a:lnTo>
                  <a:pt x="287128" y="278722"/>
                </a:lnTo>
                <a:cubicBezTo>
                  <a:pt x="255337" y="278722"/>
                  <a:pt x="229508" y="252933"/>
                  <a:pt x="229508" y="221192"/>
                </a:cubicBezTo>
                <a:lnTo>
                  <a:pt x="229508" y="57530"/>
                </a:lnTo>
                <a:cubicBezTo>
                  <a:pt x="229508" y="25789"/>
                  <a:pt x="255337" y="0"/>
                  <a:pt x="287128" y="0"/>
                </a:cubicBezTo>
                <a:close/>
                <a:moveTo>
                  <a:pt x="106313" y="0"/>
                </a:moveTo>
                <a:cubicBezTo>
                  <a:pt x="144709" y="0"/>
                  <a:pt x="175835" y="30876"/>
                  <a:pt x="175835" y="68964"/>
                </a:cubicBezTo>
                <a:cubicBezTo>
                  <a:pt x="175835" y="107052"/>
                  <a:pt x="144709" y="137928"/>
                  <a:pt x="106313" y="137928"/>
                </a:cubicBezTo>
                <a:cubicBezTo>
                  <a:pt x="67917" y="137928"/>
                  <a:pt x="36791" y="107052"/>
                  <a:pt x="36791" y="68964"/>
                </a:cubicBezTo>
                <a:cubicBezTo>
                  <a:pt x="36791" y="30876"/>
                  <a:pt x="67917" y="0"/>
                  <a:pt x="106313" y="0"/>
                </a:cubicBezTo>
                <a:close/>
              </a:path>
            </a:pathLst>
          </a:custGeom>
          <a:solidFill>
            <a:srgbClr val="A1D2E0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14" name="图形 13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64401"/>
            <a:stretch>
              <a:fillRect/>
            </a:stretch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76272" t="35065"/>
            <a:stretch>
              <a:fillRect/>
            </a:stretch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53160" y="454660"/>
            <a:ext cx="277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什么是数字</a:t>
            </a:r>
            <a:r>
              <a:rPr lang="zh-CN" altLang="en-US" sz="2400" dirty="0">
                <a:cs typeface="+mn-ea"/>
                <a:sym typeface="+mn-lt"/>
              </a:rPr>
              <a:t>验证码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26842" y="4589370"/>
            <a:ext cx="3592079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什么是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验证码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40051" y="2005915"/>
            <a:ext cx="300126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CAPTCHA</a:t>
            </a:r>
            <a:r>
              <a:rPr 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，首次在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2000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发表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32527" y="3111207"/>
            <a:ext cx="3672569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自动化的图灵测试程序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可用于区分人类和计算机自动化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程序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40" y="2305685"/>
            <a:ext cx="4933315" cy="16027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图形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5988" y="1921855"/>
            <a:ext cx="2657475" cy="2571750"/>
          </a:xfrm>
          <a:prstGeom prst="rect">
            <a:avLst/>
          </a:prstGeom>
        </p:spPr>
      </p:pic>
      <p:sp>
        <p:nvSpPr>
          <p:cNvPr id="4" name="ïṣ1iḓe"/>
          <p:cNvSpPr/>
          <p:nvPr/>
        </p:nvSpPr>
        <p:spPr>
          <a:xfrm>
            <a:off x="3203840" y="3135564"/>
            <a:ext cx="653433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îšḷídè"/>
          <p:cNvSpPr/>
          <p:nvPr/>
        </p:nvSpPr>
        <p:spPr>
          <a:xfrm rot="8520000">
            <a:off x="9023967" y="2533259"/>
            <a:ext cx="1680836" cy="1680836"/>
          </a:xfrm>
          <a:prstGeom prst="teardrop">
            <a:avLst/>
          </a:prstGeom>
          <a:solidFill>
            <a:srgbClr val="6F9FBD"/>
          </a:solidFill>
          <a:ln w="22225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l" defTabSz="913765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iconfont-11910-5686862"/>
          <p:cNvSpPr>
            <a:spLocks noChangeAspect="1"/>
          </p:cNvSpPr>
          <p:nvPr/>
        </p:nvSpPr>
        <p:spPr bwMode="auto">
          <a:xfrm rot="16200000">
            <a:off x="671011" y="5880849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/>
          <p:cNvSpPr>
            <a:spLocks noChangeAspect="1"/>
          </p:cNvSpPr>
          <p:nvPr/>
        </p:nvSpPr>
        <p:spPr bwMode="auto">
          <a:xfrm>
            <a:off x="627322" y="1050753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9475" y="2608415"/>
            <a:ext cx="351790" cy="2092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100" dirty="0" smtClean="0">
                <a:solidFill>
                  <a:srgbClr val="6F9FBD"/>
                </a:solidFill>
                <a:cs typeface="+mn-ea"/>
                <a:sym typeface="+mn-lt"/>
              </a:rPr>
              <a:t>MATLAB.COM</a:t>
            </a:r>
            <a:endParaRPr lang="en-US" altLang="zh-CN" sz="1100" b="1" dirty="0">
              <a:solidFill>
                <a:srgbClr val="6F9FBD"/>
              </a:solidFill>
              <a:cs typeface="+mn-ea"/>
              <a:sym typeface="+mn-lt"/>
            </a:endParaRPr>
          </a:p>
        </p:txBody>
      </p:sp>
      <p:sp>
        <p:nvSpPr>
          <p:cNvPr id="10" name="Synergistically utilize technically sound portals with frictionless chains. Dramatically customize…"/>
          <p:cNvSpPr txBox="1"/>
          <p:nvPr/>
        </p:nvSpPr>
        <p:spPr>
          <a:xfrm>
            <a:off x="3628330" y="4700540"/>
            <a:ext cx="5466328" cy="241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050" kern="0" dirty="0">
                <a:solidFill>
                  <a:schemeClr val="bg1"/>
                </a:solidFill>
                <a:cs typeface="+mn-ea"/>
                <a:sym typeface="+mn-lt"/>
              </a:rPr>
              <a:t>TECHNOLOGY</a:t>
            </a:r>
            <a:endParaRPr lang="en-US" sz="105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3465" y="2696386"/>
            <a:ext cx="1448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u="sng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8000" b="1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77549" y="3556826"/>
            <a:ext cx="436788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cs typeface="+mn-ea"/>
                <a:sym typeface="+mn-lt"/>
              </a:rPr>
              <a:t>识别</a:t>
            </a:r>
            <a:r>
              <a:rPr lang="zh-CN" altLang="en-US" sz="4000" dirty="0">
                <a:cs typeface="+mn-ea"/>
                <a:sym typeface="+mn-lt"/>
              </a:rPr>
              <a:t>技术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13" name="íślïḑê"/>
          <p:cNvSpPr txBox="1"/>
          <p:nvPr/>
        </p:nvSpPr>
        <p:spPr>
          <a:xfrm>
            <a:off x="3612144" y="3533808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rgbClr val="6F9F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íślïḑê"/>
          <p:cNvSpPr txBox="1"/>
          <p:nvPr/>
        </p:nvSpPr>
        <p:spPr>
          <a:xfrm rot="10800000">
            <a:off x="8601407" y="4009940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rgbClr val="6F9F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816618" y="2435738"/>
            <a:ext cx="2129308" cy="492892"/>
            <a:chOff x="6265778" y="3008339"/>
            <a:chExt cx="4527283" cy="1047974"/>
          </a:xfrm>
        </p:grpSpPr>
        <p:sp>
          <p:nvSpPr>
            <p:cNvPr id="16" name="矩形: 圆角 15"/>
            <p:cNvSpPr/>
            <p:nvPr/>
          </p:nvSpPr>
          <p:spPr>
            <a:xfrm>
              <a:off x="6265778" y="3008339"/>
              <a:ext cx="4527283" cy="10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 dirty="0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455969" y="3137415"/>
              <a:ext cx="4093741" cy="716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 smtClean="0">
                  <a:solidFill>
                    <a:srgbClr val="6F9FBD"/>
                  </a:solidFill>
                  <a:cs typeface="+mn-ea"/>
                  <a:sym typeface="+mn-lt"/>
                </a:rPr>
                <a:t>MATLAB.COM</a:t>
              </a:r>
              <a:endParaRPr lang="en-US" altLang="zh-CN" sz="1600" dirty="0" smtClean="0">
                <a:solidFill>
                  <a:srgbClr val="6F9FBD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形 17"/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6272" t="35065"/>
          <a:stretch>
            <a:fillRect/>
          </a:stretch>
        </p:blipFill>
        <p:spPr>
          <a:xfrm rot="16200000">
            <a:off x="10845796" y="958515"/>
            <a:ext cx="909276" cy="794159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4653058" y="430324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53058" y="342899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717914" y="-887204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21994" y="5261725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695298" y="216146"/>
            <a:ext cx="1030024" cy="1030024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854017" y="5135554"/>
            <a:ext cx="380080" cy="38008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110394" y="4572231"/>
            <a:ext cx="233449" cy="233449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íšḻîḓê"/>
          <p:cNvSpPr/>
          <p:nvPr/>
        </p:nvSpPr>
        <p:spPr>
          <a:xfrm flipH="1">
            <a:off x="4210320" y="1693208"/>
            <a:ext cx="2247773" cy="1735792"/>
          </a:xfrm>
          <a:custGeom>
            <a:avLst/>
            <a:gdLst>
              <a:gd name="connsiteX0" fmla="*/ 1500961 w 2402522"/>
              <a:gd name="connsiteY0" fmla="*/ 379 h 1855293"/>
              <a:gd name="connsiteX1" fmla="*/ 2258040 w 2402522"/>
              <a:gd name="connsiteY1" fmla="*/ 430391 h 1855293"/>
              <a:gd name="connsiteX2" fmla="*/ 2324916 w 2402522"/>
              <a:gd name="connsiteY2" fmla="*/ 1298497 h 1855293"/>
              <a:gd name="connsiteX3" fmla="*/ 1972131 w 2402522"/>
              <a:gd name="connsiteY3" fmla="*/ 1709958 h 1855293"/>
              <a:gd name="connsiteX4" fmla="*/ 1804289 w 2402522"/>
              <a:gd name="connsiteY4" fmla="*/ 1794183 h 1855293"/>
              <a:gd name="connsiteX5" fmla="*/ 1703481 w 2402522"/>
              <a:gd name="connsiteY5" fmla="*/ 1821496 h 1855293"/>
              <a:gd name="connsiteX6" fmla="*/ 1705549 w 2402522"/>
              <a:gd name="connsiteY6" fmla="*/ 1824741 h 1855293"/>
              <a:gd name="connsiteX7" fmla="*/ 1686949 w 2402522"/>
              <a:gd name="connsiteY7" fmla="*/ 1825975 h 1855293"/>
              <a:gd name="connsiteX8" fmla="*/ 1628410 w 2402522"/>
              <a:gd name="connsiteY8" fmla="*/ 1841834 h 1855293"/>
              <a:gd name="connsiteX9" fmla="*/ 1539068 w 2402522"/>
              <a:gd name="connsiteY9" fmla="*/ 1852302 h 1855293"/>
              <a:gd name="connsiteX10" fmla="*/ 1472337 w 2402522"/>
              <a:gd name="connsiteY10" fmla="*/ 1853614 h 1855293"/>
              <a:gd name="connsiteX11" fmla="*/ 1472337 w 2402522"/>
              <a:gd name="connsiteY11" fmla="*/ 1855293 h 1855293"/>
              <a:gd name="connsiteX12" fmla="*/ 0 w 2402522"/>
              <a:gd name="connsiteY12" fmla="*/ 1855293 h 1855293"/>
              <a:gd name="connsiteX13" fmla="*/ 369083 w 2402522"/>
              <a:gd name="connsiteY13" fmla="*/ 1074912 h 1855293"/>
              <a:gd name="connsiteX14" fmla="*/ 444650 w 2402522"/>
              <a:gd name="connsiteY14" fmla="*/ 931337 h 1855293"/>
              <a:gd name="connsiteX15" fmla="*/ 644898 w 2402522"/>
              <a:gd name="connsiteY15" fmla="*/ 514845 h 1855293"/>
              <a:gd name="connsiteX16" fmla="*/ 645800 w 2402522"/>
              <a:gd name="connsiteY16" fmla="*/ 515278 h 1855293"/>
              <a:gd name="connsiteX17" fmla="*/ 665339 w 2402522"/>
              <a:gd name="connsiteY17" fmla="*/ 475771 h 1855293"/>
              <a:gd name="connsiteX18" fmla="*/ 712840 w 2402522"/>
              <a:gd name="connsiteY18" fmla="*/ 399380 h 1855293"/>
              <a:gd name="connsiteX19" fmla="*/ 750416 w 2402522"/>
              <a:gd name="connsiteY19" fmla="*/ 350396 h 1855293"/>
              <a:gd name="connsiteX20" fmla="*/ 757540 w 2402522"/>
              <a:gd name="connsiteY20" fmla="*/ 336863 h 1855293"/>
              <a:gd name="connsiteX21" fmla="*/ 759019 w 2402522"/>
              <a:gd name="connsiteY21" fmla="*/ 339183 h 1855293"/>
              <a:gd name="connsiteX22" fmla="*/ 768048 w 2402522"/>
              <a:gd name="connsiteY22" fmla="*/ 327413 h 1855293"/>
              <a:gd name="connsiteX23" fmla="*/ 978474 w 2402522"/>
              <a:gd name="connsiteY23" fmla="*/ 144481 h 1855293"/>
              <a:gd name="connsiteX24" fmla="*/ 1500961 w 2402522"/>
              <a:gd name="connsiteY24" fmla="*/ 379 h 185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2522" h="1855293">
                <a:moveTo>
                  <a:pt x="1500961" y="379"/>
                </a:moveTo>
                <a:cubicBezTo>
                  <a:pt x="1798454" y="8885"/>
                  <a:pt x="2086546" y="160207"/>
                  <a:pt x="2258040" y="430391"/>
                </a:cubicBezTo>
                <a:cubicBezTo>
                  <a:pt x="2429535" y="700575"/>
                  <a:pt x="2443843" y="1025676"/>
                  <a:pt x="2324916" y="1298497"/>
                </a:cubicBezTo>
                <a:cubicBezTo>
                  <a:pt x="2253561" y="1462190"/>
                  <a:pt x="2134241" y="1607061"/>
                  <a:pt x="1972131" y="1709958"/>
                </a:cubicBezTo>
                <a:cubicBezTo>
                  <a:pt x="1918094" y="1744257"/>
                  <a:pt x="1861861" y="1772268"/>
                  <a:pt x="1804289" y="1794183"/>
                </a:cubicBezTo>
                <a:lnTo>
                  <a:pt x="1703481" y="1821496"/>
                </a:lnTo>
                <a:lnTo>
                  <a:pt x="1705549" y="1824741"/>
                </a:lnTo>
                <a:lnTo>
                  <a:pt x="1686949" y="1825975"/>
                </a:lnTo>
                <a:lnTo>
                  <a:pt x="1628410" y="1841834"/>
                </a:lnTo>
                <a:cubicBezTo>
                  <a:pt x="1598714" y="1846791"/>
                  <a:pt x="1568897" y="1850273"/>
                  <a:pt x="1539068" y="1852302"/>
                </a:cubicBezTo>
                <a:lnTo>
                  <a:pt x="1472337" y="1853614"/>
                </a:lnTo>
                <a:lnTo>
                  <a:pt x="1472337" y="1855293"/>
                </a:lnTo>
                <a:lnTo>
                  <a:pt x="0" y="1855293"/>
                </a:lnTo>
                <a:lnTo>
                  <a:pt x="369083" y="1074912"/>
                </a:lnTo>
                <a:lnTo>
                  <a:pt x="444650" y="931337"/>
                </a:lnTo>
                <a:lnTo>
                  <a:pt x="644898" y="514845"/>
                </a:lnTo>
                <a:lnTo>
                  <a:pt x="645800" y="515278"/>
                </a:lnTo>
                <a:lnTo>
                  <a:pt x="665339" y="475771"/>
                </a:lnTo>
                <a:cubicBezTo>
                  <a:pt x="679872" y="449642"/>
                  <a:pt x="695714" y="424142"/>
                  <a:pt x="712840" y="399380"/>
                </a:cubicBezTo>
                <a:lnTo>
                  <a:pt x="750416" y="350396"/>
                </a:lnTo>
                <a:lnTo>
                  <a:pt x="757540" y="336863"/>
                </a:lnTo>
                <a:lnTo>
                  <a:pt x="759019" y="339183"/>
                </a:lnTo>
                <a:lnTo>
                  <a:pt x="768048" y="327413"/>
                </a:lnTo>
                <a:cubicBezTo>
                  <a:pt x="827061" y="257872"/>
                  <a:pt x="897418" y="195929"/>
                  <a:pt x="978474" y="144481"/>
                </a:cubicBezTo>
                <a:cubicBezTo>
                  <a:pt x="1140584" y="41585"/>
                  <a:pt x="1322465" y="-4725"/>
                  <a:pt x="1500961" y="379"/>
                </a:cubicBezTo>
                <a:close/>
              </a:path>
            </a:pathLst>
          </a:custGeom>
          <a:solidFill>
            <a:srgbClr val="A1D2E0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iŝ1íḑe"/>
          <p:cNvSpPr/>
          <p:nvPr/>
        </p:nvSpPr>
        <p:spPr>
          <a:xfrm flipH="1" flipV="1">
            <a:off x="4983498" y="3429000"/>
            <a:ext cx="1474595" cy="1138722"/>
          </a:xfrm>
          <a:custGeom>
            <a:avLst/>
            <a:gdLst>
              <a:gd name="connsiteX0" fmla="*/ 1500961 w 2402522"/>
              <a:gd name="connsiteY0" fmla="*/ 379 h 1855293"/>
              <a:gd name="connsiteX1" fmla="*/ 2258040 w 2402522"/>
              <a:gd name="connsiteY1" fmla="*/ 430391 h 1855293"/>
              <a:gd name="connsiteX2" fmla="*/ 2324916 w 2402522"/>
              <a:gd name="connsiteY2" fmla="*/ 1298497 h 1855293"/>
              <a:gd name="connsiteX3" fmla="*/ 1972131 w 2402522"/>
              <a:gd name="connsiteY3" fmla="*/ 1709958 h 1855293"/>
              <a:gd name="connsiteX4" fmla="*/ 1804289 w 2402522"/>
              <a:gd name="connsiteY4" fmla="*/ 1794183 h 1855293"/>
              <a:gd name="connsiteX5" fmla="*/ 1703481 w 2402522"/>
              <a:gd name="connsiteY5" fmla="*/ 1821496 h 1855293"/>
              <a:gd name="connsiteX6" fmla="*/ 1705549 w 2402522"/>
              <a:gd name="connsiteY6" fmla="*/ 1824741 h 1855293"/>
              <a:gd name="connsiteX7" fmla="*/ 1686949 w 2402522"/>
              <a:gd name="connsiteY7" fmla="*/ 1825975 h 1855293"/>
              <a:gd name="connsiteX8" fmla="*/ 1628410 w 2402522"/>
              <a:gd name="connsiteY8" fmla="*/ 1841834 h 1855293"/>
              <a:gd name="connsiteX9" fmla="*/ 1539068 w 2402522"/>
              <a:gd name="connsiteY9" fmla="*/ 1852302 h 1855293"/>
              <a:gd name="connsiteX10" fmla="*/ 1472337 w 2402522"/>
              <a:gd name="connsiteY10" fmla="*/ 1853614 h 1855293"/>
              <a:gd name="connsiteX11" fmla="*/ 1472337 w 2402522"/>
              <a:gd name="connsiteY11" fmla="*/ 1855293 h 1855293"/>
              <a:gd name="connsiteX12" fmla="*/ 0 w 2402522"/>
              <a:gd name="connsiteY12" fmla="*/ 1855293 h 1855293"/>
              <a:gd name="connsiteX13" fmla="*/ 369083 w 2402522"/>
              <a:gd name="connsiteY13" fmla="*/ 1074912 h 1855293"/>
              <a:gd name="connsiteX14" fmla="*/ 444650 w 2402522"/>
              <a:gd name="connsiteY14" fmla="*/ 931337 h 1855293"/>
              <a:gd name="connsiteX15" fmla="*/ 644898 w 2402522"/>
              <a:gd name="connsiteY15" fmla="*/ 514845 h 1855293"/>
              <a:gd name="connsiteX16" fmla="*/ 645800 w 2402522"/>
              <a:gd name="connsiteY16" fmla="*/ 515278 h 1855293"/>
              <a:gd name="connsiteX17" fmla="*/ 665339 w 2402522"/>
              <a:gd name="connsiteY17" fmla="*/ 475771 h 1855293"/>
              <a:gd name="connsiteX18" fmla="*/ 712840 w 2402522"/>
              <a:gd name="connsiteY18" fmla="*/ 399380 h 1855293"/>
              <a:gd name="connsiteX19" fmla="*/ 750416 w 2402522"/>
              <a:gd name="connsiteY19" fmla="*/ 350396 h 1855293"/>
              <a:gd name="connsiteX20" fmla="*/ 757540 w 2402522"/>
              <a:gd name="connsiteY20" fmla="*/ 336863 h 1855293"/>
              <a:gd name="connsiteX21" fmla="*/ 759019 w 2402522"/>
              <a:gd name="connsiteY21" fmla="*/ 339183 h 1855293"/>
              <a:gd name="connsiteX22" fmla="*/ 768048 w 2402522"/>
              <a:gd name="connsiteY22" fmla="*/ 327413 h 1855293"/>
              <a:gd name="connsiteX23" fmla="*/ 978474 w 2402522"/>
              <a:gd name="connsiteY23" fmla="*/ 144481 h 1855293"/>
              <a:gd name="connsiteX24" fmla="*/ 1500961 w 2402522"/>
              <a:gd name="connsiteY24" fmla="*/ 379 h 185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2522" h="1855293">
                <a:moveTo>
                  <a:pt x="1500961" y="379"/>
                </a:moveTo>
                <a:cubicBezTo>
                  <a:pt x="1798454" y="8885"/>
                  <a:pt x="2086546" y="160207"/>
                  <a:pt x="2258040" y="430391"/>
                </a:cubicBezTo>
                <a:cubicBezTo>
                  <a:pt x="2429535" y="700575"/>
                  <a:pt x="2443843" y="1025676"/>
                  <a:pt x="2324916" y="1298497"/>
                </a:cubicBezTo>
                <a:cubicBezTo>
                  <a:pt x="2253561" y="1462190"/>
                  <a:pt x="2134241" y="1607061"/>
                  <a:pt x="1972131" y="1709958"/>
                </a:cubicBezTo>
                <a:cubicBezTo>
                  <a:pt x="1918094" y="1744257"/>
                  <a:pt x="1861861" y="1772268"/>
                  <a:pt x="1804289" y="1794183"/>
                </a:cubicBezTo>
                <a:lnTo>
                  <a:pt x="1703481" y="1821496"/>
                </a:lnTo>
                <a:lnTo>
                  <a:pt x="1705549" y="1824741"/>
                </a:lnTo>
                <a:lnTo>
                  <a:pt x="1686949" y="1825975"/>
                </a:lnTo>
                <a:lnTo>
                  <a:pt x="1628410" y="1841834"/>
                </a:lnTo>
                <a:cubicBezTo>
                  <a:pt x="1598714" y="1846791"/>
                  <a:pt x="1568897" y="1850273"/>
                  <a:pt x="1539068" y="1852302"/>
                </a:cubicBezTo>
                <a:lnTo>
                  <a:pt x="1472337" y="1853614"/>
                </a:lnTo>
                <a:lnTo>
                  <a:pt x="1472337" y="1855293"/>
                </a:lnTo>
                <a:lnTo>
                  <a:pt x="0" y="1855293"/>
                </a:lnTo>
                <a:lnTo>
                  <a:pt x="369083" y="1074912"/>
                </a:lnTo>
                <a:lnTo>
                  <a:pt x="444650" y="931337"/>
                </a:lnTo>
                <a:lnTo>
                  <a:pt x="644898" y="514845"/>
                </a:lnTo>
                <a:lnTo>
                  <a:pt x="645800" y="515278"/>
                </a:lnTo>
                <a:lnTo>
                  <a:pt x="665339" y="475771"/>
                </a:lnTo>
                <a:cubicBezTo>
                  <a:pt x="679872" y="449642"/>
                  <a:pt x="695714" y="424142"/>
                  <a:pt x="712840" y="399380"/>
                </a:cubicBezTo>
                <a:lnTo>
                  <a:pt x="750416" y="350396"/>
                </a:lnTo>
                <a:lnTo>
                  <a:pt x="757540" y="336863"/>
                </a:lnTo>
                <a:lnTo>
                  <a:pt x="759019" y="339183"/>
                </a:lnTo>
                <a:lnTo>
                  <a:pt x="768048" y="327413"/>
                </a:lnTo>
                <a:cubicBezTo>
                  <a:pt x="827061" y="257872"/>
                  <a:pt x="897418" y="195929"/>
                  <a:pt x="978474" y="144481"/>
                </a:cubicBezTo>
                <a:cubicBezTo>
                  <a:pt x="1140584" y="41585"/>
                  <a:pt x="1322465" y="-4725"/>
                  <a:pt x="1500961" y="37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i$1iḑe"/>
          <p:cNvSpPr/>
          <p:nvPr/>
        </p:nvSpPr>
        <p:spPr>
          <a:xfrm rot="3940857">
            <a:off x="6073267" y="1920456"/>
            <a:ext cx="2247773" cy="1735792"/>
          </a:xfrm>
          <a:custGeom>
            <a:avLst/>
            <a:gdLst>
              <a:gd name="connsiteX0" fmla="*/ 1500961 w 2402522"/>
              <a:gd name="connsiteY0" fmla="*/ 379 h 1855293"/>
              <a:gd name="connsiteX1" fmla="*/ 2258040 w 2402522"/>
              <a:gd name="connsiteY1" fmla="*/ 430391 h 1855293"/>
              <a:gd name="connsiteX2" fmla="*/ 2324916 w 2402522"/>
              <a:gd name="connsiteY2" fmla="*/ 1298497 h 1855293"/>
              <a:gd name="connsiteX3" fmla="*/ 1972131 w 2402522"/>
              <a:gd name="connsiteY3" fmla="*/ 1709958 h 1855293"/>
              <a:gd name="connsiteX4" fmla="*/ 1804289 w 2402522"/>
              <a:gd name="connsiteY4" fmla="*/ 1794183 h 1855293"/>
              <a:gd name="connsiteX5" fmla="*/ 1703481 w 2402522"/>
              <a:gd name="connsiteY5" fmla="*/ 1821496 h 1855293"/>
              <a:gd name="connsiteX6" fmla="*/ 1705549 w 2402522"/>
              <a:gd name="connsiteY6" fmla="*/ 1824741 h 1855293"/>
              <a:gd name="connsiteX7" fmla="*/ 1686949 w 2402522"/>
              <a:gd name="connsiteY7" fmla="*/ 1825975 h 1855293"/>
              <a:gd name="connsiteX8" fmla="*/ 1628410 w 2402522"/>
              <a:gd name="connsiteY8" fmla="*/ 1841834 h 1855293"/>
              <a:gd name="connsiteX9" fmla="*/ 1539068 w 2402522"/>
              <a:gd name="connsiteY9" fmla="*/ 1852302 h 1855293"/>
              <a:gd name="connsiteX10" fmla="*/ 1472337 w 2402522"/>
              <a:gd name="connsiteY10" fmla="*/ 1853614 h 1855293"/>
              <a:gd name="connsiteX11" fmla="*/ 1472337 w 2402522"/>
              <a:gd name="connsiteY11" fmla="*/ 1855293 h 1855293"/>
              <a:gd name="connsiteX12" fmla="*/ 0 w 2402522"/>
              <a:gd name="connsiteY12" fmla="*/ 1855293 h 1855293"/>
              <a:gd name="connsiteX13" fmla="*/ 369083 w 2402522"/>
              <a:gd name="connsiteY13" fmla="*/ 1074912 h 1855293"/>
              <a:gd name="connsiteX14" fmla="*/ 444650 w 2402522"/>
              <a:gd name="connsiteY14" fmla="*/ 931337 h 1855293"/>
              <a:gd name="connsiteX15" fmla="*/ 644898 w 2402522"/>
              <a:gd name="connsiteY15" fmla="*/ 514845 h 1855293"/>
              <a:gd name="connsiteX16" fmla="*/ 645800 w 2402522"/>
              <a:gd name="connsiteY16" fmla="*/ 515278 h 1855293"/>
              <a:gd name="connsiteX17" fmla="*/ 665339 w 2402522"/>
              <a:gd name="connsiteY17" fmla="*/ 475771 h 1855293"/>
              <a:gd name="connsiteX18" fmla="*/ 712840 w 2402522"/>
              <a:gd name="connsiteY18" fmla="*/ 399380 h 1855293"/>
              <a:gd name="connsiteX19" fmla="*/ 750416 w 2402522"/>
              <a:gd name="connsiteY19" fmla="*/ 350396 h 1855293"/>
              <a:gd name="connsiteX20" fmla="*/ 757540 w 2402522"/>
              <a:gd name="connsiteY20" fmla="*/ 336863 h 1855293"/>
              <a:gd name="connsiteX21" fmla="*/ 759019 w 2402522"/>
              <a:gd name="connsiteY21" fmla="*/ 339183 h 1855293"/>
              <a:gd name="connsiteX22" fmla="*/ 768048 w 2402522"/>
              <a:gd name="connsiteY22" fmla="*/ 327413 h 1855293"/>
              <a:gd name="connsiteX23" fmla="*/ 978474 w 2402522"/>
              <a:gd name="connsiteY23" fmla="*/ 144481 h 1855293"/>
              <a:gd name="connsiteX24" fmla="*/ 1500961 w 2402522"/>
              <a:gd name="connsiteY24" fmla="*/ 379 h 185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2522" h="1855293">
                <a:moveTo>
                  <a:pt x="1500961" y="379"/>
                </a:moveTo>
                <a:cubicBezTo>
                  <a:pt x="1798454" y="8885"/>
                  <a:pt x="2086546" y="160207"/>
                  <a:pt x="2258040" y="430391"/>
                </a:cubicBezTo>
                <a:cubicBezTo>
                  <a:pt x="2429535" y="700575"/>
                  <a:pt x="2443843" y="1025676"/>
                  <a:pt x="2324916" y="1298497"/>
                </a:cubicBezTo>
                <a:cubicBezTo>
                  <a:pt x="2253561" y="1462190"/>
                  <a:pt x="2134241" y="1607061"/>
                  <a:pt x="1972131" y="1709958"/>
                </a:cubicBezTo>
                <a:cubicBezTo>
                  <a:pt x="1918094" y="1744257"/>
                  <a:pt x="1861861" y="1772268"/>
                  <a:pt x="1804289" y="1794183"/>
                </a:cubicBezTo>
                <a:lnTo>
                  <a:pt x="1703481" y="1821496"/>
                </a:lnTo>
                <a:lnTo>
                  <a:pt x="1705549" y="1824741"/>
                </a:lnTo>
                <a:lnTo>
                  <a:pt x="1686949" y="1825975"/>
                </a:lnTo>
                <a:lnTo>
                  <a:pt x="1628410" y="1841834"/>
                </a:lnTo>
                <a:cubicBezTo>
                  <a:pt x="1598714" y="1846791"/>
                  <a:pt x="1568897" y="1850273"/>
                  <a:pt x="1539068" y="1852302"/>
                </a:cubicBezTo>
                <a:lnTo>
                  <a:pt x="1472337" y="1853614"/>
                </a:lnTo>
                <a:lnTo>
                  <a:pt x="1472337" y="1855293"/>
                </a:lnTo>
                <a:lnTo>
                  <a:pt x="0" y="1855293"/>
                </a:lnTo>
                <a:lnTo>
                  <a:pt x="369083" y="1074912"/>
                </a:lnTo>
                <a:lnTo>
                  <a:pt x="444650" y="931337"/>
                </a:lnTo>
                <a:lnTo>
                  <a:pt x="644898" y="514845"/>
                </a:lnTo>
                <a:lnTo>
                  <a:pt x="645800" y="515278"/>
                </a:lnTo>
                <a:lnTo>
                  <a:pt x="665339" y="475771"/>
                </a:lnTo>
                <a:cubicBezTo>
                  <a:pt x="679872" y="449642"/>
                  <a:pt x="695714" y="424142"/>
                  <a:pt x="712840" y="399380"/>
                </a:cubicBezTo>
                <a:lnTo>
                  <a:pt x="750416" y="350396"/>
                </a:lnTo>
                <a:lnTo>
                  <a:pt x="757540" y="336863"/>
                </a:lnTo>
                <a:lnTo>
                  <a:pt x="759019" y="339183"/>
                </a:lnTo>
                <a:lnTo>
                  <a:pt x="768048" y="327413"/>
                </a:lnTo>
                <a:cubicBezTo>
                  <a:pt x="827061" y="257872"/>
                  <a:pt x="897418" y="195929"/>
                  <a:pt x="978474" y="144481"/>
                </a:cubicBezTo>
                <a:cubicBezTo>
                  <a:pt x="1140584" y="41585"/>
                  <a:pt x="1322465" y="-4725"/>
                  <a:pt x="1500961" y="379"/>
                </a:cubicBezTo>
                <a:close/>
              </a:path>
            </a:pathLst>
          </a:cu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íṡḻiďê"/>
          <p:cNvSpPr/>
          <p:nvPr/>
        </p:nvSpPr>
        <p:spPr bwMode="auto">
          <a:xfrm>
            <a:off x="4983498" y="2291268"/>
            <a:ext cx="433256" cy="539673"/>
          </a:xfrm>
          <a:custGeom>
            <a:avLst/>
            <a:gdLst>
              <a:gd name="connsiteX0" fmla="*/ 79065 w 271462"/>
              <a:gd name="connsiteY0" fmla="*/ 301625 h 338138"/>
              <a:gd name="connsiteX1" fmla="*/ 69850 w 271462"/>
              <a:gd name="connsiteY1" fmla="*/ 312632 h 338138"/>
              <a:gd name="connsiteX2" fmla="*/ 79065 w 271462"/>
              <a:gd name="connsiteY2" fmla="*/ 322263 h 338138"/>
              <a:gd name="connsiteX3" fmla="*/ 114610 w 271462"/>
              <a:gd name="connsiteY3" fmla="*/ 322263 h 338138"/>
              <a:gd name="connsiteX4" fmla="*/ 123825 w 271462"/>
              <a:gd name="connsiteY4" fmla="*/ 312632 h 338138"/>
              <a:gd name="connsiteX5" fmla="*/ 114610 w 271462"/>
              <a:gd name="connsiteY5" fmla="*/ 301625 h 338138"/>
              <a:gd name="connsiteX6" fmla="*/ 79065 w 271462"/>
              <a:gd name="connsiteY6" fmla="*/ 301625 h 338138"/>
              <a:gd name="connsiteX7" fmla="*/ 166687 w 271462"/>
              <a:gd name="connsiteY7" fmla="*/ 152400 h 338138"/>
              <a:gd name="connsiteX8" fmla="*/ 166687 w 271462"/>
              <a:gd name="connsiteY8" fmla="*/ 166688 h 338138"/>
              <a:gd name="connsiteX9" fmla="*/ 171450 w 271462"/>
              <a:gd name="connsiteY9" fmla="*/ 166688 h 338138"/>
              <a:gd name="connsiteX10" fmla="*/ 171450 w 271462"/>
              <a:gd name="connsiteY10" fmla="*/ 193676 h 338138"/>
              <a:gd name="connsiteX11" fmla="*/ 166687 w 271462"/>
              <a:gd name="connsiteY11" fmla="*/ 193676 h 338138"/>
              <a:gd name="connsiteX12" fmla="*/ 166687 w 271462"/>
              <a:gd name="connsiteY12" fmla="*/ 207963 h 338138"/>
              <a:gd name="connsiteX13" fmla="*/ 193675 w 271462"/>
              <a:gd name="connsiteY13" fmla="*/ 207963 h 338138"/>
              <a:gd name="connsiteX14" fmla="*/ 193675 w 271462"/>
              <a:gd name="connsiteY14" fmla="*/ 193676 h 338138"/>
              <a:gd name="connsiteX15" fmla="*/ 190500 w 271462"/>
              <a:gd name="connsiteY15" fmla="*/ 193676 h 338138"/>
              <a:gd name="connsiteX16" fmla="*/ 190500 w 271462"/>
              <a:gd name="connsiteY16" fmla="*/ 152400 h 338138"/>
              <a:gd name="connsiteX17" fmla="*/ 179388 w 271462"/>
              <a:gd name="connsiteY17" fmla="*/ 125413 h 338138"/>
              <a:gd name="connsiteX18" fmla="*/ 168275 w 271462"/>
              <a:gd name="connsiteY18" fmla="*/ 135732 h 338138"/>
              <a:gd name="connsiteX19" fmla="*/ 179388 w 271462"/>
              <a:gd name="connsiteY19" fmla="*/ 146051 h 338138"/>
              <a:gd name="connsiteX20" fmla="*/ 190501 w 271462"/>
              <a:gd name="connsiteY20" fmla="*/ 135732 h 338138"/>
              <a:gd name="connsiteX21" fmla="*/ 179388 w 271462"/>
              <a:gd name="connsiteY21" fmla="*/ 125413 h 338138"/>
              <a:gd name="connsiteX22" fmla="*/ 180975 w 271462"/>
              <a:gd name="connsiteY22" fmla="*/ 88900 h 338138"/>
              <a:gd name="connsiteX23" fmla="*/ 271462 w 271462"/>
              <a:gd name="connsiteY23" fmla="*/ 169069 h 338138"/>
              <a:gd name="connsiteX24" fmla="*/ 180975 w 271462"/>
              <a:gd name="connsiteY24" fmla="*/ 249238 h 338138"/>
              <a:gd name="connsiteX25" fmla="*/ 131141 w 271462"/>
              <a:gd name="connsiteY25" fmla="*/ 236096 h 338138"/>
              <a:gd name="connsiteX26" fmla="*/ 97044 w 271462"/>
              <a:gd name="connsiteY26" fmla="*/ 242667 h 338138"/>
              <a:gd name="connsiteX27" fmla="*/ 95732 w 271462"/>
              <a:gd name="connsiteY27" fmla="*/ 237410 h 338138"/>
              <a:gd name="connsiteX28" fmla="*/ 110158 w 271462"/>
              <a:gd name="connsiteY28" fmla="*/ 219011 h 338138"/>
              <a:gd name="connsiteX29" fmla="*/ 90487 w 271462"/>
              <a:gd name="connsiteY29" fmla="*/ 169069 h 338138"/>
              <a:gd name="connsiteX30" fmla="*/ 180975 w 271462"/>
              <a:gd name="connsiteY30" fmla="*/ 88900 h 338138"/>
              <a:gd name="connsiteX31" fmla="*/ 37042 w 271462"/>
              <a:gd name="connsiteY31" fmla="*/ 0 h 338138"/>
              <a:gd name="connsiteX32" fmla="*/ 162719 w 271462"/>
              <a:gd name="connsiteY32" fmla="*/ 0 h 338138"/>
              <a:gd name="connsiteX33" fmla="*/ 198438 w 271462"/>
              <a:gd name="connsiteY33" fmla="*/ 38304 h 338138"/>
              <a:gd name="connsiteX34" fmla="*/ 198438 w 271462"/>
              <a:gd name="connsiteY34" fmla="*/ 67363 h 338138"/>
              <a:gd name="connsiteX35" fmla="*/ 181240 w 271462"/>
              <a:gd name="connsiteY35" fmla="*/ 66042 h 338138"/>
              <a:gd name="connsiteX36" fmla="*/ 165365 w 271462"/>
              <a:gd name="connsiteY36" fmla="*/ 67363 h 338138"/>
              <a:gd name="connsiteX37" fmla="*/ 165365 w 271462"/>
              <a:gd name="connsiteY37" fmla="*/ 51513 h 338138"/>
              <a:gd name="connsiteX38" fmla="*/ 34396 w 271462"/>
              <a:gd name="connsiteY38" fmla="*/ 51513 h 338138"/>
              <a:gd name="connsiteX39" fmla="*/ 33073 w 271462"/>
              <a:gd name="connsiteY39" fmla="*/ 51513 h 338138"/>
              <a:gd name="connsiteX40" fmla="*/ 33073 w 271462"/>
              <a:gd name="connsiteY40" fmla="*/ 286625 h 338138"/>
              <a:gd name="connsiteX41" fmla="*/ 34396 w 271462"/>
              <a:gd name="connsiteY41" fmla="*/ 286625 h 338138"/>
              <a:gd name="connsiteX42" fmla="*/ 165365 w 271462"/>
              <a:gd name="connsiteY42" fmla="*/ 286625 h 338138"/>
              <a:gd name="connsiteX43" fmla="*/ 165365 w 271462"/>
              <a:gd name="connsiteY43" fmla="*/ 270775 h 338138"/>
              <a:gd name="connsiteX44" fmla="*/ 181240 w 271462"/>
              <a:gd name="connsiteY44" fmla="*/ 272096 h 338138"/>
              <a:gd name="connsiteX45" fmla="*/ 198438 w 271462"/>
              <a:gd name="connsiteY45" fmla="*/ 270775 h 338138"/>
              <a:gd name="connsiteX46" fmla="*/ 198438 w 271462"/>
              <a:gd name="connsiteY46" fmla="*/ 299834 h 338138"/>
              <a:gd name="connsiteX47" fmla="*/ 162719 w 271462"/>
              <a:gd name="connsiteY47" fmla="*/ 338138 h 338138"/>
              <a:gd name="connsiteX48" fmla="*/ 37042 w 271462"/>
              <a:gd name="connsiteY48" fmla="*/ 338138 h 338138"/>
              <a:gd name="connsiteX49" fmla="*/ 0 w 271462"/>
              <a:gd name="connsiteY49" fmla="*/ 299834 h 338138"/>
              <a:gd name="connsiteX50" fmla="*/ 0 w 271462"/>
              <a:gd name="connsiteY50" fmla="*/ 38304 h 338138"/>
              <a:gd name="connsiteX51" fmla="*/ 37042 w 271462"/>
              <a:gd name="connsiteY51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71462" h="338138">
                <a:moveTo>
                  <a:pt x="79065" y="301625"/>
                </a:moveTo>
                <a:cubicBezTo>
                  <a:pt x="73799" y="301625"/>
                  <a:pt x="69850" y="305753"/>
                  <a:pt x="69850" y="312632"/>
                </a:cubicBezTo>
                <a:cubicBezTo>
                  <a:pt x="69850" y="318136"/>
                  <a:pt x="73799" y="322263"/>
                  <a:pt x="79065" y="322263"/>
                </a:cubicBezTo>
                <a:cubicBezTo>
                  <a:pt x="79065" y="322263"/>
                  <a:pt x="79065" y="322263"/>
                  <a:pt x="114610" y="322263"/>
                </a:cubicBezTo>
                <a:cubicBezTo>
                  <a:pt x="119875" y="322263"/>
                  <a:pt x="123825" y="318136"/>
                  <a:pt x="123825" y="312632"/>
                </a:cubicBezTo>
                <a:cubicBezTo>
                  <a:pt x="123825" y="305753"/>
                  <a:pt x="119875" y="301625"/>
                  <a:pt x="114610" y="301625"/>
                </a:cubicBezTo>
                <a:cubicBezTo>
                  <a:pt x="114610" y="301625"/>
                  <a:pt x="114610" y="301625"/>
                  <a:pt x="79065" y="301625"/>
                </a:cubicBezTo>
                <a:close/>
                <a:moveTo>
                  <a:pt x="166687" y="152400"/>
                </a:moveTo>
                <a:lnTo>
                  <a:pt x="166687" y="166688"/>
                </a:lnTo>
                <a:lnTo>
                  <a:pt x="171450" y="166688"/>
                </a:lnTo>
                <a:lnTo>
                  <a:pt x="171450" y="193676"/>
                </a:lnTo>
                <a:lnTo>
                  <a:pt x="166687" y="193676"/>
                </a:lnTo>
                <a:lnTo>
                  <a:pt x="166687" y="207963"/>
                </a:lnTo>
                <a:lnTo>
                  <a:pt x="193675" y="207963"/>
                </a:lnTo>
                <a:lnTo>
                  <a:pt x="193675" y="193676"/>
                </a:lnTo>
                <a:lnTo>
                  <a:pt x="190500" y="193676"/>
                </a:lnTo>
                <a:lnTo>
                  <a:pt x="190500" y="152400"/>
                </a:lnTo>
                <a:close/>
                <a:moveTo>
                  <a:pt x="179388" y="125413"/>
                </a:moveTo>
                <a:cubicBezTo>
                  <a:pt x="173250" y="125413"/>
                  <a:pt x="168275" y="130033"/>
                  <a:pt x="168275" y="135732"/>
                </a:cubicBezTo>
                <a:cubicBezTo>
                  <a:pt x="168275" y="141431"/>
                  <a:pt x="173250" y="146051"/>
                  <a:pt x="179388" y="146051"/>
                </a:cubicBezTo>
                <a:cubicBezTo>
                  <a:pt x="185526" y="146051"/>
                  <a:pt x="190501" y="141431"/>
                  <a:pt x="190501" y="135732"/>
                </a:cubicBezTo>
                <a:cubicBezTo>
                  <a:pt x="190501" y="130033"/>
                  <a:pt x="185526" y="125413"/>
                  <a:pt x="179388" y="125413"/>
                </a:cubicBezTo>
                <a:close/>
                <a:moveTo>
                  <a:pt x="180975" y="88900"/>
                </a:moveTo>
                <a:cubicBezTo>
                  <a:pt x="230808" y="88900"/>
                  <a:pt x="271462" y="124384"/>
                  <a:pt x="271462" y="169069"/>
                </a:cubicBezTo>
                <a:cubicBezTo>
                  <a:pt x="271462" y="212439"/>
                  <a:pt x="230808" y="249238"/>
                  <a:pt x="180975" y="249238"/>
                </a:cubicBezTo>
                <a:cubicBezTo>
                  <a:pt x="162614" y="249238"/>
                  <a:pt x="145566" y="243981"/>
                  <a:pt x="131141" y="236096"/>
                </a:cubicBezTo>
                <a:cubicBezTo>
                  <a:pt x="119338" y="243981"/>
                  <a:pt x="104912" y="242667"/>
                  <a:pt x="97044" y="242667"/>
                </a:cubicBezTo>
                <a:cubicBezTo>
                  <a:pt x="94421" y="241353"/>
                  <a:pt x="94421" y="238724"/>
                  <a:pt x="95732" y="237410"/>
                </a:cubicBezTo>
                <a:cubicBezTo>
                  <a:pt x="103601" y="232153"/>
                  <a:pt x="107535" y="225582"/>
                  <a:pt x="110158" y="219011"/>
                </a:cubicBezTo>
                <a:cubicBezTo>
                  <a:pt x="97044" y="205868"/>
                  <a:pt x="90487" y="187469"/>
                  <a:pt x="90487" y="169069"/>
                </a:cubicBezTo>
                <a:cubicBezTo>
                  <a:pt x="90487" y="124384"/>
                  <a:pt x="131141" y="88900"/>
                  <a:pt x="180975" y="88900"/>
                </a:cubicBezTo>
                <a:close/>
                <a:moveTo>
                  <a:pt x="37042" y="0"/>
                </a:moveTo>
                <a:cubicBezTo>
                  <a:pt x="37042" y="0"/>
                  <a:pt x="37042" y="0"/>
                  <a:pt x="162719" y="0"/>
                </a:cubicBezTo>
                <a:cubicBezTo>
                  <a:pt x="182563" y="0"/>
                  <a:pt x="198438" y="17171"/>
                  <a:pt x="198438" y="38304"/>
                </a:cubicBezTo>
                <a:cubicBezTo>
                  <a:pt x="198438" y="38304"/>
                  <a:pt x="198438" y="38304"/>
                  <a:pt x="198438" y="67363"/>
                </a:cubicBezTo>
                <a:cubicBezTo>
                  <a:pt x="193147" y="67363"/>
                  <a:pt x="186532" y="66042"/>
                  <a:pt x="181240" y="66042"/>
                </a:cubicBezTo>
                <a:cubicBezTo>
                  <a:pt x="175949" y="66042"/>
                  <a:pt x="170657" y="67363"/>
                  <a:pt x="165365" y="67363"/>
                </a:cubicBezTo>
                <a:cubicBezTo>
                  <a:pt x="165365" y="67363"/>
                  <a:pt x="165365" y="67363"/>
                  <a:pt x="165365" y="51513"/>
                </a:cubicBezTo>
                <a:cubicBezTo>
                  <a:pt x="165365" y="51513"/>
                  <a:pt x="165365" y="51513"/>
                  <a:pt x="34396" y="51513"/>
                </a:cubicBezTo>
                <a:cubicBezTo>
                  <a:pt x="34396" y="51513"/>
                  <a:pt x="33073" y="51513"/>
                  <a:pt x="33073" y="51513"/>
                </a:cubicBezTo>
                <a:cubicBezTo>
                  <a:pt x="33073" y="51513"/>
                  <a:pt x="33073" y="51513"/>
                  <a:pt x="33073" y="286625"/>
                </a:cubicBezTo>
                <a:cubicBezTo>
                  <a:pt x="33073" y="286625"/>
                  <a:pt x="34396" y="286625"/>
                  <a:pt x="34396" y="286625"/>
                </a:cubicBezTo>
                <a:cubicBezTo>
                  <a:pt x="34396" y="286625"/>
                  <a:pt x="34396" y="286625"/>
                  <a:pt x="165365" y="286625"/>
                </a:cubicBezTo>
                <a:cubicBezTo>
                  <a:pt x="165365" y="286625"/>
                  <a:pt x="165365" y="286625"/>
                  <a:pt x="165365" y="270775"/>
                </a:cubicBezTo>
                <a:cubicBezTo>
                  <a:pt x="170657" y="270775"/>
                  <a:pt x="175949" y="272096"/>
                  <a:pt x="181240" y="272096"/>
                </a:cubicBezTo>
                <a:cubicBezTo>
                  <a:pt x="186532" y="272096"/>
                  <a:pt x="193147" y="270775"/>
                  <a:pt x="198438" y="270775"/>
                </a:cubicBezTo>
                <a:cubicBezTo>
                  <a:pt x="198438" y="270775"/>
                  <a:pt x="198438" y="270775"/>
                  <a:pt x="198438" y="299834"/>
                </a:cubicBezTo>
                <a:cubicBezTo>
                  <a:pt x="198438" y="320967"/>
                  <a:pt x="182563" y="338138"/>
                  <a:pt x="162719" y="338138"/>
                </a:cubicBezTo>
                <a:cubicBezTo>
                  <a:pt x="162719" y="338138"/>
                  <a:pt x="162719" y="338138"/>
                  <a:pt x="37042" y="338138"/>
                </a:cubicBezTo>
                <a:cubicBezTo>
                  <a:pt x="17198" y="338138"/>
                  <a:pt x="0" y="320967"/>
                  <a:pt x="0" y="299834"/>
                </a:cubicBezTo>
                <a:cubicBezTo>
                  <a:pt x="0" y="299834"/>
                  <a:pt x="0" y="299834"/>
                  <a:pt x="0" y="38304"/>
                </a:cubicBezTo>
                <a:cubicBezTo>
                  <a:pt x="0" y="17171"/>
                  <a:pt x="17198" y="0"/>
                  <a:pt x="370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9" name="ísļiďé"/>
          <p:cNvSpPr/>
          <p:nvPr/>
        </p:nvSpPr>
        <p:spPr bwMode="auto">
          <a:xfrm>
            <a:off x="5484580" y="3739868"/>
            <a:ext cx="352928" cy="439614"/>
          </a:xfrm>
          <a:custGeom>
            <a:avLst/>
            <a:gdLst>
              <a:gd name="connsiteX0" fmla="*/ 79065 w 271462"/>
              <a:gd name="connsiteY0" fmla="*/ 301625 h 338138"/>
              <a:gd name="connsiteX1" fmla="*/ 69850 w 271462"/>
              <a:gd name="connsiteY1" fmla="*/ 312632 h 338138"/>
              <a:gd name="connsiteX2" fmla="*/ 79065 w 271462"/>
              <a:gd name="connsiteY2" fmla="*/ 322263 h 338138"/>
              <a:gd name="connsiteX3" fmla="*/ 114610 w 271462"/>
              <a:gd name="connsiteY3" fmla="*/ 322263 h 338138"/>
              <a:gd name="connsiteX4" fmla="*/ 123825 w 271462"/>
              <a:gd name="connsiteY4" fmla="*/ 312632 h 338138"/>
              <a:gd name="connsiteX5" fmla="*/ 114610 w 271462"/>
              <a:gd name="connsiteY5" fmla="*/ 301625 h 338138"/>
              <a:gd name="connsiteX6" fmla="*/ 79065 w 271462"/>
              <a:gd name="connsiteY6" fmla="*/ 301625 h 338138"/>
              <a:gd name="connsiteX7" fmla="*/ 166687 w 271462"/>
              <a:gd name="connsiteY7" fmla="*/ 152400 h 338138"/>
              <a:gd name="connsiteX8" fmla="*/ 166687 w 271462"/>
              <a:gd name="connsiteY8" fmla="*/ 166688 h 338138"/>
              <a:gd name="connsiteX9" fmla="*/ 171450 w 271462"/>
              <a:gd name="connsiteY9" fmla="*/ 166688 h 338138"/>
              <a:gd name="connsiteX10" fmla="*/ 171450 w 271462"/>
              <a:gd name="connsiteY10" fmla="*/ 193676 h 338138"/>
              <a:gd name="connsiteX11" fmla="*/ 166687 w 271462"/>
              <a:gd name="connsiteY11" fmla="*/ 193676 h 338138"/>
              <a:gd name="connsiteX12" fmla="*/ 166687 w 271462"/>
              <a:gd name="connsiteY12" fmla="*/ 207963 h 338138"/>
              <a:gd name="connsiteX13" fmla="*/ 193675 w 271462"/>
              <a:gd name="connsiteY13" fmla="*/ 207963 h 338138"/>
              <a:gd name="connsiteX14" fmla="*/ 193675 w 271462"/>
              <a:gd name="connsiteY14" fmla="*/ 193676 h 338138"/>
              <a:gd name="connsiteX15" fmla="*/ 190500 w 271462"/>
              <a:gd name="connsiteY15" fmla="*/ 193676 h 338138"/>
              <a:gd name="connsiteX16" fmla="*/ 190500 w 271462"/>
              <a:gd name="connsiteY16" fmla="*/ 152400 h 338138"/>
              <a:gd name="connsiteX17" fmla="*/ 179388 w 271462"/>
              <a:gd name="connsiteY17" fmla="*/ 125413 h 338138"/>
              <a:gd name="connsiteX18" fmla="*/ 168275 w 271462"/>
              <a:gd name="connsiteY18" fmla="*/ 135732 h 338138"/>
              <a:gd name="connsiteX19" fmla="*/ 179388 w 271462"/>
              <a:gd name="connsiteY19" fmla="*/ 146051 h 338138"/>
              <a:gd name="connsiteX20" fmla="*/ 190501 w 271462"/>
              <a:gd name="connsiteY20" fmla="*/ 135732 h 338138"/>
              <a:gd name="connsiteX21" fmla="*/ 179388 w 271462"/>
              <a:gd name="connsiteY21" fmla="*/ 125413 h 338138"/>
              <a:gd name="connsiteX22" fmla="*/ 180975 w 271462"/>
              <a:gd name="connsiteY22" fmla="*/ 88900 h 338138"/>
              <a:gd name="connsiteX23" fmla="*/ 271462 w 271462"/>
              <a:gd name="connsiteY23" fmla="*/ 169069 h 338138"/>
              <a:gd name="connsiteX24" fmla="*/ 180975 w 271462"/>
              <a:gd name="connsiteY24" fmla="*/ 249238 h 338138"/>
              <a:gd name="connsiteX25" fmla="*/ 131141 w 271462"/>
              <a:gd name="connsiteY25" fmla="*/ 236096 h 338138"/>
              <a:gd name="connsiteX26" fmla="*/ 97044 w 271462"/>
              <a:gd name="connsiteY26" fmla="*/ 242667 h 338138"/>
              <a:gd name="connsiteX27" fmla="*/ 95732 w 271462"/>
              <a:gd name="connsiteY27" fmla="*/ 237410 h 338138"/>
              <a:gd name="connsiteX28" fmla="*/ 110158 w 271462"/>
              <a:gd name="connsiteY28" fmla="*/ 219011 h 338138"/>
              <a:gd name="connsiteX29" fmla="*/ 90487 w 271462"/>
              <a:gd name="connsiteY29" fmla="*/ 169069 h 338138"/>
              <a:gd name="connsiteX30" fmla="*/ 180975 w 271462"/>
              <a:gd name="connsiteY30" fmla="*/ 88900 h 338138"/>
              <a:gd name="connsiteX31" fmla="*/ 37042 w 271462"/>
              <a:gd name="connsiteY31" fmla="*/ 0 h 338138"/>
              <a:gd name="connsiteX32" fmla="*/ 162719 w 271462"/>
              <a:gd name="connsiteY32" fmla="*/ 0 h 338138"/>
              <a:gd name="connsiteX33" fmla="*/ 198438 w 271462"/>
              <a:gd name="connsiteY33" fmla="*/ 38304 h 338138"/>
              <a:gd name="connsiteX34" fmla="*/ 198438 w 271462"/>
              <a:gd name="connsiteY34" fmla="*/ 67363 h 338138"/>
              <a:gd name="connsiteX35" fmla="*/ 181240 w 271462"/>
              <a:gd name="connsiteY35" fmla="*/ 66042 h 338138"/>
              <a:gd name="connsiteX36" fmla="*/ 165365 w 271462"/>
              <a:gd name="connsiteY36" fmla="*/ 67363 h 338138"/>
              <a:gd name="connsiteX37" fmla="*/ 165365 w 271462"/>
              <a:gd name="connsiteY37" fmla="*/ 51513 h 338138"/>
              <a:gd name="connsiteX38" fmla="*/ 34396 w 271462"/>
              <a:gd name="connsiteY38" fmla="*/ 51513 h 338138"/>
              <a:gd name="connsiteX39" fmla="*/ 33073 w 271462"/>
              <a:gd name="connsiteY39" fmla="*/ 51513 h 338138"/>
              <a:gd name="connsiteX40" fmla="*/ 33073 w 271462"/>
              <a:gd name="connsiteY40" fmla="*/ 286625 h 338138"/>
              <a:gd name="connsiteX41" fmla="*/ 34396 w 271462"/>
              <a:gd name="connsiteY41" fmla="*/ 286625 h 338138"/>
              <a:gd name="connsiteX42" fmla="*/ 165365 w 271462"/>
              <a:gd name="connsiteY42" fmla="*/ 286625 h 338138"/>
              <a:gd name="connsiteX43" fmla="*/ 165365 w 271462"/>
              <a:gd name="connsiteY43" fmla="*/ 270775 h 338138"/>
              <a:gd name="connsiteX44" fmla="*/ 181240 w 271462"/>
              <a:gd name="connsiteY44" fmla="*/ 272096 h 338138"/>
              <a:gd name="connsiteX45" fmla="*/ 198438 w 271462"/>
              <a:gd name="connsiteY45" fmla="*/ 270775 h 338138"/>
              <a:gd name="connsiteX46" fmla="*/ 198438 w 271462"/>
              <a:gd name="connsiteY46" fmla="*/ 299834 h 338138"/>
              <a:gd name="connsiteX47" fmla="*/ 162719 w 271462"/>
              <a:gd name="connsiteY47" fmla="*/ 338138 h 338138"/>
              <a:gd name="connsiteX48" fmla="*/ 37042 w 271462"/>
              <a:gd name="connsiteY48" fmla="*/ 338138 h 338138"/>
              <a:gd name="connsiteX49" fmla="*/ 0 w 271462"/>
              <a:gd name="connsiteY49" fmla="*/ 299834 h 338138"/>
              <a:gd name="connsiteX50" fmla="*/ 0 w 271462"/>
              <a:gd name="connsiteY50" fmla="*/ 38304 h 338138"/>
              <a:gd name="connsiteX51" fmla="*/ 37042 w 271462"/>
              <a:gd name="connsiteY51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71462" h="338138">
                <a:moveTo>
                  <a:pt x="79065" y="301625"/>
                </a:moveTo>
                <a:cubicBezTo>
                  <a:pt x="73799" y="301625"/>
                  <a:pt x="69850" y="305753"/>
                  <a:pt x="69850" y="312632"/>
                </a:cubicBezTo>
                <a:cubicBezTo>
                  <a:pt x="69850" y="318136"/>
                  <a:pt x="73799" y="322263"/>
                  <a:pt x="79065" y="322263"/>
                </a:cubicBezTo>
                <a:cubicBezTo>
                  <a:pt x="79065" y="322263"/>
                  <a:pt x="79065" y="322263"/>
                  <a:pt x="114610" y="322263"/>
                </a:cubicBezTo>
                <a:cubicBezTo>
                  <a:pt x="119875" y="322263"/>
                  <a:pt x="123825" y="318136"/>
                  <a:pt x="123825" y="312632"/>
                </a:cubicBezTo>
                <a:cubicBezTo>
                  <a:pt x="123825" y="305753"/>
                  <a:pt x="119875" y="301625"/>
                  <a:pt x="114610" y="301625"/>
                </a:cubicBezTo>
                <a:cubicBezTo>
                  <a:pt x="114610" y="301625"/>
                  <a:pt x="114610" y="301625"/>
                  <a:pt x="79065" y="301625"/>
                </a:cubicBezTo>
                <a:close/>
                <a:moveTo>
                  <a:pt x="166687" y="152400"/>
                </a:moveTo>
                <a:lnTo>
                  <a:pt x="166687" y="166688"/>
                </a:lnTo>
                <a:lnTo>
                  <a:pt x="171450" y="166688"/>
                </a:lnTo>
                <a:lnTo>
                  <a:pt x="171450" y="193676"/>
                </a:lnTo>
                <a:lnTo>
                  <a:pt x="166687" y="193676"/>
                </a:lnTo>
                <a:lnTo>
                  <a:pt x="166687" y="207963"/>
                </a:lnTo>
                <a:lnTo>
                  <a:pt x="193675" y="207963"/>
                </a:lnTo>
                <a:lnTo>
                  <a:pt x="193675" y="193676"/>
                </a:lnTo>
                <a:lnTo>
                  <a:pt x="190500" y="193676"/>
                </a:lnTo>
                <a:lnTo>
                  <a:pt x="190500" y="152400"/>
                </a:lnTo>
                <a:close/>
                <a:moveTo>
                  <a:pt x="179388" y="125413"/>
                </a:moveTo>
                <a:cubicBezTo>
                  <a:pt x="173250" y="125413"/>
                  <a:pt x="168275" y="130033"/>
                  <a:pt x="168275" y="135732"/>
                </a:cubicBezTo>
                <a:cubicBezTo>
                  <a:pt x="168275" y="141431"/>
                  <a:pt x="173250" y="146051"/>
                  <a:pt x="179388" y="146051"/>
                </a:cubicBezTo>
                <a:cubicBezTo>
                  <a:pt x="185526" y="146051"/>
                  <a:pt x="190501" y="141431"/>
                  <a:pt x="190501" y="135732"/>
                </a:cubicBezTo>
                <a:cubicBezTo>
                  <a:pt x="190501" y="130033"/>
                  <a:pt x="185526" y="125413"/>
                  <a:pt x="179388" y="125413"/>
                </a:cubicBezTo>
                <a:close/>
                <a:moveTo>
                  <a:pt x="180975" y="88900"/>
                </a:moveTo>
                <a:cubicBezTo>
                  <a:pt x="230808" y="88900"/>
                  <a:pt x="271462" y="124384"/>
                  <a:pt x="271462" y="169069"/>
                </a:cubicBezTo>
                <a:cubicBezTo>
                  <a:pt x="271462" y="212439"/>
                  <a:pt x="230808" y="249238"/>
                  <a:pt x="180975" y="249238"/>
                </a:cubicBezTo>
                <a:cubicBezTo>
                  <a:pt x="162614" y="249238"/>
                  <a:pt x="145566" y="243981"/>
                  <a:pt x="131141" y="236096"/>
                </a:cubicBezTo>
                <a:cubicBezTo>
                  <a:pt x="119338" y="243981"/>
                  <a:pt x="104912" y="242667"/>
                  <a:pt x="97044" y="242667"/>
                </a:cubicBezTo>
                <a:cubicBezTo>
                  <a:pt x="94421" y="241353"/>
                  <a:pt x="94421" y="238724"/>
                  <a:pt x="95732" y="237410"/>
                </a:cubicBezTo>
                <a:cubicBezTo>
                  <a:pt x="103601" y="232153"/>
                  <a:pt x="107535" y="225582"/>
                  <a:pt x="110158" y="219011"/>
                </a:cubicBezTo>
                <a:cubicBezTo>
                  <a:pt x="97044" y="205868"/>
                  <a:pt x="90487" y="187469"/>
                  <a:pt x="90487" y="169069"/>
                </a:cubicBezTo>
                <a:cubicBezTo>
                  <a:pt x="90487" y="124384"/>
                  <a:pt x="131141" y="88900"/>
                  <a:pt x="180975" y="88900"/>
                </a:cubicBezTo>
                <a:close/>
                <a:moveTo>
                  <a:pt x="37042" y="0"/>
                </a:moveTo>
                <a:cubicBezTo>
                  <a:pt x="37042" y="0"/>
                  <a:pt x="37042" y="0"/>
                  <a:pt x="162719" y="0"/>
                </a:cubicBezTo>
                <a:cubicBezTo>
                  <a:pt x="182563" y="0"/>
                  <a:pt x="198438" y="17171"/>
                  <a:pt x="198438" y="38304"/>
                </a:cubicBezTo>
                <a:cubicBezTo>
                  <a:pt x="198438" y="38304"/>
                  <a:pt x="198438" y="38304"/>
                  <a:pt x="198438" y="67363"/>
                </a:cubicBezTo>
                <a:cubicBezTo>
                  <a:pt x="193147" y="67363"/>
                  <a:pt x="186532" y="66042"/>
                  <a:pt x="181240" y="66042"/>
                </a:cubicBezTo>
                <a:cubicBezTo>
                  <a:pt x="175949" y="66042"/>
                  <a:pt x="170657" y="67363"/>
                  <a:pt x="165365" y="67363"/>
                </a:cubicBezTo>
                <a:cubicBezTo>
                  <a:pt x="165365" y="67363"/>
                  <a:pt x="165365" y="67363"/>
                  <a:pt x="165365" y="51513"/>
                </a:cubicBezTo>
                <a:cubicBezTo>
                  <a:pt x="165365" y="51513"/>
                  <a:pt x="165365" y="51513"/>
                  <a:pt x="34396" y="51513"/>
                </a:cubicBezTo>
                <a:cubicBezTo>
                  <a:pt x="34396" y="51513"/>
                  <a:pt x="33073" y="51513"/>
                  <a:pt x="33073" y="51513"/>
                </a:cubicBezTo>
                <a:cubicBezTo>
                  <a:pt x="33073" y="51513"/>
                  <a:pt x="33073" y="51513"/>
                  <a:pt x="33073" y="286625"/>
                </a:cubicBezTo>
                <a:cubicBezTo>
                  <a:pt x="33073" y="286625"/>
                  <a:pt x="34396" y="286625"/>
                  <a:pt x="34396" y="286625"/>
                </a:cubicBezTo>
                <a:cubicBezTo>
                  <a:pt x="34396" y="286625"/>
                  <a:pt x="34396" y="286625"/>
                  <a:pt x="165365" y="286625"/>
                </a:cubicBezTo>
                <a:cubicBezTo>
                  <a:pt x="165365" y="286625"/>
                  <a:pt x="165365" y="286625"/>
                  <a:pt x="165365" y="270775"/>
                </a:cubicBezTo>
                <a:cubicBezTo>
                  <a:pt x="170657" y="270775"/>
                  <a:pt x="175949" y="272096"/>
                  <a:pt x="181240" y="272096"/>
                </a:cubicBezTo>
                <a:cubicBezTo>
                  <a:pt x="186532" y="272096"/>
                  <a:pt x="193147" y="270775"/>
                  <a:pt x="198438" y="270775"/>
                </a:cubicBezTo>
                <a:cubicBezTo>
                  <a:pt x="198438" y="270775"/>
                  <a:pt x="198438" y="270775"/>
                  <a:pt x="198438" y="299834"/>
                </a:cubicBezTo>
                <a:cubicBezTo>
                  <a:pt x="198438" y="320967"/>
                  <a:pt x="182563" y="338138"/>
                  <a:pt x="162719" y="338138"/>
                </a:cubicBezTo>
                <a:cubicBezTo>
                  <a:pt x="162719" y="338138"/>
                  <a:pt x="162719" y="338138"/>
                  <a:pt x="37042" y="338138"/>
                </a:cubicBezTo>
                <a:cubicBezTo>
                  <a:pt x="17198" y="338138"/>
                  <a:pt x="0" y="320967"/>
                  <a:pt x="0" y="299834"/>
                </a:cubicBezTo>
                <a:cubicBezTo>
                  <a:pt x="0" y="299834"/>
                  <a:pt x="0" y="299834"/>
                  <a:pt x="0" y="38304"/>
                </a:cubicBezTo>
                <a:cubicBezTo>
                  <a:pt x="0" y="17171"/>
                  <a:pt x="17198" y="0"/>
                  <a:pt x="370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ïśľíḋé"/>
          <p:cNvSpPr/>
          <p:nvPr/>
        </p:nvSpPr>
        <p:spPr bwMode="auto">
          <a:xfrm>
            <a:off x="7009439" y="2561104"/>
            <a:ext cx="433256" cy="539673"/>
          </a:xfrm>
          <a:custGeom>
            <a:avLst/>
            <a:gdLst>
              <a:gd name="connsiteX0" fmla="*/ 79065 w 271462"/>
              <a:gd name="connsiteY0" fmla="*/ 301625 h 338138"/>
              <a:gd name="connsiteX1" fmla="*/ 69850 w 271462"/>
              <a:gd name="connsiteY1" fmla="*/ 312632 h 338138"/>
              <a:gd name="connsiteX2" fmla="*/ 79065 w 271462"/>
              <a:gd name="connsiteY2" fmla="*/ 322263 h 338138"/>
              <a:gd name="connsiteX3" fmla="*/ 114610 w 271462"/>
              <a:gd name="connsiteY3" fmla="*/ 322263 h 338138"/>
              <a:gd name="connsiteX4" fmla="*/ 123825 w 271462"/>
              <a:gd name="connsiteY4" fmla="*/ 312632 h 338138"/>
              <a:gd name="connsiteX5" fmla="*/ 114610 w 271462"/>
              <a:gd name="connsiteY5" fmla="*/ 301625 h 338138"/>
              <a:gd name="connsiteX6" fmla="*/ 79065 w 271462"/>
              <a:gd name="connsiteY6" fmla="*/ 301625 h 338138"/>
              <a:gd name="connsiteX7" fmla="*/ 166687 w 271462"/>
              <a:gd name="connsiteY7" fmla="*/ 152400 h 338138"/>
              <a:gd name="connsiteX8" fmla="*/ 166687 w 271462"/>
              <a:gd name="connsiteY8" fmla="*/ 166688 h 338138"/>
              <a:gd name="connsiteX9" fmla="*/ 171450 w 271462"/>
              <a:gd name="connsiteY9" fmla="*/ 166688 h 338138"/>
              <a:gd name="connsiteX10" fmla="*/ 171450 w 271462"/>
              <a:gd name="connsiteY10" fmla="*/ 193676 h 338138"/>
              <a:gd name="connsiteX11" fmla="*/ 166687 w 271462"/>
              <a:gd name="connsiteY11" fmla="*/ 193676 h 338138"/>
              <a:gd name="connsiteX12" fmla="*/ 166687 w 271462"/>
              <a:gd name="connsiteY12" fmla="*/ 207963 h 338138"/>
              <a:gd name="connsiteX13" fmla="*/ 193675 w 271462"/>
              <a:gd name="connsiteY13" fmla="*/ 207963 h 338138"/>
              <a:gd name="connsiteX14" fmla="*/ 193675 w 271462"/>
              <a:gd name="connsiteY14" fmla="*/ 193676 h 338138"/>
              <a:gd name="connsiteX15" fmla="*/ 190500 w 271462"/>
              <a:gd name="connsiteY15" fmla="*/ 193676 h 338138"/>
              <a:gd name="connsiteX16" fmla="*/ 190500 w 271462"/>
              <a:gd name="connsiteY16" fmla="*/ 152400 h 338138"/>
              <a:gd name="connsiteX17" fmla="*/ 179388 w 271462"/>
              <a:gd name="connsiteY17" fmla="*/ 125413 h 338138"/>
              <a:gd name="connsiteX18" fmla="*/ 168275 w 271462"/>
              <a:gd name="connsiteY18" fmla="*/ 135732 h 338138"/>
              <a:gd name="connsiteX19" fmla="*/ 179388 w 271462"/>
              <a:gd name="connsiteY19" fmla="*/ 146051 h 338138"/>
              <a:gd name="connsiteX20" fmla="*/ 190501 w 271462"/>
              <a:gd name="connsiteY20" fmla="*/ 135732 h 338138"/>
              <a:gd name="connsiteX21" fmla="*/ 179388 w 271462"/>
              <a:gd name="connsiteY21" fmla="*/ 125413 h 338138"/>
              <a:gd name="connsiteX22" fmla="*/ 180975 w 271462"/>
              <a:gd name="connsiteY22" fmla="*/ 88900 h 338138"/>
              <a:gd name="connsiteX23" fmla="*/ 271462 w 271462"/>
              <a:gd name="connsiteY23" fmla="*/ 169069 h 338138"/>
              <a:gd name="connsiteX24" fmla="*/ 180975 w 271462"/>
              <a:gd name="connsiteY24" fmla="*/ 249238 h 338138"/>
              <a:gd name="connsiteX25" fmla="*/ 131141 w 271462"/>
              <a:gd name="connsiteY25" fmla="*/ 236096 h 338138"/>
              <a:gd name="connsiteX26" fmla="*/ 97044 w 271462"/>
              <a:gd name="connsiteY26" fmla="*/ 242667 h 338138"/>
              <a:gd name="connsiteX27" fmla="*/ 95732 w 271462"/>
              <a:gd name="connsiteY27" fmla="*/ 237410 h 338138"/>
              <a:gd name="connsiteX28" fmla="*/ 110158 w 271462"/>
              <a:gd name="connsiteY28" fmla="*/ 219011 h 338138"/>
              <a:gd name="connsiteX29" fmla="*/ 90487 w 271462"/>
              <a:gd name="connsiteY29" fmla="*/ 169069 h 338138"/>
              <a:gd name="connsiteX30" fmla="*/ 180975 w 271462"/>
              <a:gd name="connsiteY30" fmla="*/ 88900 h 338138"/>
              <a:gd name="connsiteX31" fmla="*/ 37042 w 271462"/>
              <a:gd name="connsiteY31" fmla="*/ 0 h 338138"/>
              <a:gd name="connsiteX32" fmla="*/ 162719 w 271462"/>
              <a:gd name="connsiteY32" fmla="*/ 0 h 338138"/>
              <a:gd name="connsiteX33" fmla="*/ 198438 w 271462"/>
              <a:gd name="connsiteY33" fmla="*/ 38304 h 338138"/>
              <a:gd name="connsiteX34" fmla="*/ 198438 w 271462"/>
              <a:gd name="connsiteY34" fmla="*/ 67363 h 338138"/>
              <a:gd name="connsiteX35" fmla="*/ 181240 w 271462"/>
              <a:gd name="connsiteY35" fmla="*/ 66042 h 338138"/>
              <a:gd name="connsiteX36" fmla="*/ 165365 w 271462"/>
              <a:gd name="connsiteY36" fmla="*/ 67363 h 338138"/>
              <a:gd name="connsiteX37" fmla="*/ 165365 w 271462"/>
              <a:gd name="connsiteY37" fmla="*/ 51513 h 338138"/>
              <a:gd name="connsiteX38" fmla="*/ 34396 w 271462"/>
              <a:gd name="connsiteY38" fmla="*/ 51513 h 338138"/>
              <a:gd name="connsiteX39" fmla="*/ 33073 w 271462"/>
              <a:gd name="connsiteY39" fmla="*/ 51513 h 338138"/>
              <a:gd name="connsiteX40" fmla="*/ 33073 w 271462"/>
              <a:gd name="connsiteY40" fmla="*/ 286625 h 338138"/>
              <a:gd name="connsiteX41" fmla="*/ 34396 w 271462"/>
              <a:gd name="connsiteY41" fmla="*/ 286625 h 338138"/>
              <a:gd name="connsiteX42" fmla="*/ 165365 w 271462"/>
              <a:gd name="connsiteY42" fmla="*/ 286625 h 338138"/>
              <a:gd name="connsiteX43" fmla="*/ 165365 w 271462"/>
              <a:gd name="connsiteY43" fmla="*/ 270775 h 338138"/>
              <a:gd name="connsiteX44" fmla="*/ 181240 w 271462"/>
              <a:gd name="connsiteY44" fmla="*/ 272096 h 338138"/>
              <a:gd name="connsiteX45" fmla="*/ 198438 w 271462"/>
              <a:gd name="connsiteY45" fmla="*/ 270775 h 338138"/>
              <a:gd name="connsiteX46" fmla="*/ 198438 w 271462"/>
              <a:gd name="connsiteY46" fmla="*/ 299834 h 338138"/>
              <a:gd name="connsiteX47" fmla="*/ 162719 w 271462"/>
              <a:gd name="connsiteY47" fmla="*/ 338138 h 338138"/>
              <a:gd name="connsiteX48" fmla="*/ 37042 w 271462"/>
              <a:gd name="connsiteY48" fmla="*/ 338138 h 338138"/>
              <a:gd name="connsiteX49" fmla="*/ 0 w 271462"/>
              <a:gd name="connsiteY49" fmla="*/ 299834 h 338138"/>
              <a:gd name="connsiteX50" fmla="*/ 0 w 271462"/>
              <a:gd name="connsiteY50" fmla="*/ 38304 h 338138"/>
              <a:gd name="connsiteX51" fmla="*/ 37042 w 271462"/>
              <a:gd name="connsiteY51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71462" h="338138">
                <a:moveTo>
                  <a:pt x="79065" y="301625"/>
                </a:moveTo>
                <a:cubicBezTo>
                  <a:pt x="73799" y="301625"/>
                  <a:pt x="69850" y="305753"/>
                  <a:pt x="69850" y="312632"/>
                </a:cubicBezTo>
                <a:cubicBezTo>
                  <a:pt x="69850" y="318136"/>
                  <a:pt x="73799" y="322263"/>
                  <a:pt x="79065" y="322263"/>
                </a:cubicBezTo>
                <a:cubicBezTo>
                  <a:pt x="79065" y="322263"/>
                  <a:pt x="79065" y="322263"/>
                  <a:pt x="114610" y="322263"/>
                </a:cubicBezTo>
                <a:cubicBezTo>
                  <a:pt x="119875" y="322263"/>
                  <a:pt x="123825" y="318136"/>
                  <a:pt x="123825" y="312632"/>
                </a:cubicBezTo>
                <a:cubicBezTo>
                  <a:pt x="123825" y="305753"/>
                  <a:pt x="119875" y="301625"/>
                  <a:pt x="114610" y="301625"/>
                </a:cubicBezTo>
                <a:cubicBezTo>
                  <a:pt x="114610" y="301625"/>
                  <a:pt x="114610" y="301625"/>
                  <a:pt x="79065" y="301625"/>
                </a:cubicBezTo>
                <a:close/>
                <a:moveTo>
                  <a:pt x="166687" y="152400"/>
                </a:moveTo>
                <a:lnTo>
                  <a:pt x="166687" y="166688"/>
                </a:lnTo>
                <a:lnTo>
                  <a:pt x="171450" y="166688"/>
                </a:lnTo>
                <a:lnTo>
                  <a:pt x="171450" y="193676"/>
                </a:lnTo>
                <a:lnTo>
                  <a:pt x="166687" y="193676"/>
                </a:lnTo>
                <a:lnTo>
                  <a:pt x="166687" y="207963"/>
                </a:lnTo>
                <a:lnTo>
                  <a:pt x="193675" y="207963"/>
                </a:lnTo>
                <a:lnTo>
                  <a:pt x="193675" y="193676"/>
                </a:lnTo>
                <a:lnTo>
                  <a:pt x="190500" y="193676"/>
                </a:lnTo>
                <a:lnTo>
                  <a:pt x="190500" y="152400"/>
                </a:lnTo>
                <a:close/>
                <a:moveTo>
                  <a:pt x="179388" y="125413"/>
                </a:moveTo>
                <a:cubicBezTo>
                  <a:pt x="173250" y="125413"/>
                  <a:pt x="168275" y="130033"/>
                  <a:pt x="168275" y="135732"/>
                </a:cubicBezTo>
                <a:cubicBezTo>
                  <a:pt x="168275" y="141431"/>
                  <a:pt x="173250" y="146051"/>
                  <a:pt x="179388" y="146051"/>
                </a:cubicBezTo>
                <a:cubicBezTo>
                  <a:pt x="185526" y="146051"/>
                  <a:pt x="190501" y="141431"/>
                  <a:pt x="190501" y="135732"/>
                </a:cubicBezTo>
                <a:cubicBezTo>
                  <a:pt x="190501" y="130033"/>
                  <a:pt x="185526" y="125413"/>
                  <a:pt x="179388" y="125413"/>
                </a:cubicBezTo>
                <a:close/>
                <a:moveTo>
                  <a:pt x="180975" y="88900"/>
                </a:moveTo>
                <a:cubicBezTo>
                  <a:pt x="230808" y="88900"/>
                  <a:pt x="271462" y="124384"/>
                  <a:pt x="271462" y="169069"/>
                </a:cubicBezTo>
                <a:cubicBezTo>
                  <a:pt x="271462" y="212439"/>
                  <a:pt x="230808" y="249238"/>
                  <a:pt x="180975" y="249238"/>
                </a:cubicBezTo>
                <a:cubicBezTo>
                  <a:pt x="162614" y="249238"/>
                  <a:pt x="145566" y="243981"/>
                  <a:pt x="131141" y="236096"/>
                </a:cubicBezTo>
                <a:cubicBezTo>
                  <a:pt x="119338" y="243981"/>
                  <a:pt x="104912" y="242667"/>
                  <a:pt x="97044" y="242667"/>
                </a:cubicBezTo>
                <a:cubicBezTo>
                  <a:pt x="94421" y="241353"/>
                  <a:pt x="94421" y="238724"/>
                  <a:pt x="95732" y="237410"/>
                </a:cubicBezTo>
                <a:cubicBezTo>
                  <a:pt x="103601" y="232153"/>
                  <a:pt x="107535" y="225582"/>
                  <a:pt x="110158" y="219011"/>
                </a:cubicBezTo>
                <a:cubicBezTo>
                  <a:pt x="97044" y="205868"/>
                  <a:pt x="90487" y="187469"/>
                  <a:pt x="90487" y="169069"/>
                </a:cubicBezTo>
                <a:cubicBezTo>
                  <a:pt x="90487" y="124384"/>
                  <a:pt x="131141" y="88900"/>
                  <a:pt x="180975" y="88900"/>
                </a:cubicBezTo>
                <a:close/>
                <a:moveTo>
                  <a:pt x="37042" y="0"/>
                </a:moveTo>
                <a:cubicBezTo>
                  <a:pt x="37042" y="0"/>
                  <a:pt x="37042" y="0"/>
                  <a:pt x="162719" y="0"/>
                </a:cubicBezTo>
                <a:cubicBezTo>
                  <a:pt x="182563" y="0"/>
                  <a:pt x="198438" y="17171"/>
                  <a:pt x="198438" y="38304"/>
                </a:cubicBezTo>
                <a:cubicBezTo>
                  <a:pt x="198438" y="38304"/>
                  <a:pt x="198438" y="38304"/>
                  <a:pt x="198438" y="67363"/>
                </a:cubicBezTo>
                <a:cubicBezTo>
                  <a:pt x="193147" y="67363"/>
                  <a:pt x="186532" y="66042"/>
                  <a:pt x="181240" y="66042"/>
                </a:cubicBezTo>
                <a:cubicBezTo>
                  <a:pt x="175949" y="66042"/>
                  <a:pt x="170657" y="67363"/>
                  <a:pt x="165365" y="67363"/>
                </a:cubicBezTo>
                <a:cubicBezTo>
                  <a:pt x="165365" y="67363"/>
                  <a:pt x="165365" y="67363"/>
                  <a:pt x="165365" y="51513"/>
                </a:cubicBezTo>
                <a:cubicBezTo>
                  <a:pt x="165365" y="51513"/>
                  <a:pt x="165365" y="51513"/>
                  <a:pt x="34396" y="51513"/>
                </a:cubicBezTo>
                <a:cubicBezTo>
                  <a:pt x="34396" y="51513"/>
                  <a:pt x="33073" y="51513"/>
                  <a:pt x="33073" y="51513"/>
                </a:cubicBezTo>
                <a:cubicBezTo>
                  <a:pt x="33073" y="51513"/>
                  <a:pt x="33073" y="51513"/>
                  <a:pt x="33073" y="286625"/>
                </a:cubicBezTo>
                <a:cubicBezTo>
                  <a:pt x="33073" y="286625"/>
                  <a:pt x="34396" y="286625"/>
                  <a:pt x="34396" y="286625"/>
                </a:cubicBezTo>
                <a:cubicBezTo>
                  <a:pt x="34396" y="286625"/>
                  <a:pt x="34396" y="286625"/>
                  <a:pt x="165365" y="286625"/>
                </a:cubicBezTo>
                <a:cubicBezTo>
                  <a:pt x="165365" y="286625"/>
                  <a:pt x="165365" y="286625"/>
                  <a:pt x="165365" y="270775"/>
                </a:cubicBezTo>
                <a:cubicBezTo>
                  <a:pt x="170657" y="270775"/>
                  <a:pt x="175949" y="272096"/>
                  <a:pt x="181240" y="272096"/>
                </a:cubicBezTo>
                <a:cubicBezTo>
                  <a:pt x="186532" y="272096"/>
                  <a:pt x="193147" y="270775"/>
                  <a:pt x="198438" y="270775"/>
                </a:cubicBezTo>
                <a:cubicBezTo>
                  <a:pt x="198438" y="270775"/>
                  <a:pt x="198438" y="270775"/>
                  <a:pt x="198438" y="299834"/>
                </a:cubicBezTo>
                <a:cubicBezTo>
                  <a:pt x="198438" y="320967"/>
                  <a:pt x="182563" y="338138"/>
                  <a:pt x="162719" y="338138"/>
                </a:cubicBezTo>
                <a:cubicBezTo>
                  <a:pt x="162719" y="338138"/>
                  <a:pt x="162719" y="338138"/>
                  <a:pt x="37042" y="338138"/>
                </a:cubicBezTo>
                <a:cubicBezTo>
                  <a:pt x="17198" y="338138"/>
                  <a:pt x="0" y="320967"/>
                  <a:pt x="0" y="299834"/>
                </a:cubicBezTo>
                <a:cubicBezTo>
                  <a:pt x="0" y="299834"/>
                  <a:pt x="0" y="299834"/>
                  <a:pt x="0" y="38304"/>
                </a:cubicBezTo>
                <a:cubicBezTo>
                  <a:pt x="0" y="17171"/>
                  <a:pt x="17198" y="0"/>
                  <a:pt x="370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711611" y="3429000"/>
            <a:ext cx="394017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10" name="图形 9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64401"/>
            <a:stretch>
              <a:fillRect/>
            </a:stretch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11" name="图形 10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76272" t="35065"/>
            <a:stretch>
              <a:fillRect/>
            </a:stretch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3153" y="454517"/>
            <a:ext cx="23472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图像</a:t>
            </a:r>
            <a:r>
              <a:rPr lang="zh-CN" altLang="en-US" sz="2400" dirty="0">
                <a:cs typeface="+mn-ea"/>
                <a:sym typeface="+mn-lt"/>
              </a:rPr>
              <a:t>预处理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5595" y="1892226"/>
            <a:ext cx="3592079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图像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灰度化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将彩色图像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RGB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转为灰度，可以节省识别时间和资源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损耗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2091" y="3747089"/>
            <a:ext cx="3819694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图像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降噪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改善二值化的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结果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99500" y="2054225"/>
            <a:ext cx="270764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图像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二值化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将图像由彩色转变为黑白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全局阈值化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局部阈值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化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4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图形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5988" y="1921855"/>
            <a:ext cx="2657475" cy="2571750"/>
          </a:xfrm>
          <a:prstGeom prst="rect">
            <a:avLst/>
          </a:prstGeom>
        </p:spPr>
      </p:pic>
      <p:sp>
        <p:nvSpPr>
          <p:cNvPr id="4" name="ïṣ1iḓe"/>
          <p:cNvSpPr/>
          <p:nvPr/>
        </p:nvSpPr>
        <p:spPr>
          <a:xfrm>
            <a:off x="3203840" y="3135564"/>
            <a:ext cx="653433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îšḷídè"/>
          <p:cNvSpPr/>
          <p:nvPr/>
        </p:nvSpPr>
        <p:spPr>
          <a:xfrm rot="8520000">
            <a:off x="9023967" y="2533259"/>
            <a:ext cx="1680836" cy="1680836"/>
          </a:xfrm>
          <a:prstGeom prst="teardrop">
            <a:avLst/>
          </a:prstGeom>
          <a:solidFill>
            <a:srgbClr val="6F9FBD"/>
          </a:solidFill>
          <a:ln w="22225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l" defTabSz="913765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iconfont-11910-5686862"/>
          <p:cNvSpPr>
            <a:spLocks noChangeAspect="1"/>
          </p:cNvSpPr>
          <p:nvPr/>
        </p:nvSpPr>
        <p:spPr bwMode="auto">
          <a:xfrm rot="16200000">
            <a:off x="671011" y="5880849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/>
          <p:cNvSpPr>
            <a:spLocks noChangeAspect="1"/>
          </p:cNvSpPr>
          <p:nvPr/>
        </p:nvSpPr>
        <p:spPr bwMode="auto">
          <a:xfrm>
            <a:off x="627322" y="1050753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9475" y="2608415"/>
            <a:ext cx="351790" cy="2092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100" dirty="0" smtClean="0">
                <a:solidFill>
                  <a:srgbClr val="6F9FBD"/>
                </a:solidFill>
                <a:cs typeface="+mn-ea"/>
                <a:sym typeface="+mn-lt"/>
              </a:rPr>
              <a:t>MATLAB.COM</a:t>
            </a:r>
            <a:endParaRPr lang="en-US" altLang="zh-CN" sz="1100" b="1" dirty="0">
              <a:solidFill>
                <a:srgbClr val="6F9FBD"/>
              </a:solidFill>
              <a:cs typeface="+mn-ea"/>
              <a:sym typeface="+mn-lt"/>
            </a:endParaRPr>
          </a:p>
        </p:txBody>
      </p:sp>
      <p:sp>
        <p:nvSpPr>
          <p:cNvPr id="10" name="Synergistically utilize technically sound portals with frictionless chains. Dramatically customize…"/>
          <p:cNvSpPr txBox="1"/>
          <p:nvPr/>
        </p:nvSpPr>
        <p:spPr>
          <a:xfrm>
            <a:off x="3628330" y="4700540"/>
            <a:ext cx="5466328" cy="241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050" kern="0" dirty="0">
                <a:solidFill>
                  <a:schemeClr val="bg1"/>
                </a:solidFill>
                <a:cs typeface="+mn-ea"/>
                <a:sym typeface="+mn-lt"/>
              </a:rPr>
              <a:t>IMPLEMENT</a:t>
            </a:r>
            <a:endParaRPr lang="en-US" sz="105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3465" y="2696386"/>
            <a:ext cx="1448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u="sng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8000" b="1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77549" y="3556826"/>
            <a:ext cx="436788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cs typeface="+mn-ea"/>
                <a:sym typeface="+mn-lt"/>
              </a:rPr>
              <a:t>识别</a:t>
            </a:r>
            <a:r>
              <a:rPr lang="zh-CN" altLang="en-US" sz="4000" dirty="0">
                <a:cs typeface="+mn-ea"/>
                <a:sym typeface="+mn-lt"/>
              </a:rPr>
              <a:t>实现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13" name="íślïḑê"/>
          <p:cNvSpPr txBox="1"/>
          <p:nvPr/>
        </p:nvSpPr>
        <p:spPr>
          <a:xfrm>
            <a:off x="3612144" y="3533808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rgbClr val="6F9F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íślïḑê"/>
          <p:cNvSpPr txBox="1"/>
          <p:nvPr/>
        </p:nvSpPr>
        <p:spPr>
          <a:xfrm rot="10800000">
            <a:off x="8601407" y="4009940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rgbClr val="6F9F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816618" y="2435738"/>
            <a:ext cx="2129308" cy="492892"/>
            <a:chOff x="6265778" y="3008339"/>
            <a:chExt cx="4527283" cy="1047974"/>
          </a:xfrm>
        </p:grpSpPr>
        <p:sp>
          <p:nvSpPr>
            <p:cNvPr id="16" name="矩形: 圆角 15"/>
            <p:cNvSpPr/>
            <p:nvPr/>
          </p:nvSpPr>
          <p:spPr>
            <a:xfrm>
              <a:off x="6265778" y="3008339"/>
              <a:ext cx="4527283" cy="10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 dirty="0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455969" y="3137415"/>
              <a:ext cx="4093741" cy="716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 smtClean="0">
                  <a:solidFill>
                    <a:srgbClr val="6F9FBD"/>
                  </a:solidFill>
                  <a:cs typeface="+mn-ea"/>
                  <a:sym typeface="+mn-lt"/>
                </a:rPr>
                <a:t>MATLAB.COM</a:t>
              </a:r>
              <a:endParaRPr lang="en-US" altLang="zh-CN" sz="1600" dirty="0" smtClean="0">
                <a:solidFill>
                  <a:srgbClr val="6F9FBD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形 17"/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6272" t="35065"/>
          <a:stretch>
            <a:fillRect/>
          </a:stretch>
        </p:blipFill>
        <p:spPr>
          <a:xfrm rot="16200000">
            <a:off x="10845796" y="958515"/>
            <a:ext cx="909276" cy="794159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4653058" y="430324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53058" y="342899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717914" y="-887204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21994" y="5261725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695298" y="216146"/>
            <a:ext cx="1030024" cy="1030024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854017" y="5135554"/>
            <a:ext cx="380080" cy="38008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110394" y="4572231"/>
            <a:ext cx="233449" cy="233449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5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5620" y="2195830"/>
            <a:ext cx="3388360" cy="82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95" y="1546860"/>
            <a:ext cx="2773680" cy="212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íṥḷïďe"/>
          <p:cNvSpPr/>
          <p:nvPr/>
        </p:nvSpPr>
        <p:spPr>
          <a:xfrm>
            <a:off x="7812459" y="1558769"/>
            <a:ext cx="3185098" cy="4517458"/>
          </a:xfrm>
          <a:prstGeom prst="rect">
            <a:avLst/>
          </a:pr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r>
              <a:rPr lang="zh-CN" altLang="en-US" sz="2000" b="1" i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cs typeface="+mn-ea"/>
                <a:sym typeface="+mn-lt"/>
              </a:rPr>
              <a:t>建立字符匹配模板，并使用</a:t>
            </a:r>
            <a:r>
              <a:rPr lang="en-US" altLang="zh-CN" sz="2000" b="1" i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cs typeface="+mn-ea"/>
                <a:sym typeface="+mn-lt"/>
              </a:rPr>
              <a:t>KNN</a:t>
            </a:r>
            <a:r>
              <a:rPr lang="zh-CN" altLang="en-US" sz="2000" b="1" i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cs typeface="+mn-ea"/>
                <a:sym typeface="+mn-lt"/>
              </a:rPr>
              <a:t>算法进行字符匹配</a:t>
            </a:r>
            <a:endParaRPr lang="zh-CN" altLang="en-US" sz="2000" b="1" i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9" name="i$ļidè"/>
          <p:cNvSpPr/>
          <p:nvPr/>
        </p:nvSpPr>
        <p:spPr>
          <a:xfrm>
            <a:off x="2159754" y="3428442"/>
            <a:ext cx="1254475" cy="485603"/>
          </a:xfrm>
          <a:prstGeom prst="rect">
            <a:avLst/>
          </a:pr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r>
              <a:rPr lang="zh-CN" altLang="en-US" sz="2000" b="1" i="1">
                <a:solidFill>
                  <a:schemeClr val="bg1"/>
                </a:solidFill>
                <a:cs typeface="+mn-ea"/>
                <a:sym typeface="+mn-lt"/>
              </a:rPr>
              <a:t>字符定位</a:t>
            </a:r>
            <a:endParaRPr lang="zh-CN" altLang="en-US" sz="2000" b="1" i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iŝḻide"/>
          <p:cNvSpPr/>
          <p:nvPr/>
        </p:nvSpPr>
        <p:spPr>
          <a:xfrm>
            <a:off x="5468762" y="3428442"/>
            <a:ext cx="1254475" cy="485603"/>
          </a:xfrm>
          <a:prstGeom prst="rect">
            <a:avLst/>
          </a:pr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r>
              <a:rPr lang="zh-CN" altLang="en-US" sz="2000" b="1" i="1">
                <a:solidFill>
                  <a:schemeClr val="bg1"/>
                </a:solidFill>
                <a:cs typeface="+mn-ea"/>
                <a:sym typeface="+mn-lt"/>
              </a:rPr>
              <a:t>字符分割</a:t>
            </a:r>
            <a:endParaRPr lang="zh-CN" altLang="en-US" sz="2000" b="1" i="1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441496" y="4309846"/>
            <a:ext cx="0" cy="176638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11" name="图形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64401"/>
            <a:stretch>
              <a:fillRect/>
            </a:stretch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76272" t="35065"/>
            <a:stretch>
              <a:fillRect/>
            </a:stretch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53153" y="454517"/>
            <a:ext cx="23472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识别实现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81368" y="4366335"/>
            <a:ext cx="261124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确定字符目标区域，将边缘其他无用的背景信息去除，只保留字符目标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47225" y="1716057"/>
            <a:ext cx="2915566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i="1" dirty="0">
                <a:solidFill>
                  <a:schemeClr val="bg1"/>
                </a:solidFill>
                <a:cs typeface="+mn-ea"/>
                <a:sym typeface="+mn-lt"/>
              </a:rPr>
              <a:t>字符匹配</a:t>
            </a:r>
            <a:endParaRPr lang="zh-CN" altLang="en-US" b="1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81512" y="4545839"/>
            <a:ext cx="2611246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①阈值分割；②像素分割；③深度分割；④垂直投影分割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6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图形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5988" y="1921855"/>
            <a:ext cx="2657475" cy="2571750"/>
          </a:xfrm>
          <a:prstGeom prst="rect">
            <a:avLst/>
          </a:prstGeom>
        </p:spPr>
      </p:pic>
      <p:sp>
        <p:nvSpPr>
          <p:cNvPr id="4" name="ïṣ1iḓe"/>
          <p:cNvSpPr/>
          <p:nvPr/>
        </p:nvSpPr>
        <p:spPr>
          <a:xfrm>
            <a:off x="3203840" y="3135564"/>
            <a:ext cx="653433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îšḷídè"/>
          <p:cNvSpPr/>
          <p:nvPr/>
        </p:nvSpPr>
        <p:spPr>
          <a:xfrm rot="8520000">
            <a:off x="9023967" y="2533259"/>
            <a:ext cx="1680836" cy="1680836"/>
          </a:xfrm>
          <a:prstGeom prst="teardrop">
            <a:avLst/>
          </a:prstGeom>
          <a:solidFill>
            <a:srgbClr val="6F9FBD"/>
          </a:solidFill>
          <a:ln w="22225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l" defTabSz="913765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iconfont-11910-5686862"/>
          <p:cNvSpPr>
            <a:spLocks noChangeAspect="1"/>
          </p:cNvSpPr>
          <p:nvPr/>
        </p:nvSpPr>
        <p:spPr bwMode="auto">
          <a:xfrm rot="16200000">
            <a:off x="671011" y="5880849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/>
          <p:cNvSpPr>
            <a:spLocks noChangeAspect="1"/>
          </p:cNvSpPr>
          <p:nvPr/>
        </p:nvSpPr>
        <p:spPr bwMode="auto">
          <a:xfrm>
            <a:off x="627322" y="1050753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9475" y="2608415"/>
            <a:ext cx="351790" cy="2092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100" dirty="0" smtClean="0">
                <a:solidFill>
                  <a:srgbClr val="6F9FBD"/>
                </a:solidFill>
                <a:cs typeface="+mn-ea"/>
                <a:sym typeface="+mn-lt"/>
              </a:rPr>
              <a:t>MATLAB.COM</a:t>
            </a:r>
            <a:endParaRPr lang="zh-CN" altLang="en-US" sz="1100" b="1" dirty="0">
              <a:solidFill>
                <a:srgbClr val="6F9FBD"/>
              </a:solidFill>
              <a:cs typeface="+mn-ea"/>
              <a:sym typeface="+mn-lt"/>
            </a:endParaRPr>
          </a:p>
        </p:txBody>
      </p:sp>
      <p:sp>
        <p:nvSpPr>
          <p:cNvPr id="10" name="Synergistically utilize technically sound portals with frictionless chains. Dramatically customize…"/>
          <p:cNvSpPr txBox="1"/>
          <p:nvPr/>
        </p:nvSpPr>
        <p:spPr>
          <a:xfrm>
            <a:off x="3628330" y="4700540"/>
            <a:ext cx="5466328" cy="241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050" kern="0" dirty="0">
                <a:solidFill>
                  <a:schemeClr val="bg1"/>
                </a:solidFill>
                <a:cs typeface="+mn-ea"/>
                <a:sym typeface="+mn-lt"/>
              </a:rPr>
              <a:t>ANALYZE</a:t>
            </a:r>
            <a:endParaRPr lang="en-US" sz="105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3465" y="2696386"/>
            <a:ext cx="1448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u="sng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8000" b="1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77549" y="3556826"/>
            <a:ext cx="436788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cs typeface="+mn-ea"/>
                <a:sym typeface="+mn-lt"/>
              </a:rPr>
              <a:t>结果</a:t>
            </a:r>
            <a:r>
              <a:rPr lang="zh-CN" altLang="en-US" sz="4000" dirty="0">
                <a:cs typeface="+mn-ea"/>
                <a:sym typeface="+mn-lt"/>
              </a:rPr>
              <a:t>分析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13" name="íślïḑê"/>
          <p:cNvSpPr txBox="1"/>
          <p:nvPr/>
        </p:nvSpPr>
        <p:spPr>
          <a:xfrm>
            <a:off x="3612144" y="3533808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rgbClr val="6F9F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íślïḑê"/>
          <p:cNvSpPr txBox="1"/>
          <p:nvPr/>
        </p:nvSpPr>
        <p:spPr>
          <a:xfrm rot="10800000">
            <a:off x="8601407" y="4009940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rgbClr val="6F9F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816618" y="2435738"/>
            <a:ext cx="2129308" cy="492892"/>
            <a:chOff x="6265778" y="3008339"/>
            <a:chExt cx="4527283" cy="1047974"/>
          </a:xfrm>
        </p:grpSpPr>
        <p:sp>
          <p:nvSpPr>
            <p:cNvPr id="16" name="矩形: 圆角 15"/>
            <p:cNvSpPr/>
            <p:nvPr/>
          </p:nvSpPr>
          <p:spPr>
            <a:xfrm>
              <a:off x="6265778" y="3008339"/>
              <a:ext cx="4527283" cy="10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 dirty="0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455969" y="3137415"/>
              <a:ext cx="4093741" cy="716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 smtClean="0">
                  <a:solidFill>
                    <a:srgbClr val="6F9FBD"/>
                  </a:solidFill>
                  <a:cs typeface="+mn-ea"/>
                  <a:sym typeface="+mn-lt"/>
                </a:rPr>
                <a:t>MATLAB.COM</a:t>
              </a:r>
              <a:endParaRPr lang="en-US" altLang="zh-CN" sz="1600" dirty="0" smtClean="0">
                <a:solidFill>
                  <a:srgbClr val="6F9FBD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形 17"/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6272" t="35065"/>
          <a:stretch>
            <a:fillRect/>
          </a:stretch>
        </p:blipFill>
        <p:spPr>
          <a:xfrm rot="16200000">
            <a:off x="10845796" y="958515"/>
            <a:ext cx="909276" cy="794159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4653058" y="430324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53058" y="342899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717914" y="-887204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21994" y="5261725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695298" y="216146"/>
            <a:ext cx="1030024" cy="1030024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854017" y="5135554"/>
            <a:ext cx="380080" cy="38008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110394" y="4572231"/>
            <a:ext cx="233449" cy="233449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animBg="1"/>
      <p:bldP spid="11" grpId="0"/>
      <p:bldP spid="12" grpId="0"/>
    </p:bldLst>
  </p:timing>
</p:sld>
</file>

<file path=ppt/tags/tag1.xml><?xml version="1.0" encoding="utf-8"?>
<p:tagLst xmlns:p="http://schemas.openxmlformats.org/presentationml/2006/main">
  <p:tag name="ISLIDE.DIAGRAM" val="#259597;"/>
</p:tagLst>
</file>

<file path=ppt/tags/tag2.xml><?xml version="1.0" encoding="utf-8"?>
<p:tagLst xmlns:p="http://schemas.openxmlformats.org/presentationml/2006/main">
  <p:tag name="ISLIDE.DIAGRAM" val="#249317;"/>
</p:tagLst>
</file>

<file path=ppt/tags/tag3.xml><?xml version="1.0" encoding="utf-8"?>
<p:tagLst xmlns:p="http://schemas.openxmlformats.org/presentationml/2006/main">
  <p:tag name="ISLIDE.DIAGRAM" val="#259612;"/>
</p:tagLst>
</file>

<file path=ppt/tags/tag4.xml><?xml version="1.0" encoding="utf-8"?>
<p:tagLst xmlns:p="http://schemas.openxmlformats.org/presentationml/2006/main">
  <p:tag name="ISLIDE.DIAGRAM" val="#255922;"/>
</p:tagLst>
</file>

<file path=ppt/tags/tag5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wgz2eeq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WPS 文字</Application>
  <PresentationFormat>宽屏</PresentationFormat>
  <Paragraphs>161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Roboto Bold</vt:lpstr>
      <vt:lpstr>Thonburi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微软雅黑</vt:lpstr>
      <vt:lpstr>Calibri</vt:lpstr>
      <vt:lpstr>Helvetica Neue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岐</cp:lastModifiedBy>
  <cp:revision>318</cp:revision>
  <dcterms:created xsi:type="dcterms:W3CDTF">2022-12-06T03:53:47Z</dcterms:created>
  <dcterms:modified xsi:type="dcterms:W3CDTF">2022-12-06T03:53:47Z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DCA1679C20C6DA75DB077F63AEDE4D7D</vt:lpwstr>
  </property>
  <property fmtid="{D5CDD505-2E9C-101B-9397-08002B2CF9AE}" pid="3" name="KSOProductBuildVer">
    <vt:lpwstr>2052-5.1.0.7657</vt:lpwstr>
  </property>
</Properties>
</file>