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Nunito"/>
      <p:regular r:id="rId18"/>
      <p:bold r:id="rId19"/>
      <p:italic r:id="rId20"/>
      <p:boldItalic r:id="rId21"/>
    </p:embeddedFont>
    <p:embeddedFont>
      <p:font typeface="Commissioner"/>
      <p:regular r:id="rId22"/>
      <p:bold r:id="rId23"/>
    </p:embeddedFont>
    <p:embeddedFont>
      <p:font typeface="Lexen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Commissioner-regular.fntdata"/><Relationship Id="rId21" Type="http://schemas.openxmlformats.org/officeDocument/2006/relationships/font" Target="fonts/Nunito-boldItalic.fntdata"/><Relationship Id="rId24" Type="http://schemas.openxmlformats.org/officeDocument/2006/relationships/font" Target="fonts/Lexend-regular.fntdata"/><Relationship Id="rId23" Type="http://schemas.openxmlformats.org/officeDocument/2006/relationships/font" Target="fonts/Commissioner-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exen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e3920382d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e3920382d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28010f657c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7" name="Google Shape;1367;g28010f657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g27fd2863d32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5" name="Google Shape;1375;g27fd2863d32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27ff8d105c7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27ff8d105c7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27fd2863d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27fd2863d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2f2fc17e53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2f2fc17e53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2f2fc17e5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2f2fc17e5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2f2fc17e53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2f2fc17e53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b1c2217c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b1c2217c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27feab479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27feab479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2f2fc17e53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2f2fc17e53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27fd2863d32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27fd2863d32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2f1b00fd63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2f1b00fd63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5" y="2571344"/>
            <a:ext cx="9143864" cy="2572076"/>
            <a:chOff x="-15" y="2571344"/>
            <a:chExt cx="9143864" cy="2572076"/>
          </a:xfrm>
        </p:grpSpPr>
        <p:grpSp>
          <p:nvGrpSpPr>
            <p:cNvPr id="10" name="Google Shape;10;p2"/>
            <p:cNvGrpSpPr/>
            <p:nvPr/>
          </p:nvGrpSpPr>
          <p:grpSpPr>
            <a:xfrm>
              <a:off x="-15" y="2571344"/>
              <a:ext cx="9143864" cy="2572076"/>
              <a:chOff x="360150" y="989825"/>
              <a:chExt cx="3232875" cy="909375"/>
            </a:xfrm>
          </p:grpSpPr>
          <p:sp>
            <p:nvSpPr>
              <p:cNvPr id="11" name="Google Shape;11;p2"/>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2"/>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0" y="1857300"/>
            <a:ext cx="9144000" cy="123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txBox="1"/>
          <p:nvPr>
            <p:ph type="ctrTitle"/>
          </p:nvPr>
        </p:nvSpPr>
        <p:spPr>
          <a:xfrm>
            <a:off x="713400" y="710368"/>
            <a:ext cx="6451200" cy="1427100"/>
          </a:xfrm>
          <a:prstGeom prst="rect">
            <a:avLst/>
          </a:prstGeom>
        </p:spPr>
        <p:txBody>
          <a:bodyPr anchorCtr="0" anchor="b" bIns="91425" lIns="91425" spcFirstLastPara="1" rIns="91425" wrap="square" tIns="91425">
            <a:noAutofit/>
          </a:bodyPr>
          <a:lstStyle>
            <a:lvl1pPr lvl="0" algn="l">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5" name="Google Shape;35;p2"/>
          <p:cNvSpPr txBox="1"/>
          <p:nvPr>
            <p:ph idx="1" type="subTitle"/>
          </p:nvPr>
        </p:nvSpPr>
        <p:spPr>
          <a:xfrm>
            <a:off x="713400" y="2023929"/>
            <a:ext cx="6353100" cy="5220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1" name="Shape 261"/>
        <p:cNvGrpSpPr/>
        <p:nvPr/>
      </p:nvGrpSpPr>
      <p:grpSpPr>
        <a:xfrm>
          <a:off x="0" y="0"/>
          <a:ext cx="0" cy="0"/>
          <a:chOff x="0" y="0"/>
          <a:chExt cx="0" cy="0"/>
        </a:xfrm>
      </p:grpSpPr>
      <p:grpSp>
        <p:nvGrpSpPr>
          <p:cNvPr id="262" name="Google Shape;262;p11"/>
          <p:cNvGrpSpPr/>
          <p:nvPr/>
        </p:nvGrpSpPr>
        <p:grpSpPr>
          <a:xfrm>
            <a:off x="-15" y="1544"/>
            <a:ext cx="9143864" cy="2572076"/>
            <a:chOff x="-15" y="2571344"/>
            <a:chExt cx="9143864" cy="2572076"/>
          </a:xfrm>
        </p:grpSpPr>
        <p:grpSp>
          <p:nvGrpSpPr>
            <p:cNvPr id="263" name="Google Shape;263;p11"/>
            <p:cNvGrpSpPr/>
            <p:nvPr/>
          </p:nvGrpSpPr>
          <p:grpSpPr>
            <a:xfrm>
              <a:off x="-15" y="2571344"/>
              <a:ext cx="9143864" cy="2572076"/>
              <a:chOff x="360150" y="989825"/>
              <a:chExt cx="3232875" cy="909375"/>
            </a:xfrm>
          </p:grpSpPr>
          <p:sp>
            <p:nvSpPr>
              <p:cNvPr id="264" name="Google Shape;264;p11"/>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11"/>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11"/>
          <p:cNvSpPr/>
          <p:nvPr/>
        </p:nvSpPr>
        <p:spPr>
          <a:xfrm>
            <a:off x="-87" y="825129"/>
            <a:ext cx="9144000" cy="175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1"/>
          <p:cNvGrpSpPr/>
          <p:nvPr/>
        </p:nvGrpSpPr>
        <p:grpSpPr>
          <a:xfrm>
            <a:off x="-15" y="2571419"/>
            <a:ext cx="9143864" cy="2572076"/>
            <a:chOff x="-15" y="2571344"/>
            <a:chExt cx="9143864" cy="2572076"/>
          </a:xfrm>
        </p:grpSpPr>
        <p:grpSp>
          <p:nvGrpSpPr>
            <p:cNvPr id="288" name="Google Shape;288;p11"/>
            <p:cNvGrpSpPr/>
            <p:nvPr/>
          </p:nvGrpSpPr>
          <p:grpSpPr>
            <a:xfrm>
              <a:off x="-15" y="2571344"/>
              <a:ext cx="9143864" cy="2572076"/>
              <a:chOff x="360150" y="989825"/>
              <a:chExt cx="3232875" cy="909375"/>
            </a:xfrm>
          </p:grpSpPr>
          <p:sp>
            <p:nvSpPr>
              <p:cNvPr id="289" name="Google Shape;289;p11"/>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11"/>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11"/>
          <p:cNvSpPr/>
          <p:nvPr/>
        </p:nvSpPr>
        <p:spPr>
          <a:xfrm>
            <a:off x="0" y="2490475"/>
            <a:ext cx="9144000" cy="184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txBox="1"/>
          <p:nvPr>
            <p:ph hasCustomPrompt="1" type="title"/>
          </p:nvPr>
        </p:nvSpPr>
        <p:spPr>
          <a:xfrm>
            <a:off x="1081600" y="1437300"/>
            <a:ext cx="6981000" cy="1774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2000"/>
              <a:buNone/>
              <a:defRPr sz="12000"/>
            </a:lvl1pPr>
            <a:lvl2pPr lvl="1" algn="ctr">
              <a:spcBef>
                <a:spcPts val="0"/>
              </a:spcBef>
              <a:spcAft>
                <a:spcPts val="0"/>
              </a:spcAft>
              <a:buClr>
                <a:schemeClr val="accent5"/>
              </a:buClr>
              <a:buSzPts val="12000"/>
              <a:buNone/>
              <a:defRPr sz="12000">
                <a:solidFill>
                  <a:schemeClr val="accent5"/>
                </a:solidFill>
              </a:defRPr>
            </a:lvl2pPr>
            <a:lvl3pPr lvl="2" algn="ctr">
              <a:spcBef>
                <a:spcPts val="0"/>
              </a:spcBef>
              <a:spcAft>
                <a:spcPts val="0"/>
              </a:spcAft>
              <a:buClr>
                <a:schemeClr val="accent5"/>
              </a:buClr>
              <a:buSzPts val="12000"/>
              <a:buNone/>
              <a:defRPr sz="12000">
                <a:solidFill>
                  <a:schemeClr val="accent5"/>
                </a:solidFill>
              </a:defRPr>
            </a:lvl3pPr>
            <a:lvl4pPr lvl="3" algn="ctr">
              <a:spcBef>
                <a:spcPts val="0"/>
              </a:spcBef>
              <a:spcAft>
                <a:spcPts val="0"/>
              </a:spcAft>
              <a:buClr>
                <a:schemeClr val="accent5"/>
              </a:buClr>
              <a:buSzPts val="12000"/>
              <a:buNone/>
              <a:defRPr sz="12000">
                <a:solidFill>
                  <a:schemeClr val="accent5"/>
                </a:solidFill>
              </a:defRPr>
            </a:lvl4pPr>
            <a:lvl5pPr lvl="4" algn="ctr">
              <a:spcBef>
                <a:spcPts val="0"/>
              </a:spcBef>
              <a:spcAft>
                <a:spcPts val="0"/>
              </a:spcAft>
              <a:buClr>
                <a:schemeClr val="accent5"/>
              </a:buClr>
              <a:buSzPts val="12000"/>
              <a:buNone/>
              <a:defRPr sz="12000">
                <a:solidFill>
                  <a:schemeClr val="accent5"/>
                </a:solidFill>
              </a:defRPr>
            </a:lvl5pPr>
            <a:lvl6pPr lvl="5" algn="ctr">
              <a:spcBef>
                <a:spcPts val="0"/>
              </a:spcBef>
              <a:spcAft>
                <a:spcPts val="0"/>
              </a:spcAft>
              <a:buClr>
                <a:schemeClr val="accent5"/>
              </a:buClr>
              <a:buSzPts val="12000"/>
              <a:buNone/>
              <a:defRPr sz="12000">
                <a:solidFill>
                  <a:schemeClr val="accent5"/>
                </a:solidFill>
              </a:defRPr>
            </a:lvl6pPr>
            <a:lvl7pPr lvl="6" algn="ctr">
              <a:spcBef>
                <a:spcPts val="0"/>
              </a:spcBef>
              <a:spcAft>
                <a:spcPts val="0"/>
              </a:spcAft>
              <a:buClr>
                <a:schemeClr val="accent5"/>
              </a:buClr>
              <a:buSzPts val="12000"/>
              <a:buNone/>
              <a:defRPr sz="12000">
                <a:solidFill>
                  <a:schemeClr val="accent5"/>
                </a:solidFill>
              </a:defRPr>
            </a:lvl7pPr>
            <a:lvl8pPr lvl="7" algn="ctr">
              <a:spcBef>
                <a:spcPts val="0"/>
              </a:spcBef>
              <a:spcAft>
                <a:spcPts val="0"/>
              </a:spcAft>
              <a:buClr>
                <a:schemeClr val="accent5"/>
              </a:buClr>
              <a:buSzPts val="12000"/>
              <a:buNone/>
              <a:defRPr sz="12000">
                <a:solidFill>
                  <a:schemeClr val="accent5"/>
                </a:solidFill>
              </a:defRPr>
            </a:lvl8pPr>
            <a:lvl9pPr lvl="8" algn="ctr">
              <a:spcBef>
                <a:spcPts val="0"/>
              </a:spcBef>
              <a:spcAft>
                <a:spcPts val="0"/>
              </a:spcAft>
              <a:buClr>
                <a:schemeClr val="accent5"/>
              </a:buClr>
              <a:buSzPts val="12000"/>
              <a:buNone/>
              <a:defRPr sz="12000">
                <a:solidFill>
                  <a:schemeClr val="accent5"/>
                </a:solidFill>
              </a:defRPr>
            </a:lvl9pPr>
          </a:lstStyle>
          <a:p>
            <a:r>
              <a:t>xx%</a:t>
            </a:r>
          </a:p>
        </p:txBody>
      </p:sp>
      <p:sp>
        <p:nvSpPr>
          <p:cNvPr id="313" name="Google Shape;313;p11"/>
          <p:cNvSpPr txBox="1"/>
          <p:nvPr>
            <p:ph idx="1" type="body"/>
          </p:nvPr>
        </p:nvSpPr>
        <p:spPr>
          <a:xfrm>
            <a:off x="1647350" y="3083400"/>
            <a:ext cx="5849100" cy="622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8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14" name="Shape 31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15" name="Shape 315"/>
        <p:cNvGrpSpPr/>
        <p:nvPr/>
      </p:nvGrpSpPr>
      <p:grpSpPr>
        <a:xfrm>
          <a:off x="0" y="0"/>
          <a:ext cx="0" cy="0"/>
          <a:chOff x="0" y="0"/>
          <a:chExt cx="0" cy="0"/>
        </a:xfrm>
      </p:grpSpPr>
      <p:grpSp>
        <p:nvGrpSpPr>
          <p:cNvPr id="316" name="Google Shape;316;p13"/>
          <p:cNvGrpSpPr/>
          <p:nvPr/>
        </p:nvGrpSpPr>
        <p:grpSpPr>
          <a:xfrm>
            <a:off x="-15" y="2571344"/>
            <a:ext cx="9143864" cy="2572076"/>
            <a:chOff x="-15" y="2571344"/>
            <a:chExt cx="9143864" cy="2572076"/>
          </a:xfrm>
        </p:grpSpPr>
        <p:grpSp>
          <p:nvGrpSpPr>
            <p:cNvPr id="317" name="Google Shape;317;p13"/>
            <p:cNvGrpSpPr/>
            <p:nvPr/>
          </p:nvGrpSpPr>
          <p:grpSpPr>
            <a:xfrm>
              <a:off x="-15" y="2571344"/>
              <a:ext cx="9143864" cy="2572076"/>
              <a:chOff x="360150" y="989825"/>
              <a:chExt cx="3232875" cy="909375"/>
            </a:xfrm>
          </p:grpSpPr>
          <p:sp>
            <p:nvSpPr>
              <p:cNvPr id="318" name="Google Shape;318;p13"/>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13"/>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13"/>
          <p:cNvSpPr/>
          <p:nvPr/>
        </p:nvSpPr>
        <p:spPr>
          <a:xfrm>
            <a:off x="0" y="2440650"/>
            <a:ext cx="9144000" cy="116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txBox="1"/>
          <p:nvPr>
            <p:ph type="title"/>
          </p:nvPr>
        </p:nvSpPr>
        <p:spPr>
          <a:xfrm>
            <a:off x="758775" y="391647"/>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42" name="Google Shape;342;p13"/>
          <p:cNvSpPr txBox="1"/>
          <p:nvPr>
            <p:ph hasCustomPrompt="1" idx="2" type="title"/>
          </p:nvPr>
        </p:nvSpPr>
        <p:spPr>
          <a:xfrm>
            <a:off x="1501113" y="1269116"/>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43" name="Google Shape;343;p13"/>
          <p:cNvSpPr txBox="1"/>
          <p:nvPr>
            <p:ph idx="3" type="title"/>
          </p:nvPr>
        </p:nvSpPr>
        <p:spPr>
          <a:xfrm>
            <a:off x="713412" y="1710947"/>
            <a:ext cx="24024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44" name="Google Shape;344;p13"/>
          <p:cNvSpPr txBox="1"/>
          <p:nvPr>
            <p:ph idx="4" type="title"/>
          </p:nvPr>
        </p:nvSpPr>
        <p:spPr>
          <a:xfrm>
            <a:off x="713400" y="2125767"/>
            <a:ext cx="24024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45" name="Google Shape;345;p13"/>
          <p:cNvSpPr txBox="1"/>
          <p:nvPr>
            <p:ph hasCustomPrompt="1" idx="5" type="title"/>
          </p:nvPr>
        </p:nvSpPr>
        <p:spPr>
          <a:xfrm>
            <a:off x="4158375" y="1269116"/>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46" name="Google Shape;346;p13"/>
          <p:cNvSpPr txBox="1"/>
          <p:nvPr>
            <p:ph idx="6" type="title"/>
          </p:nvPr>
        </p:nvSpPr>
        <p:spPr>
          <a:xfrm>
            <a:off x="3370725" y="1710947"/>
            <a:ext cx="24024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47" name="Google Shape;347;p13"/>
          <p:cNvSpPr txBox="1"/>
          <p:nvPr>
            <p:ph idx="7" type="title"/>
          </p:nvPr>
        </p:nvSpPr>
        <p:spPr>
          <a:xfrm>
            <a:off x="3370725" y="2125767"/>
            <a:ext cx="24024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48" name="Google Shape;348;p13"/>
          <p:cNvSpPr txBox="1"/>
          <p:nvPr>
            <p:ph hasCustomPrompt="1" idx="8" type="title"/>
          </p:nvPr>
        </p:nvSpPr>
        <p:spPr>
          <a:xfrm>
            <a:off x="6815763" y="1269116"/>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49" name="Google Shape;349;p13"/>
          <p:cNvSpPr txBox="1"/>
          <p:nvPr>
            <p:ph idx="9" type="title"/>
          </p:nvPr>
        </p:nvSpPr>
        <p:spPr>
          <a:xfrm>
            <a:off x="6028061" y="1710947"/>
            <a:ext cx="24024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50" name="Google Shape;350;p13"/>
          <p:cNvSpPr txBox="1"/>
          <p:nvPr>
            <p:ph idx="13" type="title"/>
          </p:nvPr>
        </p:nvSpPr>
        <p:spPr>
          <a:xfrm>
            <a:off x="6028050" y="2125767"/>
            <a:ext cx="24024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
    <p:spTree>
      <p:nvGrpSpPr>
        <p:cNvPr id="351" name="Shape 351"/>
        <p:cNvGrpSpPr/>
        <p:nvPr/>
      </p:nvGrpSpPr>
      <p:grpSpPr>
        <a:xfrm>
          <a:off x="0" y="0"/>
          <a:ext cx="0" cy="0"/>
          <a:chOff x="0" y="0"/>
          <a:chExt cx="0" cy="0"/>
        </a:xfrm>
      </p:grpSpPr>
      <p:grpSp>
        <p:nvGrpSpPr>
          <p:cNvPr id="352" name="Google Shape;352;p14"/>
          <p:cNvGrpSpPr/>
          <p:nvPr/>
        </p:nvGrpSpPr>
        <p:grpSpPr>
          <a:xfrm>
            <a:off x="-15" y="2571344"/>
            <a:ext cx="9143864" cy="2572076"/>
            <a:chOff x="-15" y="2571344"/>
            <a:chExt cx="9143864" cy="2572076"/>
          </a:xfrm>
        </p:grpSpPr>
        <p:grpSp>
          <p:nvGrpSpPr>
            <p:cNvPr id="353" name="Google Shape;353;p14"/>
            <p:cNvGrpSpPr/>
            <p:nvPr/>
          </p:nvGrpSpPr>
          <p:grpSpPr>
            <a:xfrm>
              <a:off x="-15" y="2571344"/>
              <a:ext cx="9143864" cy="2572076"/>
              <a:chOff x="360150" y="989825"/>
              <a:chExt cx="3232875" cy="909375"/>
            </a:xfrm>
          </p:grpSpPr>
          <p:sp>
            <p:nvSpPr>
              <p:cNvPr id="354" name="Google Shape;354;p14"/>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14"/>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14"/>
          <p:cNvSpPr/>
          <p:nvPr/>
        </p:nvSpPr>
        <p:spPr>
          <a:xfrm>
            <a:off x="0" y="2527950"/>
            <a:ext cx="9144000" cy="1073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txBox="1"/>
          <p:nvPr>
            <p:ph type="title"/>
          </p:nvPr>
        </p:nvSpPr>
        <p:spPr>
          <a:xfrm>
            <a:off x="1463400" y="1437625"/>
            <a:ext cx="6217200" cy="1276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78" name="Google Shape;378;p14"/>
          <p:cNvSpPr txBox="1"/>
          <p:nvPr>
            <p:ph idx="1" type="subTitle"/>
          </p:nvPr>
        </p:nvSpPr>
        <p:spPr>
          <a:xfrm>
            <a:off x="1963300" y="2597712"/>
            <a:ext cx="5217000" cy="52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9" name="Google Shape;379;p14"/>
          <p:cNvSpPr txBox="1"/>
          <p:nvPr>
            <p:ph hasCustomPrompt="1" idx="2" type="title"/>
          </p:nvPr>
        </p:nvSpPr>
        <p:spPr>
          <a:xfrm>
            <a:off x="3784900" y="817813"/>
            <a:ext cx="1573800" cy="77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6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380" name="Shape 380"/>
        <p:cNvGrpSpPr/>
        <p:nvPr/>
      </p:nvGrpSpPr>
      <p:grpSpPr>
        <a:xfrm>
          <a:off x="0" y="0"/>
          <a:ext cx="0" cy="0"/>
          <a:chOff x="0" y="0"/>
          <a:chExt cx="0" cy="0"/>
        </a:xfrm>
      </p:grpSpPr>
      <p:grpSp>
        <p:nvGrpSpPr>
          <p:cNvPr id="381" name="Google Shape;381;p15"/>
          <p:cNvGrpSpPr/>
          <p:nvPr/>
        </p:nvGrpSpPr>
        <p:grpSpPr>
          <a:xfrm>
            <a:off x="68" y="-6"/>
            <a:ext cx="9143864" cy="2572076"/>
            <a:chOff x="-15" y="2571344"/>
            <a:chExt cx="9143864" cy="2572076"/>
          </a:xfrm>
        </p:grpSpPr>
        <p:grpSp>
          <p:nvGrpSpPr>
            <p:cNvPr id="382" name="Google Shape;382;p15"/>
            <p:cNvGrpSpPr/>
            <p:nvPr/>
          </p:nvGrpSpPr>
          <p:grpSpPr>
            <a:xfrm>
              <a:off x="-15" y="2571344"/>
              <a:ext cx="9143864" cy="2572076"/>
              <a:chOff x="360150" y="989825"/>
              <a:chExt cx="3232875" cy="909375"/>
            </a:xfrm>
          </p:grpSpPr>
          <p:sp>
            <p:nvSpPr>
              <p:cNvPr id="383" name="Google Shape;383;p15"/>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5"/>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15"/>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15"/>
          <p:cNvGrpSpPr/>
          <p:nvPr/>
        </p:nvGrpSpPr>
        <p:grpSpPr>
          <a:xfrm>
            <a:off x="-15" y="2571344"/>
            <a:ext cx="9143864" cy="2572076"/>
            <a:chOff x="-15" y="2571344"/>
            <a:chExt cx="9143864" cy="2572076"/>
          </a:xfrm>
        </p:grpSpPr>
        <p:grpSp>
          <p:nvGrpSpPr>
            <p:cNvPr id="406" name="Google Shape;406;p15"/>
            <p:cNvGrpSpPr/>
            <p:nvPr/>
          </p:nvGrpSpPr>
          <p:grpSpPr>
            <a:xfrm>
              <a:off x="-15" y="2571344"/>
              <a:ext cx="9143864" cy="2572076"/>
              <a:chOff x="360150" y="989825"/>
              <a:chExt cx="3232875" cy="909375"/>
            </a:xfrm>
          </p:grpSpPr>
          <p:sp>
            <p:nvSpPr>
              <p:cNvPr id="407" name="Google Shape;407;p15"/>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5"/>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15"/>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15"/>
          <p:cNvSpPr/>
          <p:nvPr/>
        </p:nvSpPr>
        <p:spPr>
          <a:xfrm>
            <a:off x="0" y="2496475"/>
            <a:ext cx="9144000" cy="1104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a:off x="0" y="503725"/>
            <a:ext cx="9144000" cy="202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txBox="1"/>
          <p:nvPr>
            <p:ph type="title"/>
          </p:nvPr>
        </p:nvSpPr>
        <p:spPr>
          <a:xfrm>
            <a:off x="1456500" y="2370198"/>
            <a:ext cx="4168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sz="20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32" name="Google Shape;432;p15"/>
          <p:cNvSpPr txBox="1"/>
          <p:nvPr>
            <p:ph idx="2" type="title"/>
          </p:nvPr>
        </p:nvSpPr>
        <p:spPr>
          <a:xfrm>
            <a:off x="795125" y="991623"/>
            <a:ext cx="5491500" cy="15906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600"/>
              <a:buNone/>
              <a:defRPr b="0" sz="2200">
                <a:solidFill>
                  <a:schemeClr val="dk2"/>
                </a:solidFill>
                <a:latin typeface="Commissioner"/>
                <a:ea typeface="Commissioner"/>
                <a:cs typeface="Commissioner"/>
                <a:sym typeface="Commissioner"/>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4">
    <p:spTree>
      <p:nvGrpSpPr>
        <p:cNvPr id="433" name="Shape 433"/>
        <p:cNvGrpSpPr/>
        <p:nvPr/>
      </p:nvGrpSpPr>
      <p:grpSpPr>
        <a:xfrm>
          <a:off x="0" y="0"/>
          <a:ext cx="0" cy="0"/>
          <a:chOff x="0" y="0"/>
          <a:chExt cx="0" cy="0"/>
        </a:xfrm>
      </p:grpSpPr>
      <p:grpSp>
        <p:nvGrpSpPr>
          <p:cNvPr id="434" name="Google Shape;434;p16"/>
          <p:cNvGrpSpPr/>
          <p:nvPr/>
        </p:nvGrpSpPr>
        <p:grpSpPr>
          <a:xfrm>
            <a:off x="-15" y="-6"/>
            <a:ext cx="9143864" cy="2572076"/>
            <a:chOff x="-15" y="2571344"/>
            <a:chExt cx="9143864" cy="2572076"/>
          </a:xfrm>
        </p:grpSpPr>
        <p:grpSp>
          <p:nvGrpSpPr>
            <p:cNvPr id="435" name="Google Shape;435;p16"/>
            <p:cNvGrpSpPr/>
            <p:nvPr/>
          </p:nvGrpSpPr>
          <p:grpSpPr>
            <a:xfrm>
              <a:off x="-15" y="2571344"/>
              <a:ext cx="9143864" cy="2572076"/>
              <a:chOff x="360150" y="989825"/>
              <a:chExt cx="3232875" cy="909375"/>
            </a:xfrm>
          </p:grpSpPr>
          <p:sp>
            <p:nvSpPr>
              <p:cNvPr id="436" name="Google Shape;436;p16"/>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16"/>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6"/>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16"/>
          <p:cNvSpPr/>
          <p:nvPr/>
        </p:nvSpPr>
        <p:spPr>
          <a:xfrm>
            <a:off x="0" y="513000"/>
            <a:ext cx="9144000" cy="209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16"/>
          <p:cNvGrpSpPr/>
          <p:nvPr/>
        </p:nvGrpSpPr>
        <p:grpSpPr>
          <a:xfrm>
            <a:off x="-15" y="2571419"/>
            <a:ext cx="9143864" cy="2572076"/>
            <a:chOff x="-15" y="2571344"/>
            <a:chExt cx="9143864" cy="2572076"/>
          </a:xfrm>
        </p:grpSpPr>
        <p:grpSp>
          <p:nvGrpSpPr>
            <p:cNvPr id="460" name="Google Shape;460;p16"/>
            <p:cNvGrpSpPr/>
            <p:nvPr/>
          </p:nvGrpSpPr>
          <p:grpSpPr>
            <a:xfrm>
              <a:off x="-15" y="2571344"/>
              <a:ext cx="9143864" cy="2572076"/>
              <a:chOff x="360150" y="989825"/>
              <a:chExt cx="3232875" cy="909375"/>
            </a:xfrm>
          </p:grpSpPr>
          <p:sp>
            <p:nvSpPr>
              <p:cNvPr id="461" name="Google Shape;461;p16"/>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6"/>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6"/>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6"/>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6"/>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6"/>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6"/>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6"/>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6"/>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6"/>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6"/>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6"/>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6"/>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6"/>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6"/>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6"/>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6"/>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6"/>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16"/>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6"/>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16"/>
          <p:cNvSpPr/>
          <p:nvPr/>
        </p:nvSpPr>
        <p:spPr>
          <a:xfrm>
            <a:off x="0" y="2490475"/>
            <a:ext cx="9144000" cy="214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6"/>
          <p:cNvSpPr txBox="1"/>
          <p:nvPr>
            <p:ph type="title"/>
          </p:nvPr>
        </p:nvSpPr>
        <p:spPr>
          <a:xfrm>
            <a:off x="4476800" y="1158566"/>
            <a:ext cx="3732000" cy="169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sz="37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485" name="Google Shape;485;p16"/>
          <p:cNvSpPr txBox="1"/>
          <p:nvPr>
            <p:ph idx="1" type="subTitle"/>
          </p:nvPr>
        </p:nvSpPr>
        <p:spPr>
          <a:xfrm>
            <a:off x="5074675" y="2939329"/>
            <a:ext cx="3134100" cy="100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5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1">
    <p:spTree>
      <p:nvGrpSpPr>
        <p:cNvPr id="486" name="Shape 486"/>
        <p:cNvGrpSpPr/>
        <p:nvPr/>
      </p:nvGrpSpPr>
      <p:grpSpPr>
        <a:xfrm>
          <a:off x="0" y="0"/>
          <a:ext cx="0" cy="0"/>
          <a:chOff x="0" y="0"/>
          <a:chExt cx="0" cy="0"/>
        </a:xfrm>
      </p:grpSpPr>
      <p:grpSp>
        <p:nvGrpSpPr>
          <p:cNvPr id="487" name="Google Shape;487;p17"/>
          <p:cNvGrpSpPr/>
          <p:nvPr/>
        </p:nvGrpSpPr>
        <p:grpSpPr>
          <a:xfrm>
            <a:off x="-15" y="2571344"/>
            <a:ext cx="9143864" cy="2572076"/>
            <a:chOff x="-15" y="2571344"/>
            <a:chExt cx="9143864" cy="2572076"/>
          </a:xfrm>
        </p:grpSpPr>
        <p:grpSp>
          <p:nvGrpSpPr>
            <p:cNvPr id="488" name="Google Shape;488;p17"/>
            <p:cNvGrpSpPr/>
            <p:nvPr/>
          </p:nvGrpSpPr>
          <p:grpSpPr>
            <a:xfrm>
              <a:off x="-15" y="2571344"/>
              <a:ext cx="9143864" cy="2572076"/>
              <a:chOff x="360150" y="989825"/>
              <a:chExt cx="3232875" cy="909375"/>
            </a:xfrm>
          </p:grpSpPr>
          <p:sp>
            <p:nvSpPr>
              <p:cNvPr id="489" name="Google Shape;489;p17"/>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7"/>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7"/>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17"/>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17"/>
          <p:cNvSpPr/>
          <p:nvPr/>
        </p:nvSpPr>
        <p:spPr>
          <a:xfrm>
            <a:off x="719700" y="2481500"/>
            <a:ext cx="7704600" cy="229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txBox="1"/>
          <p:nvPr>
            <p:ph hasCustomPrompt="1" type="title"/>
          </p:nvPr>
        </p:nvSpPr>
        <p:spPr>
          <a:xfrm>
            <a:off x="2206650" y="2011575"/>
            <a:ext cx="47307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513" name="Google Shape;513;p17"/>
          <p:cNvSpPr txBox="1"/>
          <p:nvPr>
            <p:ph idx="1" type="subTitle"/>
          </p:nvPr>
        </p:nvSpPr>
        <p:spPr>
          <a:xfrm>
            <a:off x="2210215" y="2636575"/>
            <a:ext cx="4723800" cy="495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4" name="Google Shape;514;p17"/>
          <p:cNvSpPr txBox="1"/>
          <p:nvPr>
            <p:ph hasCustomPrompt="1" idx="2" type="title"/>
          </p:nvPr>
        </p:nvSpPr>
        <p:spPr>
          <a:xfrm>
            <a:off x="2206650" y="662675"/>
            <a:ext cx="47307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515" name="Google Shape;515;p17"/>
          <p:cNvSpPr txBox="1"/>
          <p:nvPr>
            <p:ph idx="3" type="subTitle"/>
          </p:nvPr>
        </p:nvSpPr>
        <p:spPr>
          <a:xfrm>
            <a:off x="2210215" y="1287675"/>
            <a:ext cx="47238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6" name="Google Shape;516;p17"/>
          <p:cNvSpPr txBox="1"/>
          <p:nvPr>
            <p:ph hasCustomPrompt="1" idx="4" type="title"/>
          </p:nvPr>
        </p:nvSpPr>
        <p:spPr>
          <a:xfrm>
            <a:off x="2206650" y="3360475"/>
            <a:ext cx="47307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517" name="Google Shape;517;p17"/>
          <p:cNvSpPr txBox="1"/>
          <p:nvPr>
            <p:ph idx="5" type="subTitle"/>
          </p:nvPr>
        </p:nvSpPr>
        <p:spPr>
          <a:xfrm>
            <a:off x="2210215" y="3985525"/>
            <a:ext cx="47238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1_1_1">
    <p:spTree>
      <p:nvGrpSpPr>
        <p:cNvPr id="518" name="Shape 518"/>
        <p:cNvGrpSpPr/>
        <p:nvPr/>
      </p:nvGrpSpPr>
      <p:grpSpPr>
        <a:xfrm>
          <a:off x="0" y="0"/>
          <a:ext cx="0" cy="0"/>
          <a:chOff x="0" y="0"/>
          <a:chExt cx="0" cy="0"/>
        </a:xfrm>
      </p:grpSpPr>
      <p:grpSp>
        <p:nvGrpSpPr>
          <p:cNvPr id="519" name="Google Shape;519;p18"/>
          <p:cNvGrpSpPr/>
          <p:nvPr/>
        </p:nvGrpSpPr>
        <p:grpSpPr>
          <a:xfrm>
            <a:off x="-15" y="2571344"/>
            <a:ext cx="9143864" cy="2572076"/>
            <a:chOff x="-15" y="2571344"/>
            <a:chExt cx="9143864" cy="2572076"/>
          </a:xfrm>
        </p:grpSpPr>
        <p:grpSp>
          <p:nvGrpSpPr>
            <p:cNvPr id="520" name="Google Shape;520;p18"/>
            <p:cNvGrpSpPr/>
            <p:nvPr/>
          </p:nvGrpSpPr>
          <p:grpSpPr>
            <a:xfrm>
              <a:off x="-15" y="2571344"/>
              <a:ext cx="9143864" cy="2572076"/>
              <a:chOff x="360150" y="989825"/>
              <a:chExt cx="3232875" cy="909375"/>
            </a:xfrm>
          </p:grpSpPr>
          <p:sp>
            <p:nvSpPr>
              <p:cNvPr id="521" name="Google Shape;521;p18"/>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18"/>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18"/>
          <p:cNvSpPr/>
          <p:nvPr/>
        </p:nvSpPr>
        <p:spPr>
          <a:xfrm>
            <a:off x="0" y="2502925"/>
            <a:ext cx="9144000" cy="109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txBox="1"/>
          <p:nvPr>
            <p:ph type="title"/>
          </p:nvPr>
        </p:nvSpPr>
        <p:spPr>
          <a:xfrm>
            <a:off x="1123375" y="1208307"/>
            <a:ext cx="3973500" cy="717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45" name="Google Shape;545;p18"/>
          <p:cNvSpPr txBox="1"/>
          <p:nvPr>
            <p:ph idx="1" type="subTitle"/>
          </p:nvPr>
        </p:nvSpPr>
        <p:spPr>
          <a:xfrm>
            <a:off x="1123375" y="1822450"/>
            <a:ext cx="3693600" cy="9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3">
  <p:cSld name="CUSTOM_1_1_1_1">
    <p:spTree>
      <p:nvGrpSpPr>
        <p:cNvPr id="546" name="Shape 546"/>
        <p:cNvGrpSpPr/>
        <p:nvPr/>
      </p:nvGrpSpPr>
      <p:grpSpPr>
        <a:xfrm>
          <a:off x="0" y="0"/>
          <a:ext cx="0" cy="0"/>
          <a:chOff x="0" y="0"/>
          <a:chExt cx="0" cy="0"/>
        </a:xfrm>
      </p:grpSpPr>
      <p:grpSp>
        <p:nvGrpSpPr>
          <p:cNvPr id="547" name="Google Shape;547;p19"/>
          <p:cNvGrpSpPr/>
          <p:nvPr/>
        </p:nvGrpSpPr>
        <p:grpSpPr>
          <a:xfrm>
            <a:off x="-15" y="2571344"/>
            <a:ext cx="9143864" cy="2572076"/>
            <a:chOff x="-15" y="2571344"/>
            <a:chExt cx="9143864" cy="2572076"/>
          </a:xfrm>
        </p:grpSpPr>
        <p:grpSp>
          <p:nvGrpSpPr>
            <p:cNvPr id="548" name="Google Shape;548;p19"/>
            <p:cNvGrpSpPr/>
            <p:nvPr/>
          </p:nvGrpSpPr>
          <p:grpSpPr>
            <a:xfrm>
              <a:off x="-15" y="2571344"/>
              <a:ext cx="9143864" cy="2572076"/>
              <a:chOff x="360150" y="989825"/>
              <a:chExt cx="3232875" cy="909375"/>
            </a:xfrm>
          </p:grpSpPr>
          <p:sp>
            <p:nvSpPr>
              <p:cNvPr id="549" name="Google Shape;549;p19"/>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9"/>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19"/>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19"/>
          <p:cNvSpPr/>
          <p:nvPr/>
        </p:nvSpPr>
        <p:spPr>
          <a:xfrm>
            <a:off x="713400" y="2490400"/>
            <a:ext cx="7717200" cy="211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txBox="1"/>
          <p:nvPr>
            <p:ph type="title"/>
          </p:nvPr>
        </p:nvSpPr>
        <p:spPr>
          <a:xfrm>
            <a:off x="4686975" y="1704737"/>
            <a:ext cx="2998800" cy="3450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1800"/>
              <a:buNone/>
              <a:defRPr b="1" sz="1800"/>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573" name="Google Shape;573;p19"/>
          <p:cNvSpPr txBox="1"/>
          <p:nvPr>
            <p:ph idx="2" type="title"/>
          </p:nvPr>
        </p:nvSpPr>
        <p:spPr>
          <a:xfrm>
            <a:off x="4687046" y="2077610"/>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574" name="Google Shape;574;p19"/>
          <p:cNvSpPr txBox="1"/>
          <p:nvPr>
            <p:ph idx="3" type="title"/>
          </p:nvPr>
        </p:nvSpPr>
        <p:spPr>
          <a:xfrm>
            <a:off x="4687046" y="2301935"/>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575" name="Google Shape;575;p19"/>
          <p:cNvSpPr txBox="1"/>
          <p:nvPr>
            <p:ph idx="4" type="title"/>
          </p:nvPr>
        </p:nvSpPr>
        <p:spPr>
          <a:xfrm>
            <a:off x="4687050" y="2616502"/>
            <a:ext cx="2998800" cy="8856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9pPr>
          </a:lstStyle>
          <a:p/>
        </p:txBody>
      </p:sp>
      <p:sp>
        <p:nvSpPr>
          <p:cNvPr id="576" name="Google Shape;576;p19"/>
          <p:cNvSpPr txBox="1"/>
          <p:nvPr>
            <p:ph idx="5" type="title"/>
          </p:nvPr>
        </p:nvSpPr>
        <p:spPr>
          <a:xfrm>
            <a:off x="758775" y="391647"/>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577" name="Shape 577"/>
        <p:cNvGrpSpPr/>
        <p:nvPr/>
      </p:nvGrpSpPr>
      <p:grpSpPr>
        <a:xfrm>
          <a:off x="0" y="0"/>
          <a:ext cx="0" cy="0"/>
          <a:chOff x="0" y="0"/>
          <a:chExt cx="0" cy="0"/>
        </a:xfrm>
      </p:grpSpPr>
      <p:grpSp>
        <p:nvGrpSpPr>
          <p:cNvPr id="578" name="Google Shape;578;p20"/>
          <p:cNvGrpSpPr/>
          <p:nvPr/>
        </p:nvGrpSpPr>
        <p:grpSpPr>
          <a:xfrm>
            <a:off x="-15" y="2571344"/>
            <a:ext cx="9143864" cy="2572076"/>
            <a:chOff x="-15" y="2571344"/>
            <a:chExt cx="9143864" cy="2572076"/>
          </a:xfrm>
        </p:grpSpPr>
        <p:grpSp>
          <p:nvGrpSpPr>
            <p:cNvPr id="579" name="Google Shape;579;p20"/>
            <p:cNvGrpSpPr/>
            <p:nvPr/>
          </p:nvGrpSpPr>
          <p:grpSpPr>
            <a:xfrm>
              <a:off x="-15" y="2571344"/>
              <a:ext cx="9143864" cy="2572076"/>
              <a:chOff x="360150" y="989825"/>
              <a:chExt cx="3232875" cy="909375"/>
            </a:xfrm>
          </p:grpSpPr>
          <p:sp>
            <p:nvSpPr>
              <p:cNvPr id="580" name="Google Shape;580;p20"/>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0" name="Google Shape;600;p20"/>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0"/>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20"/>
          <p:cNvSpPr/>
          <p:nvPr/>
        </p:nvSpPr>
        <p:spPr>
          <a:xfrm>
            <a:off x="719700" y="2481500"/>
            <a:ext cx="7704600" cy="229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txBox="1"/>
          <p:nvPr>
            <p:ph type="title"/>
          </p:nvPr>
        </p:nvSpPr>
        <p:spPr>
          <a:xfrm>
            <a:off x="1651926" y="2796641"/>
            <a:ext cx="2360100" cy="3450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1800"/>
              <a:buNone/>
              <a:defRPr b="1" sz="1800"/>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604" name="Google Shape;604;p20"/>
          <p:cNvSpPr txBox="1"/>
          <p:nvPr>
            <p:ph idx="2" type="title"/>
          </p:nvPr>
        </p:nvSpPr>
        <p:spPr>
          <a:xfrm>
            <a:off x="1651999" y="3106841"/>
            <a:ext cx="23601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605" name="Google Shape;605;p20"/>
          <p:cNvSpPr txBox="1"/>
          <p:nvPr>
            <p:ph idx="3" type="title"/>
          </p:nvPr>
        </p:nvSpPr>
        <p:spPr>
          <a:xfrm>
            <a:off x="1651999" y="3331166"/>
            <a:ext cx="23601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606" name="Google Shape;606;p20"/>
          <p:cNvSpPr txBox="1"/>
          <p:nvPr>
            <p:ph idx="4" type="title"/>
          </p:nvPr>
        </p:nvSpPr>
        <p:spPr>
          <a:xfrm>
            <a:off x="1652000" y="3611916"/>
            <a:ext cx="2360100" cy="8856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9pPr>
          </a:lstStyle>
          <a:p/>
        </p:txBody>
      </p:sp>
      <p:sp>
        <p:nvSpPr>
          <p:cNvPr id="607" name="Google Shape;607;p20"/>
          <p:cNvSpPr txBox="1"/>
          <p:nvPr>
            <p:ph idx="5" type="title"/>
          </p:nvPr>
        </p:nvSpPr>
        <p:spPr>
          <a:xfrm>
            <a:off x="758775" y="391647"/>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608" name="Google Shape;608;p20"/>
          <p:cNvSpPr txBox="1"/>
          <p:nvPr>
            <p:ph idx="6" type="title"/>
          </p:nvPr>
        </p:nvSpPr>
        <p:spPr>
          <a:xfrm>
            <a:off x="5034251" y="2796641"/>
            <a:ext cx="2360100" cy="3450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1800"/>
              <a:buNone/>
              <a:defRPr b="1" sz="1800"/>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609" name="Google Shape;609;p20"/>
          <p:cNvSpPr txBox="1"/>
          <p:nvPr>
            <p:ph idx="7" type="title"/>
          </p:nvPr>
        </p:nvSpPr>
        <p:spPr>
          <a:xfrm>
            <a:off x="5034324" y="3106841"/>
            <a:ext cx="23601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610" name="Google Shape;610;p20"/>
          <p:cNvSpPr txBox="1"/>
          <p:nvPr>
            <p:ph idx="8" type="title"/>
          </p:nvPr>
        </p:nvSpPr>
        <p:spPr>
          <a:xfrm>
            <a:off x="5034324" y="3331166"/>
            <a:ext cx="23601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611" name="Google Shape;611;p20"/>
          <p:cNvSpPr txBox="1"/>
          <p:nvPr>
            <p:ph idx="9" type="title"/>
          </p:nvPr>
        </p:nvSpPr>
        <p:spPr>
          <a:xfrm>
            <a:off x="5034325" y="3611916"/>
            <a:ext cx="2360100" cy="8856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grpSp>
        <p:nvGrpSpPr>
          <p:cNvPr id="37" name="Google Shape;37;p3"/>
          <p:cNvGrpSpPr/>
          <p:nvPr/>
        </p:nvGrpSpPr>
        <p:grpSpPr>
          <a:xfrm>
            <a:off x="-15" y="2571344"/>
            <a:ext cx="9143864" cy="2572076"/>
            <a:chOff x="-15" y="2571344"/>
            <a:chExt cx="9143864" cy="2572076"/>
          </a:xfrm>
        </p:grpSpPr>
        <p:grpSp>
          <p:nvGrpSpPr>
            <p:cNvPr id="38" name="Google Shape;38;p3"/>
            <p:cNvGrpSpPr/>
            <p:nvPr/>
          </p:nvGrpSpPr>
          <p:grpSpPr>
            <a:xfrm>
              <a:off x="-15" y="2571344"/>
              <a:ext cx="9143864" cy="2572076"/>
              <a:chOff x="360150" y="989825"/>
              <a:chExt cx="3232875" cy="909375"/>
            </a:xfrm>
          </p:grpSpPr>
          <p:sp>
            <p:nvSpPr>
              <p:cNvPr id="39" name="Google Shape;39;p3"/>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3"/>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3"/>
          <p:cNvSpPr/>
          <p:nvPr/>
        </p:nvSpPr>
        <p:spPr>
          <a:xfrm>
            <a:off x="0" y="2527950"/>
            <a:ext cx="9144000" cy="1073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txBox="1"/>
          <p:nvPr>
            <p:ph type="title"/>
          </p:nvPr>
        </p:nvSpPr>
        <p:spPr>
          <a:xfrm>
            <a:off x="805375" y="1511635"/>
            <a:ext cx="5308800" cy="12276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b="1"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3" name="Google Shape;63;p3"/>
          <p:cNvSpPr txBox="1"/>
          <p:nvPr>
            <p:ph idx="1" type="subTitle"/>
          </p:nvPr>
        </p:nvSpPr>
        <p:spPr>
          <a:xfrm>
            <a:off x="869060" y="2726718"/>
            <a:ext cx="4276500" cy="5229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
          <p:cNvSpPr txBox="1"/>
          <p:nvPr>
            <p:ph hasCustomPrompt="1" idx="2" type="title"/>
          </p:nvPr>
        </p:nvSpPr>
        <p:spPr>
          <a:xfrm>
            <a:off x="968818" y="615900"/>
            <a:ext cx="1335000" cy="937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b="0" sz="7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
    <p:spTree>
      <p:nvGrpSpPr>
        <p:cNvPr id="612" name="Shape 612"/>
        <p:cNvGrpSpPr/>
        <p:nvPr/>
      </p:nvGrpSpPr>
      <p:grpSpPr>
        <a:xfrm>
          <a:off x="0" y="0"/>
          <a:ext cx="0" cy="0"/>
          <a:chOff x="0" y="0"/>
          <a:chExt cx="0" cy="0"/>
        </a:xfrm>
      </p:grpSpPr>
      <p:grpSp>
        <p:nvGrpSpPr>
          <p:cNvPr id="613" name="Google Shape;613;p21"/>
          <p:cNvGrpSpPr/>
          <p:nvPr/>
        </p:nvGrpSpPr>
        <p:grpSpPr>
          <a:xfrm>
            <a:off x="-15" y="2571419"/>
            <a:ext cx="9143864" cy="2572076"/>
            <a:chOff x="-15" y="2571344"/>
            <a:chExt cx="9143864" cy="2572076"/>
          </a:xfrm>
        </p:grpSpPr>
        <p:grpSp>
          <p:nvGrpSpPr>
            <p:cNvPr id="614" name="Google Shape;614;p21"/>
            <p:cNvGrpSpPr/>
            <p:nvPr/>
          </p:nvGrpSpPr>
          <p:grpSpPr>
            <a:xfrm>
              <a:off x="-15" y="2571344"/>
              <a:ext cx="9143864" cy="2572076"/>
              <a:chOff x="360150" y="989825"/>
              <a:chExt cx="3232875" cy="909375"/>
            </a:xfrm>
          </p:grpSpPr>
          <p:sp>
            <p:nvSpPr>
              <p:cNvPr id="615" name="Google Shape;615;p21"/>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21"/>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21"/>
          <p:cNvSpPr/>
          <p:nvPr/>
        </p:nvSpPr>
        <p:spPr>
          <a:xfrm>
            <a:off x="0" y="2490475"/>
            <a:ext cx="9144000" cy="199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txBox="1"/>
          <p:nvPr>
            <p:ph type="title"/>
          </p:nvPr>
        </p:nvSpPr>
        <p:spPr>
          <a:xfrm>
            <a:off x="1141650" y="1349875"/>
            <a:ext cx="3943800" cy="3450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1800"/>
              <a:buNone/>
              <a:defRPr b="1" sz="1800"/>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639" name="Google Shape;639;p21"/>
          <p:cNvSpPr txBox="1"/>
          <p:nvPr>
            <p:ph idx="2" type="title"/>
          </p:nvPr>
        </p:nvSpPr>
        <p:spPr>
          <a:xfrm>
            <a:off x="1141766" y="1628497"/>
            <a:ext cx="3697200" cy="8856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9pPr>
          </a:lstStyle>
          <a:p/>
        </p:txBody>
      </p:sp>
      <p:sp>
        <p:nvSpPr>
          <p:cNvPr id="640" name="Google Shape;640;p21"/>
          <p:cNvSpPr txBox="1"/>
          <p:nvPr>
            <p:ph idx="3" type="title"/>
          </p:nvPr>
        </p:nvSpPr>
        <p:spPr>
          <a:xfrm>
            <a:off x="758775" y="391647"/>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641" name="Google Shape;641;p21"/>
          <p:cNvSpPr txBox="1"/>
          <p:nvPr>
            <p:ph idx="4" type="title"/>
          </p:nvPr>
        </p:nvSpPr>
        <p:spPr>
          <a:xfrm>
            <a:off x="1141713" y="2751250"/>
            <a:ext cx="3943800" cy="3450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1800"/>
              <a:buNone/>
              <a:defRPr b="1" sz="1800"/>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642" name="Google Shape;642;p21"/>
          <p:cNvSpPr txBox="1"/>
          <p:nvPr>
            <p:ph idx="5" type="title"/>
          </p:nvPr>
        </p:nvSpPr>
        <p:spPr>
          <a:xfrm>
            <a:off x="1141824" y="3029872"/>
            <a:ext cx="3697200" cy="8856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643" name="Shape 643"/>
        <p:cNvGrpSpPr/>
        <p:nvPr/>
      </p:nvGrpSpPr>
      <p:grpSpPr>
        <a:xfrm>
          <a:off x="0" y="0"/>
          <a:ext cx="0" cy="0"/>
          <a:chOff x="0" y="0"/>
          <a:chExt cx="0" cy="0"/>
        </a:xfrm>
      </p:grpSpPr>
      <p:grpSp>
        <p:nvGrpSpPr>
          <p:cNvPr id="644" name="Google Shape;644;p22"/>
          <p:cNvGrpSpPr/>
          <p:nvPr/>
        </p:nvGrpSpPr>
        <p:grpSpPr>
          <a:xfrm>
            <a:off x="-15" y="2571344"/>
            <a:ext cx="9143864" cy="2572076"/>
            <a:chOff x="-15" y="2571344"/>
            <a:chExt cx="9143864" cy="2572076"/>
          </a:xfrm>
        </p:grpSpPr>
        <p:grpSp>
          <p:nvGrpSpPr>
            <p:cNvPr id="645" name="Google Shape;645;p22"/>
            <p:cNvGrpSpPr/>
            <p:nvPr/>
          </p:nvGrpSpPr>
          <p:grpSpPr>
            <a:xfrm>
              <a:off x="-15" y="2571344"/>
              <a:ext cx="9143864" cy="2572076"/>
              <a:chOff x="360150" y="989825"/>
              <a:chExt cx="3232875" cy="909375"/>
            </a:xfrm>
          </p:grpSpPr>
          <p:sp>
            <p:nvSpPr>
              <p:cNvPr id="646" name="Google Shape;646;p22"/>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22"/>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8" name="Google Shape;668;p22"/>
          <p:cNvSpPr/>
          <p:nvPr/>
        </p:nvSpPr>
        <p:spPr>
          <a:xfrm>
            <a:off x="-25" y="2481500"/>
            <a:ext cx="9144000" cy="229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txBox="1"/>
          <p:nvPr>
            <p:ph type="title"/>
          </p:nvPr>
        </p:nvSpPr>
        <p:spPr>
          <a:xfrm>
            <a:off x="758775" y="391647"/>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670" name="Google Shape;670;p22"/>
          <p:cNvSpPr txBox="1"/>
          <p:nvPr>
            <p:ph idx="2" type="title"/>
          </p:nvPr>
        </p:nvSpPr>
        <p:spPr>
          <a:xfrm>
            <a:off x="679288" y="2718100"/>
            <a:ext cx="2290200" cy="3450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1800"/>
              <a:buNone/>
              <a:defRPr b="1" sz="1800"/>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671" name="Google Shape;671;p22"/>
          <p:cNvSpPr txBox="1"/>
          <p:nvPr>
            <p:ph idx="3" type="title"/>
          </p:nvPr>
        </p:nvSpPr>
        <p:spPr>
          <a:xfrm>
            <a:off x="679358" y="3028300"/>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672" name="Google Shape;672;p22"/>
          <p:cNvSpPr txBox="1"/>
          <p:nvPr>
            <p:ph idx="4" type="title"/>
          </p:nvPr>
        </p:nvSpPr>
        <p:spPr>
          <a:xfrm>
            <a:off x="679358" y="3252625"/>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673" name="Google Shape;673;p22"/>
          <p:cNvSpPr txBox="1"/>
          <p:nvPr>
            <p:ph idx="5" type="title"/>
          </p:nvPr>
        </p:nvSpPr>
        <p:spPr>
          <a:xfrm>
            <a:off x="679350" y="3533375"/>
            <a:ext cx="2290200" cy="6591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9pPr>
          </a:lstStyle>
          <a:p/>
        </p:txBody>
      </p:sp>
      <p:sp>
        <p:nvSpPr>
          <p:cNvPr id="674" name="Google Shape;674;p22"/>
          <p:cNvSpPr txBox="1"/>
          <p:nvPr>
            <p:ph idx="6" type="title"/>
          </p:nvPr>
        </p:nvSpPr>
        <p:spPr>
          <a:xfrm>
            <a:off x="3426863" y="2718100"/>
            <a:ext cx="2290200" cy="3450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1800"/>
              <a:buNone/>
              <a:defRPr b="1" sz="1800"/>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675" name="Google Shape;675;p22"/>
          <p:cNvSpPr txBox="1"/>
          <p:nvPr>
            <p:ph idx="7" type="title"/>
          </p:nvPr>
        </p:nvSpPr>
        <p:spPr>
          <a:xfrm>
            <a:off x="3426934" y="3028300"/>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676" name="Google Shape;676;p22"/>
          <p:cNvSpPr txBox="1"/>
          <p:nvPr>
            <p:ph idx="8" type="title"/>
          </p:nvPr>
        </p:nvSpPr>
        <p:spPr>
          <a:xfrm>
            <a:off x="3426934" y="3252625"/>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677" name="Google Shape;677;p22"/>
          <p:cNvSpPr txBox="1"/>
          <p:nvPr>
            <p:ph idx="9" type="title"/>
          </p:nvPr>
        </p:nvSpPr>
        <p:spPr>
          <a:xfrm>
            <a:off x="3426925" y="3533375"/>
            <a:ext cx="2290200" cy="6591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9pPr>
          </a:lstStyle>
          <a:p/>
        </p:txBody>
      </p:sp>
      <p:sp>
        <p:nvSpPr>
          <p:cNvPr id="678" name="Google Shape;678;p22"/>
          <p:cNvSpPr txBox="1"/>
          <p:nvPr>
            <p:ph idx="13" type="title"/>
          </p:nvPr>
        </p:nvSpPr>
        <p:spPr>
          <a:xfrm>
            <a:off x="6174438" y="2718100"/>
            <a:ext cx="2290200" cy="3450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1800"/>
              <a:buNone/>
              <a:defRPr b="1" sz="1800"/>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679" name="Google Shape;679;p22"/>
          <p:cNvSpPr txBox="1"/>
          <p:nvPr>
            <p:ph idx="14" type="title"/>
          </p:nvPr>
        </p:nvSpPr>
        <p:spPr>
          <a:xfrm>
            <a:off x="6174509" y="3028300"/>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680" name="Google Shape;680;p22"/>
          <p:cNvSpPr txBox="1"/>
          <p:nvPr>
            <p:ph idx="15" type="title"/>
          </p:nvPr>
        </p:nvSpPr>
        <p:spPr>
          <a:xfrm>
            <a:off x="6174509" y="3252625"/>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681" name="Google Shape;681;p22"/>
          <p:cNvSpPr txBox="1"/>
          <p:nvPr>
            <p:ph idx="16" type="title"/>
          </p:nvPr>
        </p:nvSpPr>
        <p:spPr>
          <a:xfrm>
            <a:off x="6174500" y="3533375"/>
            <a:ext cx="2290200" cy="6591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
    <p:spTree>
      <p:nvGrpSpPr>
        <p:cNvPr id="682" name="Shape 682"/>
        <p:cNvGrpSpPr/>
        <p:nvPr/>
      </p:nvGrpSpPr>
      <p:grpSpPr>
        <a:xfrm>
          <a:off x="0" y="0"/>
          <a:ext cx="0" cy="0"/>
          <a:chOff x="0" y="0"/>
          <a:chExt cx="0" cy="0"/>
        </a:xfrm>
      </p:grpSpPr>
      <p:grpSp>
        <p:nvGrpSpPr>
          <p:cNvPr id="683" name="Google Shape;683;p23"/>
          <p:cNvGrpSpPr/>
          <p:nvPr/>
        </p:nvGrpSpPr>
        <p:grpSpPr>
          <a:xfrm>
            <a:off x="-15" y="2571419"/>
            <a:ext cx="9143864" cy="2572076"/>
            <a:chOff x="-15" y="2571344"/>
            <a:chExt cx="9143864" cy="2572076"/>
          </a:xfrm>
        </p:grpSpPr>
        <p:grpSp>
          <p:nvGrpSpPr>
            <p:cNvPr id="684" name="Google Shape;684;p23"/>
            <p:cNvGrpSpPr/>
            <p:nvPr/>
          </p:nvGrpSpPr>
          <p:grpSpPr>
            <a:xfrm>
              <a:off x="-15" y="2571344"/>
              <a:ext cx="9143864" cy="2572076"/>
              <a:chOff x="360150" y="989825"/>
              <a:chExt cx="3232875" cy="909375"/>
            </a:xfrm>
          </p:grpSpPr>
          <p:sp>
            <p:nvSpPr>
              <p:cNvPr id="685" name="Google Shape;685;p23"/>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3"/>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3"/>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3"/>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3"/>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3"/>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3"/>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3"/>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3"/>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3"/>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3"/>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3"/>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3"/>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3"/>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23"/>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23"/>
          <p:cNvSpPr/>
          <p:nvPr/>
        </p:nvSpPr>
        <p:spPr>
          <a:xfrm>
            <a:off x="0" y="2490475"/>
            <a:ext cx="9144000" cy="184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3"/>
          <p:cNvSpPr txBox="1"/>
          <p:nvPr>
            <p:ph type="title"/>
          </p:nvPr>
        </p:nvSpPr>
        <p:spPr>
          <a:xfrm>
            <a:off x="3387275" y="2745085"/>
            <a:ext cx="2369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09" name="Google Shape;709;p23"/>
          <p:cNvSpPr txBox="1"/>
          <p:nvPr>
            <p:ph idx="2" type="title"/>
          </p:nvPr>
        </p:nvSpPr>
        <p:spPr>
          <a:xfrm>
            <a:off x="3387275" y="3200485"/>
            <a:ext cx="23694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710" name="Google Shape;710;p23"/>
          <p:cNvSpPr txBox="1"/>
          <p:nvPr>
            <p:ph idx="3" type="title"/>
          </p:nvPr>
        </p:nvSpPr>
        <p:spPr>
          <a:xfrm>
            <a:off x="790675" y="2745085"/>
            <a:ext cx="2369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11" name="Google Shape;711;p23"/>
          <p:cNvSpPr txBox="1"/>
          <p:nvPr>
            <p:ph idx="4" type="title"/>
          </p:nvPr>
        </p:nvSpPr>
        <p:spPr>
          <a:xfrm>
            <a:off x="790675" y="3200485"/>
            <a:ext cx="23694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712" name="Google Shape;712;p23"/>
          <p:cNvSpPr txBox="1"/>
          <p:nvPr>
            <p:ph idx="5" type="title"/>
          </p:nvPr>
        </p:nvSpPr>
        <p:spPr>
          <a:xfrm>
            <a:off x="5983925" y="2745085"/>
            <a:ext cx="2369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13" name="Google Shape;713;p23"/>
          <p:cNvSpPr txBox="1"/>
          <p:nvPr>
            <p:ph idx="6" type="title"/>
          </p:nvPr>
        </p:nvSpPr>
        <p:spPr>
          <a:xfrm>
            <a:off x="5983925" y="3200485"/>
            <a:ext cx="23694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714" name="Google Shape;714;p23"/>
          <p:cNvSpPr txBox="1"/>
          <p:nvPr>
            <p:ph hasCustomPrompt="1" idx="7" type="title"/>
          </p:nvPr>
        </p:nvSpPr>
        <p:spPr>
          <a:xfrm>
            <a:off x="1493275" y="1803781"/>
            <a:ext cx="9642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15" name="Google Shape;715;p23"/>
          <p:cNvSpPr txBox="1"/>
          <p:nvPr>
            <p:ph hasCustomPrompt="1" idx="8" type="title"/>
          </p:nvPr>
        </p:nvSpPr>
        <p:spPr>
          <a:xfrm>
            <a:off x="4089900" y="1803781"/>
            <a:ext cx="9642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16" name="Google Shape;716;p23"/>
          <p:cNvSpPr txBox="1"/>
          <p:nvPr>
            <p:ph hasCustomPrompt="1" idx="9" type="title"/>
          </p:nvPr>
        </p:nvSpPr>
        <p:spPr>
          <a:xfrm>
            <a:off x="6686525" y="1803781"/>
            <a:ext cx="9642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17" name="Google Shape;717;p23"/>
          <p:cNvSpPr txBox="1"/>
          <p:nvPr>
            <p:ph idx="13" type="title"/>
          </p:nvPr>
        </p:nvSpPr>
        <p:spPr>
          <a:xfrm>
            <a:off x="758775" y="391647"/>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600"/>
              <a:buNone/>
              <a:defRPr/>
            </a:lvl1pPr>
            <a:lvl2pPr lvl="1" rtl="0">
              <a:spcBef>
                <a:spcPts val="0"/>
              </a:spcBef>
              <a:spcAft>
                <a:spcPts val="0"/>
              </a:spcAft>
              <a:buClr>
                <a:schemeClr val="accent6"/>
              </a:buClr>
              <a:buSzPts val="2600"/>
              <a:buNone/>
              <a:defRPr>
                <a:solidFill>
                  <a:schemeClr val="accent6"/>
                </a:solidFill>
              </a:defRPr>
            </a:lvl2pPr>
            <a:lvl3pPr lvl="2" rtl="0">
              <a:spcBef>
                <a:spcPts val="0"/>
              </a:spcBef>
              <a:spcAft>
                <a:spcPts val="0"/>
              </a:spcAft>
              <a:buClr>
                <a:schemeClr val="accent6"/>
              </a:buClr>
              <a:buSzPts val="2600"/>
              <a:buNone/>
              <a:defRPr>
                <a:solidFill>
                  <a:schemeClr val="accent6"/>
                </a:solidFill>
              </a:defRPr>
            </a:lvl3pPr>
            <a:lvl4pPr lvl="3" rtl="0">
              <a:spcBef>
                <a:spcPts val="0"/>
              </a:spcBef>
              <a:spcAft>
                <a:spcPts val="0"/>
              </a:spcAft>
              <a:buClr>
                <a:schemeClr val="accent6"/>
              </a:buClr>
              <a:buSzPts val="2600"/>
              <a:buNone/>
              <a:defRPr>
                <a:solidFill>
                  <a:schemeClr val="accent6"/>
                </a:solidFill>
              </a:defRPr>
            </a:lvl4pPr>
            <a:lvl5pPr lvl="4" rtl="0">
              <a:spcBef>
                <a:spcPts val="0"/>
              </a:spcBef>
              <a:spcAft>
                <a:spcPts val="0"/>
              </a:spcAft>
              <a:buClr>
                <a:schemeClr val="accent6"/>
              </a:buClr>
              <a:buSzPts val="2600"/>
              <a:buNone/>
              <a:defRPr>
                <a:solidFill>
                  <a:schemeClr val="accent6"/>
                </a:solidFill>
              </a:defRPr>
            </a:lvl5pPr>
            <a:lvl6pPr lvl="5" rtl="0">
              <a:spcBef>
                <a:spcPts val="0"/>
              </a:spcBef>
              <a:spcAft>
                <a:spcPts val="0"/>
              </a:spcAft>
              <a:buClr>
                <a:schemeClr val="accent6"/>
              </a:buClr>
              <a:buSzPts val="2600"/>
              <a:buNone/>
              <a:defRPr>
                <a:solidFill>
                  <a:schemeClr val="accent6"/>
                </a:solidFill>
              </a:defRPr>
            </a:lvl6pPr>
            <a:lvl7pPr lvl="6" rtl="0">
              <a:spcBef>
                <a:spcPts val="0"/>
              </a:spcBef>
              <a:spcAft>
                <a:spcPts val="0"/>
              </a:spcAft>
              <a:buClr>
                <a:schemeClr val="accent6"/>
              </a:buClr>
              <a:buSzPts val="2600"/>
              <a:buNone/>
              <a:defRPr>
                <a:solidFill>
                  <a:schemeClr val="accent6"/>
                </a:solidFill>
              </a:defRPr>
            </a:lvl7pPr>
            <a:lvl8pPr lvl="7" rtl="0">
              <a:spcBef>
                <a:spcPts val="0"/>
              </a:spcBef>
              <a:spcAft>
                <a:spcPts val="0"/>
              </a:spcAft>
              <a:buClr>
                <a:schemeClr val="accent6"/>
              </a:buClr>
              <a:buSzPts val="2600"/>
              <a:buNone/>
              <a:defRPr>
                <a:solidFill>
                  <a:schemeClr val="accent6"/>
                </a:solidFill>
              </a:defRPr>
            </a:lvl8pPr>
            <a:lvl9pPr lvl="8" rtl="0">
              <a:spcBef>
                <a:spcPts val="0"/>
              </a:spcBef>
              <a:spcAft>
                <a:spcPts val="0"/>
              </a:spcAft>
              <a:buClr>
                <a:schemeClr val="accent6"/>
              </a:buClr>
              <a:buSzPts val="2600"/>
              <a:buNone/>
              <a:defRPr>
                <a:solidFill>
                  <a:schemeClr val="accent6"/>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718" name="Shape 718"/>
        <p:cNvGrpSpPr/>
        <p:nvPr/>
      </p:nvGrpSpPr>
      <p:grpSpPr>
        <a:xfrm>
          <a:off x="0" y="0"/>
          <a:ext cx="0" cy="0"/>
          <a:chOff x="0" y="0"/>
          <a:chExt cx="0" cy="0"/>
        </a:xfrm>
      </p:grpSpPr>
      <p:grpSp>
        <p:nvGrpSpPr>
          <p:cNvPr id="719" name="Google Shape;719;p24"/>
          <p:cNvGrpSpPr/>
          <p:nvPr/>
        </p:nvGrpSpPr>
        <p:grpSpPr>
          <a:xfrm>
            <a:off x="-15" y="2571419"/>
            <a:ext cx="9143864" cy="2572076"/>
            <a:chOff x="-15" y="2571344"/>
            <a:chExt cx="9143864" cy="2572076"/>
          </a:xfrm>
        </p:grpSpPr>
        <p:grpSp>
          <p:nvGrpSpPr>
            <p:cNvPr id="720" name="Google Shape;720;p24"/>
            <p:cNvGrpSpPr/>
            <p:nvPr/>
          </p:nvGrpSpPr>
          <p:grpSpPr>
            <a:xfrm>
              <a:off x="-15" y="2571344"/>
              <a:ext cx="9143864" cy="2572076"/>
              <a:chOff x="360150" y="989825"/>
              <a:chExt cx="3232875" cy="909375"/>
            </a:xfrm>
          </p:grpSpPr>
          <p:sp>
            <p:nvSpPr>
              <p:cNvPr id="721" name="Google Shape;721;p24"/>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4"/>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4"/>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4"/>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4"/>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4"/>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4"/>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4"/>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24"/>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4"/>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3" name="Google Shape;743;p24"/>
          <p:cNvSpPr/>
          <p:nvPr/>
        </p:nvSpPr>
        <p:spPr>
          <a:xfrm>
            <a:off x="0" y="2490475"/>
            <a:ext cx="9144000" cy="175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txBox="1"/>
          <p:nvPr>
            <p:ph type="title"/>
          </p:nvPr>
        </p:nvSpPr>
        <p:spPr>
          <a:xfrm>
            <a:off x="758775" y="391647"/>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745" name="Google Shape;745;p24"/>
          <p:cNvSpPr txBox="1"/>
          <p:nvPr>
            <p:ph idx="2" type="title"/>
          </p:nvPr>
        </p:nvSpPr>
        <p:spPr>
          <a:xfrm>
            <a:off x="5236540" y="1319663"/>
            <a:ext cx="27219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46" name="Google Shape;746;p24"/>
          <p:cNvSpPr txBox="1"/>
          <p:nvPr>
            <p:ph idx="3" type="title"/>
          </p:nvPr>
        </p:nvSpPr>
        <p:spPr>
          <a:xfrm>
            <a:off x="5236549" y="1714275"/>
            <a:ext cx="2721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747" name="Google Shape;747;p24"/>
          <p:cNvSpPr txBox="1"/>
          <p:nvPr>
            <p:ph idx="4" type="title"/>
          </p:nvPr>
        </p:nvSpPr>
        <p:spPr>
          <a:xfrm>
            <a:off x="1573065" y="1319663"/>
            <a:ext cx="27219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48" name="Google Shape;748;p24"/>
          <p:cNvSpPr txBox="1"/>
          <p:nvPr>
            <p:ph idx="5" type="title"/>
          </p:nvPr>
        </p:nvSpPr>
        <p:spPr>
          <a:xfrm>
            <a:off x="1573025" y="1714275"/>
            <a:ext cx="2721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749" name="Google Shape;749;p24"/>
          <p:cNvSpPr txBox="1"/>
          <p:nvPr>
            <p:ph idx="6" type="title"/>
          </p:nvPr>
        </p:nvSpPr>
        <p:spPr>
          <a:xfrm>
            <a:off x="5236540" y="2697950"/>
            <a:ext cx="27219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50" name="Google Shape;750;p24"/>
          <p:cNvSpPr txBox="1"/>
          <p:nvPr>
            <p:ph idx="7" type="title"/>
          </p:nvPr>
        </p:nvSpPr>
        <p:spPr>
          <a:xfrm>
            <a:off x="5236549" y="3092550"/>
            <a:ext cx="2721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751" name="Google Shape;751;p24"/>
          <p:cNvSpPr txBox="1"/>
          <p:nvPr>
            <p:ph idx="8" type="title"/>
          </p:nvPr>
        </p:nvSpPr>
        <p:spPr>
          <a:xfrm>
            <a:off x="1573065" y="2697950"/>
            <a:ext cx="27219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52" name="Google Shape;752;p24"/>
          <p:cNvSpPr txBox="1"/>
          <p:nvPr>
            <p:ph idx="9" type="title"/>
          </p:nvPr>
        </p:nvSpPr>
        <p:spPr>
          <a:xfrm>
            <a:off x="1573025" y="3092550"/>
            <a:ext cx="2721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 2">
  <p:cSld name="CUSTOM_12">
    <p:spTree>
      <p:nvGrpSpPr>
        <p:cNvPr id="753" name="Shape 753"/>
        <p:cNvGrpSpPr/>
        <p:nvPr/>
      </p:nvGrpSpPr>
      <p:grpSpPr>
        <a:xfrm>
          <a:off x="0" y="0"/>
          <a:ext cx="0" cy="0"/>
          <a:chOff x="0" y="0"/>
          <a:chExt cx="0" cy="0"/>
        </a:xfrm>
      </p:grpSpPr>
      <p:grpSp>
        <p:nvGrpSpPr>
          <p:cNvPr id="754" name="Google Shape;754;p25"/>
          <p:cNvGrpSpPr/>
          <p:nvPr/>
        </p:nvGrpSpPr>
        <p:grpSpPr>
          <a:xfrm>
            <a:off x="-15" y="2575819"/>
            <a:ext cx="9143864" cy="2572076"/>
            <a:chOff x="-15" y="2571344"/>
            <a:chExt cx="9143864" cy="2572076"/>
          </a:xfrm>
        </p:grpSpPr>
        <p:grpSp>
          <p:nvGrpSpPr>
            <p:cNvPr id="755" name="Google Shape;755;p25"/>
            <p:cNvGrpSpPr/>
            <p:nvPr/>
          </p:nvGrpSpPr>
          <p:grpSpPr>
            <a:xfrm>
              <a:off x="-15" y="2571344"/>
              <a:ext cx="9143864" cy="2572076"/>
              <a:chOff x="360150" y="989825"/>
              <a:chExt cx="3232875" cy="909375"/>
            </a:xfrm>
          </p:grpSpPr>
          <p:sp>
            <p:nvSpPr>
              <p:cNvPr id="756" name="Google Shape;756;p25"/>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5"/>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5"/>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25"/>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5"/>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8" name="Google Shape;778;p25"/>
          <p:cNvSpPr/>
          <p:nvPr/>
        </p:nvSpPr>
        <p:spPr>
          <a:xfrm>
            <a:off x="-25" y="2485975"/>
            <a:ext cx="9144000" cy="229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5"/>
          <p:cNvSpPr txBox="1"/>
          <p:nvPr>
            <p:ph type="title"/>
          </p:nvPr>
        </p:nvSpPr>
        <p:spPr>
          <a:xfrm>
            <a:off x="758775" y="391647"/>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780" name="Google Shape;780;p25"/>
          <p:cNvSpPr txBox="1"/>
          <p:nvPr>
            <p:ph idx="2" type="title"/>
          </p:nvPr>
        </p:nvSpPr>
        <p:spPr>
          <a:xfrm>
            <a:off x="2199564" y="1328260"/>
            <a:ext cx="2290200" cy="3450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1800"/>
              <a:buNone/>
              <a:defRPr b="1" sz="1800"/>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781" name="Google Shape;781;p25"/>
          <p:cNvSpPr txBox="1"/>
          <p:nvPr>
            <p:ph idx="3" type="title"/>
          </p:nvPr>
        </p:nvSpPr>
        <p:spPr>
          <a:xfrm>
            <a:off x="2199635" y="1638460"/>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782" name="Google Shape;782;p25"/>
          <p:cNvSpPr txBox="1"/>
          <p:nvPr>
            <p:ph idx="4" type="title"/>
          </p:nvPr>
        </p:nvSpPr>
        <p:spPr>
          <a:xfrm>
            <a:off x="2199635" y="1862785"/>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783" name="Google Shape;783;p25"/>
          <p:cNvSpPr txBox="1"/>
          <p:nvPr>
            <p:ph idx="5" type="title"/>
          </p:nvPr>
        </p:nvSpPr>
        <p:spPr>
          <a:xfrm>
            <a:off x="2199627" y="2143535"/>
            <a:ext cx="2290200" cy="4431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9pPr>
          </a:lstStyle>
          <a:p/>
        </p:txBody>
      </p:sp>
      <p:sp>
        <p:nvSpPr>
          <p:cNvPr id="784" name="Google Shape;784;p25"/>
          <p:cNvSpPr txBox="1"/>
          <p:nvPr>
            <p:ph idx="6" type="title"/>
          </p:nvPr>
        </p:nvSpPr>
        <p:spPr>
          <a:xfrm>
            <a:off x="6124214" y="1328260"/>
            <a:ext cx="2290200" cy="3450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1800"/>
              <a:buNone/>
              <a:defRPr b="1" sz="1800"/>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785" name="Google Shape;785;p25"/>
          <p:cNvSpPr txBox="1"/>
          <p:nvPr>
            <p:ph idx="7" type="title"/>
          </p:nvPr>
        </p:nvSpPr>
        <p:spPr>
          <a:xfrm>
            <a:off x="6124285" y="1638460"/>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786" name="Google Shape;786;p25"/>
          <p:cNvSpPr txBox="1"/>
          <p:nvPr>
            <p:ph idx="8" type="title"/>
          </p:nvPr>
        </p:nvSpPr>
        <p:spPr>
          <a:xfrm>
            <a:off x="6124285" y="1862785"/>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787" name="Google Shape;787;p25"/>
          <p:cNvSpPr txBox="1"/>
          <p:nvPr>
            <p:ph idx="9" type="title"/>
          </p:nvPr>
        </p:nvSpPr>
        <p:spPr>
          <a:xfrm>
            <a:off x="6124277" y="2143535"/>
            <a:ext cx="2290200" cy="4431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9pPr>
          </a:lstStyle>
          <a:p/>
        </p:txBody>
      </p:sp>
      <p:sp>
        <p:nvSpPr>
          <p:cNvPr id="788" name="Google Shape;788;p25"/>
          <p:cNvSpPr txBox="1"/>
          <p:nvPr>
            <p:ph idx="13" type="title"/>
          </p:nvPr>
        </p:nvSpPr>
        <p:spPr>
          <a:xfrm>
            <a:off x="2199564" y="3095225"/>
            <a:ext cx="2290200" cy="3450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1800"/>
              <a:buNone/>
              <a:defRPr b="1" sz="1800"/>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789" name="Google Shape;789;p25"/>
          <p:cNvSpPr txBox="1"/>
          <p:nvPr>
            <p:ph idx="14" type="title"/>
          </p:nvPr>
        </p:nvSpPr>
        <p:spPr>
          <a:xfrm>
            <a:off x="2199635" y="3405425"/>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790" name="Google Shape;790;p25"/>
          <p:cNvSpPr txBox="1"/>
          <p:nvPr>
            <p:ph idx="15" type="title"/>
          </p:nvPr>
        </p:nvSpPr>
        <p:spPr>
          <a:xfrm>
            <a:off x="2199635" y="3629750"/>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791" name="Google Shape;791;p25"/>
          <p:cNvSpPr txBox="1"/>
          <p:nvPr>
            <p:ph idx="16" type="title"/>
          </p:nvPr>
        </p:nvSpPr>
        <p:spPr>
          <a:xfrm>
            <a:off x="2199627" y="3910500"/>
            <a:ext cx="2290200" cy="4431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9pPr>
          </a:lstStyle>
          <a:p/>
        </p:txBody>
      </p:sp>
      <p:sp>
        <p:nvSpPr>
          <p:cNvPr id="792" name="Google Shape;792;p25"/>
          <p:cNvSpPr txBox="1"/>
          <p:nvPr>
            <p:ph idx="17" type="title"/>
          </p:nvPr>
        </p:nvSpPr>
        <p:spPr>
          <a:xfrm>
            <a:off x="6124214" y="3095225"/>
            <a:ext cx="2290200" cy="3450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1800"/>
              <a:buNone/>
              <a:defRPr b="1" sz="1800"/>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793" name="Google Shape;793;p25"/>
          <p:cNvSpPr txBox="1"/>
          <p:nvPr>
            <p:ph idx="18" type="title"/>
          </p:nvPr>
        </p:nvSpPr>
        <p:spPr>
          <a:xfrm>
            <a:off x="6124285" y="3405425"/>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794" name="Google Shape;794;p25"/>
          <p:cNvSpPr txBox="1"/>
          <p:nvPr>
            <p:ph idx="19" type="title"/>
          </p:nvPr>
        </p:nvSpPr>
        <p:spPr>
          <a:xfrm>
            <a:off x="6124285" y="3629750"/>
            <a:ext cx="2290200" cy="2541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200"/>
              <a:buFont typeface="Commissioner"/>
              <a:buNone/>
              <a:defRPr b="0" sz="1200">
                <a:solidFill>
                  <a:schemeClr val="dk2"/>
                </a:solidFill>
                <a:latin typeface="Commissioner"/>
                <a:ea typeface="Commissioner"/>
                <a:cs typeface="Commissioner"/>
                <a:sym typeface="Commissioner"/>
              </a:defRPr>
            </a:lvl9pPr>
          </a:lstStyle>
          <a:p/>
        </p:txBody>
      </p:sp>
      <p:sp>
        <p:nvSpPr>
          <p:cNvPr id="795" name="Google Shape;795;p25"/>
          <p:cNvSpPr txBox="1"/>
          <p:nvPr>
            <p:ph idx="20" type="title"/>
          </p:nvPr>
        </p:nvSpPr>
        <p:spPr>
          <a:xfrm>
            <a:off x="6124277" y="3910500"/>
            <a:ext cx="2290200" cy="4431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1pPr>
            <a:lvl2pPr lvl="1"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2pPr>
            <a:lvl3pPr lvl="2"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3pPr>
            <a:lvl4pPr lvl="3"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4pPr>
            <a:lvl5pPr lvl="4"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5pPr>
            <a:lvl6pPr lvl="5"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6pPr>
            <a:lvl7pPr lvl="6"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7pPr>
            <a:lvl8pPr lvl="7"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8pPr>
            <a:lvl9pPr lvl="8" rtl="0">
              <a:spcBef>
                <a:spcPts val="0"/>
              </a:spcBef>
              <a:spcAft>
                <a:spcPts val="0"/>
              </a:spcAft>
              <a:buClr>
                <a:schemeClr val="dk2"/>
              </a:buClr>
              <a:buSzPts val="1500"/>
              <a:buFont typeface="Commissioner"/>
              <a:buNone/>
              <a:defRPr b="0" sz="1500">
                <a:solidFill>
                  <a:schemeClr val="dk2"/>
                </a:solidFill>
                <a:latin typeface="Commissioner"/>
                <a:ea typeface="Commissioner"/>
                <a:cs typeface="Commissioner"/>
                <a:sym typeface="Commissione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796" name="Shape 796"/>
        <p:cNvGrpSpPr/>
        <p:nvPr/>
      </p:nvGrpSpPr>
      <p:grpSpPr>
        <a:xfrm>
          <a:off x="0" y="0"/>
          <a:ext cx="0" cy="0"/>
          <a:chOff x="0" y="0"/>
          <a:chExt cx="0" cy="0"/>
        </a:xfrm>
      </p:grpSpPr>
      <p:grpSp>
        <p:nvGrpSpPr>
          <p:cNvPr id="797" name="Google Shape;797;p26"/>
          <p:cNvGrpSpPr/>
          <p:nvPr/>
        </p:nvGrpSpPr>
        <p:grpSpPr>
          <a:xfrm>
            <a:off x="-15" y="2571344"/>
            <a:ext cx="9143864" cy="2572076"/>
            <a:chOff x="-15" y="2571344"/>
            <a:chExt cx="9143864" cy="2572076"/>
          </a:xfrm>
        </p:grpSpPr>
        <p:grpSp>
          <p:nvGrpSpPr>
            <p:cNvPr id="798" name="Google Shape;798;p26"/>
            <p:cNvGrpSpPr/>
            <p:nvPr/>
          </p:nvGrpSpPr>
          <p:grpSpPr>
            <a:xfrm>
              <a:off x="-15" y="2571344"/>
              <a:ext cx="9143864" cy="2572076"/>
              <a:chOff x="360150" y="989825"/>
              <a:chExt cx="3232875" cy="909375"/>
            </a:xfrm>
          </p:grpSpPr>
          <p:sp>
            <p:nvSpPr>
              <p:cNvPr id="799" name="Google Shape;799;p26"/>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6"/>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6"/>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6"/>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6"/>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6"/>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6"/>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6"/>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26"/>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1" name="Google Shape;821;p26"/>
          <p:cNvSpPr/>
          <p:nvPr/>
        </p:nvSpPr>
        <p:spPr>
          <a:xfrm>
            <a:off x="-25" y="2481500"/>
            <a:ext cx="9144000" cy="229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txBox="1"/>
          <p:nvPr>
            <p:ph type="title"/>
          </p:nvPr>
        </p:nvSpPr>
        <p:spPr>
          <a:xfrm>
            <a:off x="758775" y="391647"/>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823" name="Google Shape;823;p26"/>
          <p:cNvSpPr txBox="1"/>
          <p:nvPr>
            <p:ph idx="2" type="title"/>
          </p:nvPr>
        </p:nvSpPr>
        <p:spPr>
          <a:xfrm>
            <a:off x="3405675" y="1567791"/>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b="1" sz="18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824" name="Google Shape;824;p26"/>
          <p:cNvSpPr txBox="1"/>
          <p:nvPr>
            <p:ph idx="3" type="title"/>
          </p:nvPr>
        </p:nvSpPr>
        <p:spPr>
          <a:xfrm>
            <a:off x="3349512" y="2023191"/>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25" name="Google Shape;825;p26"/>
          <p:cNvSpPr txBox="1"/>
          <p:nvPr>
            <p:ph idx="4" type="title"/>
          </p:nvPr>
        </p:nvSpPr>
        <p:spPr>
          <a:xfrm>
            <a:off x="783300" y="1567791"/>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b="1" sz="18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826" name="Google Shape;826;p26"/>
          <p:cNvSpPr txBox="1"/>
          <p:nvPr>
            <p:ph idx="5" type="title"/>
          </p:nvPr>
        </p:nvSpPr>
        <p:spPr>
          <a:xfrm>
            <a:off x="727200" y="2023191"/>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27" name="Google Shape;827;p26"/>
          <p:cNvSpPr txBox="1"/>
          <p:nvPr>
            <p:ph idx="6" type="title"/>
          </p:nvPr>
        </p:nvSpPr>
        <p:spPr>
          <a:xfrm>
            <a:off x="6027838" y="1567791"/>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b="1" sz="18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828" name="Google Shape;828;p26"/>
          <p:cNvSpPr txBox="1"/>
          <p:nvPr>
            <p:ph idx="7" type="title"/>
          </p:nvPr>
        </p:nvSpPr>
        <p:spPr>
          <a:xfrm>
            <a:off x="5971700" y="2023191"/>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29" name="Google Shape;829;p26"/>
          <p:cNvSpPr txBox="1"/>
          <p:nvPr>
            <p:ph idx="8" type="title"/>
          </p:nvPr>
        </p:nvSpPr>
        <p:spPr>
          <a:xfrm>
            <a:off x="3405675" y="3143391"/>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b="1" sz="18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830" name="Google Shape;830;p26"/>
          <p:cNvSpPr txBox="1"/>
          <p:nvPr>
            <p:ph idx="9" type="title"/>
          </p:nvPr>
        </p:nvSpPr>
        <p:spPr>
          <a:xfrm>
            <a:off x="3349512" y="3598791"/>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31" name="Google Shape;831;p26"/>
          <p:cNvSpPr txBox="1"/>
          <p:nvPr>
            <p:ph idx="13" type="title"/>
          </p:nvPr>
        </p:nvSpPr>
        <p:spPr>
          <a:xfrm>
            <a:off x="783300" y="3143391"/>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b="1" sz="18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832" name="Google Shape;832;p26"/>
          <p:cNvSpPr txBox="1"/>
          <p:nvPr>
            <p:ph idx="14" type="title"/>
          </p:nvPr>
        </p:nvSpPr>
        <p:spPr>
          <a:xfrm>
            <a:off x="727200" y="3598791"/>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33" name="Google Shape;833;p26"/>
          <p:cNvSpPr txBox="1"/>
          <p:nvPr>
            <p:ph idx="15" type="title"/>
          </p:nvPr>
        </p:nvSpPr>
        <p:spPr>
          <a:xfrm>
            <a:off x="6027838" y="3143391"/>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b="1" sz="18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834" name="Google Shape;834;p26"/>
          <p:cNvSpPr txBox="1"/>
          <p:nvPr>
            <p:ph idx="16" type="title"/>
          </p:nvPr>
        </p:nvSpPr>
        <p:spPr>
          <a:xfrm>
            <a:off x="5971700" y="3598791"/>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ine columns 1">
  <p:cSld name="CUSTOM_3_1">
    <p:spTree>
      <p:nvGrpSpPr>
        <p:cNvPr id="835" name="Shape 835"/>
        <p:cNvGrpSpPr/>
        <p:nvPr/>
      </p:nvGrpSpPr>
      <p:grpSpPr>
        <a:xfrm>
          <a:off x="0" y="0"/>
          <a:ext cx="0" cy="0"/>
          <a:chOff x="0" y="0"/>
          <a:chExt cx="0" cy="0"/>
        </a:xfrm>
      </p:grpSpPr>
      <p:grpSp>
        <p:nvGrpSpPr>
          <p:cNvPr id="836" name="Google Shape;836;p27"/>
          <p:cNvGrpSpPr/>
          <p:nvPr/>
        </p:nvGrpSpPr>
        <p:grpSpPr>
          <a:xfrm>
            <a:off x="-15" y="2571344"/>
            <a:ext cx="9143864" cy="2572076"/>
            <a:chOff x="-15" y="2571344"/>
            <a:chExt cx="9143864" cy="2572076"/>
          </a:xfrm>
        </p:grpSpPr>
        <p:grpSp>
          <p:nvGrpSpPr>
            <p:cNvPr id="837" name="Google Shape;837;p27"/>
            <p:cNvGrpSpPr/>
            <p:nvPr/>
          </p:nvGrpSpPr>
          <p:grpSpPr>
            <a:xfrm>
              <a:off x="-15" y="2571344"/>
              <a:ext cx="9143864" cy="2572076"/>
              <a:chOff x="360150" y="989825"/>
              <a:chExt cx="3232875" cy="909375"/>
            </a:xfrm>
          </p:grpSpPr>
          <p:sp>
            <p:nvSpPr>
              <p:cNvPr id="838" name="Google Shape;838;p27"/>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7"/>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7"/>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8" name="Google Shape;858;p27"/>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0" name="Google Shape;860;p27"/>
          <p:cNvSpPr/>
          <p:nvPr/>
        </p:nvSpPr>
        <p:spPr>
          <a:xfrm>
            <a:off x="-25" y="2481500"/>
            <a:ext cx="9144000" cy="229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txBox="1"/>
          <p:nvPr>
            <p:ph type="title"/>
          </p:nvPr>
        </p:nvSpPr>
        <p:spPr>
          <a:xfrm>
            <a:off x="758775" y="391647"/>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862" name="Google Shape;862;p27"/>
          <p:cNvSpPr txBox="1"/>
          <p:nvPr>
            <p:ph idx="2" type="title"/>
          </p:nvPr>
        </p:nvSpPr>
        <p:spPr>
          <a:xfrm>
            <a:off x="3405675" y="1262991"/>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b="1" sz="18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863" name="Google Shape;863;p27"/>
          <p:cNvSpPr txBox="1"/>
          <p:nvPr>
            <p:ph idx="3" type="title"/>
          </p:nvPr>
        </p:nvSpPr>
        <p:spPr>
          <a:xfrm>
            <a:off x="3349512" y="1642197"/>
            <a:ext cx="2445000" cy="53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64" name="Google Shape;864;p27"/>
          <p:cNvSpPr txBox="1"/>
          <p:nvPr>
            <p:ph idx="4" type="title"/>
          </p:nvPr>
        </p:nvSpPr>
        <p:spPr>
          <a:xfrm>
            <a:off x="707100" y="1262991"/>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b="1" sz="18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865" name="Google Shape;865;p27"/>
          <p:cNvSpPr txBox="1"/>
          <p:nvPr>
            <p:ph idx="5" type="title"/>
          </p:nvPr>
        </p:nvSpPr>
        <p:spPr>
          <a:xfrm>
            <a:off x="651000" y="1642197"/>
            <a:ext cx="2445000" cy="53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66" name="Google Shape;866;p27"/>
          <p:cNvSpPr txBox="1"/>
          <p:nvPr>
            <p:ph idx="6" type="title"/>
          </p:nvPr>
        </p:nvSpPr>
        <p:spPr>
          <a:xfrm>
            <a:off x="6104038" y="1262991"/>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b="1" sz="18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867" name="Google Shape;867;p27"/>
          <p:cNvSpPr txBox="1"/>
          <p:nvPr>
            <p:ph idx="7" type="title"/>
          </p:nvPr>
        </p:nvSpPr>
        <p:spPr>
          <a:xfrm>
            <a:off x="6047900" y="1642197"/>
            <a:ext cx="2445000" cy="53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68" name="Google Shape;868;p27"/>
          <p:cNvSpPr txBox="1"/>
          <p:nvPr>
            <p:ph idx="8" type="title"/>
          </p:nvPr>
        </p:nvSpPr>
        <p:spPr>
          <a:xfrm>
            <a:off x="3405675" y="2447259"/>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b="1" sz="18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869" name="Google Shape;869;p27"/>
          <p:cNvSpPr txBox="1"/>
          <p:nvPr>
            <p:ph idx="9" type="title"/>
          </p:nvPr>
        </p:nvSpPr>
        <p:spPr>
          <a:xfrm>
            <a:off x="3349512" y="2826466"/>
            <a:ext cx="2445000" cy="53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70" name="Google Shape;870;p27"/>
          <p:cNvSpPr txBox="1"/>
          <p:nvPr>
            <p:ph idx="13" type="title"/>
          </p:nvPr>
        </p:nvSpPr>
        <p:spPr>
          <a:xfrm>
            <a:off x="707100" y="2447259"/>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b="1" sz="18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871" name="Google Shape;871;p27"/>
          <p:cNvSpPr txBox="1"/>
          <p:nvPr>
            <p:ph idx="14" type="title"/>
          </p:nvPr>
        </p:nvSpPr>
        <p:spPr>
          <a:xfrm>
            <a:off x="651000" y="2826466"/>
            <a:ext cx="2445000" cy="53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72" name="Google Shape;872;p27"/>
          <p:cNvSpPr txBox="1"/>
          <p:nvPr>
            <p:ph idx="15" type="title"/>
          </p:nvPr>
        </p:nvSpPr>
        <p:spPr>
          <a:xfrm>
            <a:off x="6104038" y="2447259"/>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b="1" sz="18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873" name="Google Shape;873;p27"/>
          <p:cNvSpPr txBox="1"/>
          <p:nvPr>
            <p:ph idx="16" type="title"/>
          </p:nvPr>
        </p:nvSpPr>
        <p:spPr>
          <a:xfrm>
            <a:off x="6047900" y="2826466"/>
            <a:ext cx="2445000" cy="53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74" name="Google Shape;874;p27"/>
          <p:cNvSpPr txBox="1"/>
          <p:nvPr>
            <p:ph idx="17" type="title"/>
          </p:nvPr>
        </p:nvSpPr>
        <p:spPr>
          <a:xfrm>
            <a:off x="3405675" y="3679153"/>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b="1" sz="18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875" name="Google Shape;875;p27"/>
          <p:cNvSpPr txBox="1"/>
          <p:nvPr>
            <p:ph idx="18" type="title"/>
          </p:nvPr>
        </p:nvSpPr>
        <p:spPr>
          <a:xfrm>
            <a:off x="3349512" y="4058359"/>
            <a:ext cx="2445000" cy="53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76" name="Google Shape;876;p27"/>
          <p:cNvSpPr txBox="1"/>
          <p:nvPr>
            <p:ph idx="19" type="title"/>
          </p:nvPr>
        </p:nvSpPr>
        <p:spPr>
          <a:xfrm>
            <a:off x="707100" y="3679153"/>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b="1" sz="18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877" name="Google Shape;877;p27"/>
          <p:cNvSpPr txBox="1"/>
          <p:nvPr>
            <p:ph idx="20" type="title"/>
          </p:nvPr>
        </p:nvSpPr>
        <p:spPr>
          <a:xfrm>
            <a:off x="651000" y="4058359"/>
            <a:ext cx="2445000" cy="53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78" name="Google Shape;878;p27"/>
          <p:cNvSpPr txBox="1"/>
          <p:nvPr>
            <p:ph idx="21" type="title"/>
          </p:nvPr>
        </p:nvSpPr>
        <p:spPr>
          <a:xfrm>
            <a:off x="6104038" y="3679153"/>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b="1" sz="18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879" name="Google Shape;879;p27"/>
          <p:cNvSpPr txBox="1"/>
          <p:nvPr>
            <p:ph idx="22" type="title"/>
          </p:nvPr>
        </p:nvSpPr>
        <p:spPr>
          <a:xfrm>
            <a:off x="6047900" y="4058359"/>
            <a:ext cx="2445000" cy="53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Commissioner"/>
                <a:ea typeface="Commissioner"/>
                <a:cs typeface="Commissioner"/>
                <a:sym typeface="Commission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880" name="Shape 880"/>
        <p:cNvGrpSpPr/>
        <p:nvPr/>
      </p:nvGrpSpPr>
      <p:grpSpPr>
        <a:xfrm>
          <a:off x="0" y="0"/>
          <a:ext cx="0" cy="0"/>
          <a:chOff x="0" y="0"/>
          <a:chExt cx="0" cy="0"/>
        </a:xfrm>
      </p:grpSpPr>
      <p:grpSp>
        <p:nvGrpSpPr>
          <p:cNvPr id="881" name="Google Shape;881;p28"/>
          <p:cNvGrpSpPr/>
          <p:nvPr/>
        </p:nvGrpSpPr>
        <p:grpSpPr>
          <a:xfrm>
            <a:off x="-15" y="2571344"/>
            <a:ext cx="9143864" cy="2572076"/>
            <a:chOff x="-15" y="2571344"/>
            <a:chExt cx="9143864" cy="2572076"/>
          </a:xfrm>
        </p:grpSpPr>
        <p:grpSp>
          <p:nvGrpSpPr>
            <p:cNvPr id="882" name="Google Shape;882;p28"/>
            <p:cNvGrpSpPr/>
            <p:nvPr/>
          </p:nvGrpSpPr>
          <p:grpSpPr>
            <a:xfrm>
              <a:off x="-15" y="2571344"/>
              <a:ext cx="9143864" cy="2572076"/>
              <a:chOff x="360150" y="989825"/>
              <a:chExt cx="3232875" cy="909375"/>
            </a:xfrm>
          </p:grpSpPr>
          <p:sp>
            <p:nvSpPr>
              <p:cNvPr id="883" name="Google Shape;883;p28"/>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8"/>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8"/>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8"/>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8"/>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8"/>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8"/>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8"/>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8"/>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8"/>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8"/>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3" name="Google Shape;903;p28"/>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5" name="Google Shape;905;p28"/>
          <p:cNvSpPr/>
          <p:nvPr/>
        </p:nvSpPr>
        <p:spPr>
          <a:xfrm>
            <a:off x="-25" y="2481500"/>
            <a:ext cx="9144000" cy="212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txBox="1"/>
          <p:nvPr>
            <p:ph type="title"/>
          </p:nvPr>
        </p:nvSpPr>
        <p:spPr>
          <a:xfrm>
            <a:off x="758775" y="391647"/>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600"/>
              <a:buNone/>
              <a:defRPr/>
            </a:lvl1pPr>
            <a:lvl2pPr lvl="1" rtl="0">
              <a:spcBef>
                <a:spcPts val="0"/>
              </a:spcBef>
              <a:spcAft>
                <a:spcPts val="0"/>
              </a:spcAft>
              <a:buClr>
                <a:schemeClr val="accent6"/>
              </a:buClr>
              <a:buSzPts val="2600"/>
              <a:buNone/>
              <a:defRPr>
                <a:solidFill>
                  <a:schemeClr val="accent6"/>
                </a:solidFill>
              </a:defRPr>
            </a:lvl2pPr>
            <a:lvl3pPr lvl="2" rtl="0">
              <a:spcBef>
                <a:spcPts val="0"/>
              </a:spcBef>
              <a:spcAft>
                <a:spcPts val="0"/>
              </a:spcAft>
              <a:buClr>
                <a:schemeClr val="accent6"/>
              </a:buClr>
              <a:buSzPts val="2600"/>
              <a:buNone/>
              <a:defRPr>
                <a:solidFill>
                  <a:schemeClr val="accent6"/>
                </a:solidFill>
              </a:defRPr>
            </a:lvl3pPr>
            <a:lvl4pPr lvl="3" rtl="0">
              <a:spcBef>
                <a:spcPts val="0"/>
              </a:spcBef>
              <a:spcAft>
                <a:spcPts val="0"/>
              </a:spcAft>
              <a:buClr>
                <a:schemeClr val="accent6"/>
              </a:buClr>
              <a:buSzPts val="2600"/>
              <a:buNone/>
              <a:defRPr>
                <a:solidFill>
                  <a:schemeClr val="accent6"/>
                </a:solidFill>
              </a:defRPr>
            </a:lvl4pPr>
            <a:lvl5pPr lvl="4" rtl="0">
              <a:spcBef>
                <a:spcPts val="0"/>
              </a:spcBef>
              <a:spcAft>
                <a:spcPts val="0"/>
              </a:spcAft>
              <a:buClr>
                <a:schemeClr val="accent6"/>
              </a:buClr>
              <a:buSzPts val="2600"/>
              <a:buNone/>
              <a:defRPr>
                <a:solidFill>
                  <a:schemeClr val="accent6"/>
                </a:solidFill>
              </a:defRPr>
            </a:lvl5pPr>
            <a:lvl6pPr lvl="5" rtl="0">
              <a:spcBef>
                <a:spcPts val="0"/>
              </a:spcBef>
              <a:spcAft>
                <a:spcPts val="0"/>
              </a:spcAft>
              <a:buClr>
                <a:schemeClr val="accent6"/>
              </a:buClr>
              <a:buSzPts val="2600"/>
              <a:buNone/>
              <a:defRPr>
                <a:solidFill>
                  <a:schemeClr val="accent6"/>
                </a:solidFill>
              </a:defRPr>
            </a:lvl6pPr>
            <a:lvl7pPr lvl="6" rtl="0">
              <a:spcBef>
                <a:spcPts val="0"/>
              </a:spcBef>
              <a:spcAft>
                <a:spcPts val="0"/>
              </a:spcAft>
              <a:buClr>
                <a:schemeClr val="accent6"/>
              </a:buClr>
              <a:buSzPts val="2600"/>
              <a:buNone/>
              <a:defRPr>
                <a:solidFill>
                  <a:schemeClr val="accent6"/>
                </a:solidFill>
              </a:defRPr>
            </a:lvl7pPr>
            <a:lvl8pPr lvl="7" rtl="0">
              <a:spcBef>
                <a:spcPts val="0"/>
              </a:spcBef>
              <a:spcAft>
                <a:spcPts val="0"/>
              </a:spcAft>
              <a:buClr>
                <a:schemeClr val="accent6"/>
              </a:buClr>
              <a:buSzPts val="2600"/>
              <a:buNone/>
              <a:defRPr>
                <a:solidFill>
                  <a:schemeClr val="accent6"/>
                </a:solidFill>
              </a:defRPr>
            </a:lvl8pPr>
            <a:lvl9pPr lvl="8" rtl="0">
              <a:spcBef>
                <a:spcPts val="0"/>
              </a:spcBef>
              <a:spcAft>
                <a:spcPts val="0"/>
              </a:spcAft>
              <a:buClr>
                <a:schemeClr val="accent6"/>
              </a:buClr>
              <a:buSzPts val="2600"/>
              <a:buNone/>
              <a:defRPr>
                <a:solidFill>
                  <a:schemeClr val="accent6"/>
                </a:solidFill>
              </a:defRPr>
            </a:lvl9pPr>
          </a:lstStyle>
          <a:p/>
        </p:txBody>
      </p:sp>
      <p:sp>
        <p:nvSpPr>
          <p:cNvPr id="907" name="Google Shape;907;p28"/>
          <p:cNvSpPr txBox="1"/>
          <p:nvPr>
            <p:ph idx="1" type="subTitle"/>
          </p:nvPr>
        </p:nvSpPr>
        <p:spPr>
          <a:xfrm>
            <a:off x="1039550" y="2298500"/>
            <a:ext cx="2706000" cy="13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2">
    <p:spTree>
      <p:nvGrpSpPr>
        <p:cNvPr id="908" name="Shape 908"/>
        <p:cNvGrpSpPr/>
        <p:nvPr/>
      </p:nvGrpSpPr>
      <p:grpSpPr>
        <a:xfrm>
          <a:off x="0" y="0"/>
          <a:ext cx="0" cy="0"/>
          <a:chOff x="0" y="0"/>
          <a:chExt cx="0" cy="0"/>
        </a:xfrm>
      </p:grpSpPr>
      <p:grpSp>
        <p:nvGrpSpPr>
          <p:cNvPr id="909" name="Google Shape;909;p29"/>
          <p:cNvGrpSpPr/>
          <p:nvPr/>
        </p:nvGrpSpPr>
        <p:grpSpPr>
          <a:xfrm>
            <a:off x="-15" y="2571344"/>
            <a:ext cx="9143864" cy="2572076"/>
            <a:chOff x="-15" y="2571344"/>
            <a:chExt cx="9143864" cy="2572076"/>
          </a:xfrm>
        </p:grpSpPr>
        <p:grpSp>
          <p:nvGrpSpPr>
            <p:cNvPr id="910" name="Google Shape;910;p29"/>
            <p:cNvGrpSpPr/>
            <p:nvPr/>
          </p:nvGrpSpPr>
          <p:grpSpPr>
            <a:xfrm>
              <a:off x="-15" y="2571344"/>
              <a:ext cx="9143864" cy="2572076"/>
              <a:chOff x="360150" y="989825"/>
              <a:chExt cx="3232875" cy="909375"/>
            </a:xfrm>
          </p:grpSpPr>
          <p:sp>
            <p:nvSpPr>
              <p:cNvPr id="911" name="Google Shape;911;p29"/>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9"/>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9"/>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9"/>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9"/>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9"/>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9"/>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9"/>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9"/>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9"/>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9"/>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9"/>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9"/>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9"/>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9"/>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9"/>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9"/>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9"/>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9"/>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9"/>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1" name="Google Shape;931;p29"/>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9"/>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3" name="Google Shape;933;p29"/>
          <p:cNvSpPr/>
          <p:nvPr/>
        </p:nvSpPr>
        <p:spPr>
          <a:xfrm>
            <a:off x="-25" y="2481500"/>
            <a:ext cx="9144000" cy="212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9"/>
          <p:cNvSpPr txBox="1"/>
          <p:nvPr>
            <p:ph type="title"/>
          </p:nvPr>
        </p:nvSpPr>
        <p:spPr>
          <a:xfrm>
            <a:off x="758775" y="391647"/>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600"/>
              <a:buNone/>
              <a:defRPr/>
            </a:lvl1pPr>
            <a:lvl2pPr lvl="1" rtl="0">
              <a:spcBef>
                <a:spcPts val="0"/>
              </a:spcBef>
              <a:spcAft>
                <a:spcPts val="0"/>
              </a:spcAft>
              <a:buClr>
                <a:schemeClr val="accent6"/>
              </a:buClr>
              <a:buSzPts val="2600"/>
              <a:buNone/>
              <a:defRPr>
                <a:solidFill>
                  <a:schemeClr val="accent6"/>
                </a:solidFill>
              </a:defRPr>
            </a:lvl2pPr>
            <a:lvl3pPr lvl="2" rtl="0">
              <a:spcBef>
                <a:spcPts val="0"/>
              </a:spcBef>
              <a:spcAft>
                <a:spcPts val="0"/>
              </a:spcAft>
              <a:buClr>
                <a:schemeClr val="accent6"/>
              </a:buClr>
              <a:buSzPts val="2600"/>
              <a:buNone/>
              <a:defRPr>
                <a:solidFill>
                  <a:schemeClr val="accent6"/>
                </a:solidFill>
              </a:defRPr>
            </a:lvl3pPr>
            <a:lvl4pPr lvl="3" rtl="0">
              <a:spcBef>
                <a:spcPts val="0"/>
              </a:spcBef>
              <a:spcAft>
                <a:spcPts val="0"/>
              </a:spcAft>
              <a:buClr>
                <a:schemeClr val="accent6"/>
              </a:buClr>
              <a:buSzPts val="2600"/>
              <a:buNone/>
              <a:defRPr>
                <a:solidFill>
                  <a:schemeClr val="accent6"/>
                </a:solidFill>
              </a:defRPr>
            </a:lvl4pPr>
            <a:lvl5pPr lvl="4" rtl="0">
              <a:spcBef>
                <a:spcPts val="0"/>
              </a:spcBef>
              <a:spcAft>
                <a:spcPts val="0"/>
              </a:spcAft>
              <a:buClr>
                <a:schemeClr val="accent6"/>
              </a:buClr>
              <a:buSzPts val="2600"/>
              <a:buNone/>
              <a:defRPr>
                <a:solidFill>
                  <a:schemeClr val="accent6"/>
                </a:solidFill>
              </a:defRPr>
            </a:lvl5pPr>
            <a:lvl6pPr lvl="5" rtl="0">
              <a:spcBef>
                <a:spcPts val="0"/>
              </a:spcBef>
              <a:spcAft>
                <a:spcPts val="0"/>
              </a:spcAft>
              <a:buClr>
                <a:schemeClr val="accent6"/>
              </a:buClr>
              <a:buSzPts val="2600"/>
              <a:buNone/>
              <a:defRPr>
                <a:solidFill>
                  <a:schemeClr val="accent6"/>
                </a:solidFill>
              </a:defRPr>
            </a:lvl6pPr>
            <a:lvl7pPr lvl="6" rtl="0">
              <a:spcBef>
                <a:spcPts val="0"/>
              </a:spcBef>
              <a:spcAft>
                <a:spcPts val="0"/>
              </a:spcAft>
              <a:buClr>
                <a:schemeClr val="accent6"/>
              </a:buClr>
              <a:buSzPts val="2600"/>
              <a:buNone/>
              <a:defRPr>
                <a:solidFill>
                  <a:schemeClr val="accent6"/>
                </a:solidFill>
              </a:defRPr>
            </a:lvl7pPr>
            <a:lvl8pPr lvl="7" rtl="0">
              <a:spcBef>
                <a:spcPts val="0"/>
              </a:spcBef>
              <a:spcAft>
                <a:spcPts val="0"/>
              </a:spcAft>
              <a:buClr>
                <a:schemeClr val="accent6"/>
              </a:buClr>
              <a:buSzPts val="2600"/>
              <a:buNone/>
              <a:defRPr>
                <a:solidFill>
                  <a:schemeClr val="accent6"/>
                </a:solidFill>
              </a:defRPr>
            </a:lvl8pPr>
            <a:lvl9pPr lvl="8" rtl="0">
              <a:spcBef>
                <a:spcPts val="0"/>
              </a:spcBef>
              <a:spcAft>
                <a:spcPts val="0"/>
              </a:spcAft>
              <a:buClr>
                <a:schemeClr val="accent6"/>
              </a:buClr>
              <a:buSzPts val="2600"/>
              <a:buNone/>
              <a:defRPr>
                <a:solidFill>
                  <a:schemeClr val="accent6"/>
                </a:solidFill>
              </a:defRPr>
            </a:lvl9pPr>
          </a:lstStyle>
          <a:p/>
        </p:txBody>
      </p:sp>
      <p:sp>
        <p:nvSpPr>
          <p:cNvPr id="935" name="Google Shape;935;p29"/>
          <p:cNvSpPr txBox="1"/>
          <p:nvPr>
            <p:ph idx="1" type="subTitle"/>
          </p:nvPr>
        </p:nvSpPr>
        <p:spPr>
          <a:xfrm>
            <a:off x="4622950" y="1956175"/>
            <a:ext cx="2766900" cy="1396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5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6_1">
    <p:spTree>
      <p:nvGrpSpPr>
        <p:cNvPr id="936" name="Shape 936"/>
        <p:cNvGrpSpPr/>
        <p:nvPr/>
      </p:nvGrpSpPr>
      <p:grpSpPr>
        <a:xfrm>
          <a:off x="0" y="0"/>
          <a:ext cx="0" cy="0"/>
          <a:chOff x="0" y="0"/>
          <a:chExt cx="0" cy="0"/>
        </a:xfrm>
      </p:grpSpPr>
      <p:grpSp>
        <p:nvGrpSpPr>
          <p:cNvPr id="937" name="Google Shape;937;p30"/>
          <p:cNvGrpSpPr/>
          <p:nvPr/>
        </p:nvGrpSpPr>
        <p:grpSpPr>
          <a:xfrm>
            <a:off x="-15" y="2571419"/>
            <a:ext cx="9143864" cy="2572076"/>
            <a:chOff x="-15" y="2571344"/>
            <a:chExt cx="9143864" cy="2572076"/>
          </a:xfrm>
        </p:grpSpPr>
        <p:grpSp>
          <p:nvGrpSpPr>
            <p:cNvPr id="938" name="Google Shape;938;p30"/>
            <p:cNvGrpSpPr/>
            <p:nvPr/>
          </p:nvGrpSpPr>
          <p:grpSpPr>
            <a:xfrm>
              <a:off x="-15" y="2571344"/>
              <a:ext cx="9143864" cy="2572076"/>
              <a:chOff x="360150" y="989825"/>
              <a:chExt cx="3232875" cy="909375"/>
            </a:xfrm>
          </p:grpSpPr>
          <p:sp>
            <p:nvSpPr>
              <p:cNvPr id="939" name="Google Shape;939;p30"/>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0"/>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0"/>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0"/>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0"/>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0"/>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0"/>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0"/>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0"/>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0"/>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0"/>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0"/>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0"/>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0"/>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0"/>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0"/>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0"/>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0"/>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0"/>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9" name="Google Shape;959;p30"/>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0"/>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1" name="Google Shape;961;p30"/>
          <p:cNvSpPr/>
          <p:nvPr/>
        </p:nvSpPr>
        <p:spPr>
          <a:xfrm>
            <a:off x="0" y="2490475"/>
            <a:ext cx="9144000" cy="2283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0"/>
          <p:cNvSpPr txBox="1"/>
          <p:nvPr>
            <p:ph type="title"/>
          </p:nvPr>
        </p:nvSpPr>
        <p:spPr>
          <a:xfrm>
            <a:off x="758775" y="391647"/>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600"/>
              <a:buNone/>
              <a:defRPr/>
            </a:lvl1pPr>
            <a:lvl2pPr lvl="1" rtl="0">
              <a:spcBef>
                <a:spcPts val="0"/>
              </a:spcBef>
              <a:spcAft>
                <a:spcPts val="0"/>
              </a:spcAft>
              <a:buClr>
                <a:schemeClr val="accent6"/>
              </a:buClr>
              <a:buSzPts val="2600"/>
              <a:buNone/>
              <a:defRPr>
                <a:solidFill>
                  <a:schemeClr val="accent6"/>
                </a:solidFill>
              </a:defRPr>
            </a:lvl2pPr>
            <a:lvl3pPr lvl="2" rtl="0">
              <a:spcBef>
                <a:spcPts val="0"/>
              </a:spcBef>
              <a:spcAft>
                <a:spcPts val="0"/>
              </a:spcAft>
              <a:buClr>
                <a:schemeClr val="accent6"/>
              </a:buClr>
              <a:buSzPts val="2600"/>
              <a:buNone/>
              <a:defRPr>
                <a:solidFill>
                  <a:schemeClr val="accent6"/>
                </a:solidFill>
              </a:defRPr>
            </a:lvl3pPr>
            <a:lvl4pPr lvl="3" rtl="0">
              <a:spcBef>
                <a:spcPts val="0"/>
              </a:spcBef>
              <a:spcAft>
                <a:spcPts val="0"/>
              </a:spcAft>
              <a:buClr>
                <a:schemeClr val="accent6"/>
              </a:buClr>
              <a:buSzPts val="2600"/>
              <a:buNone/>
              <a:defRPr>
                <a:solidFill>
                  <a:schemeClr val="accent6"/>
                </a:solidFill>
              </a:defRPr>
            </a:lvl4pPr>
            <a:lvl5pPr lvl="4" rtl="0">
              <a:spcBef>
                <a:spcPts val="0"/>
              </a:spcBef>
              <a:spcAft>
                <a:spcPts val="0"/>
              </a:spcAft>
              <a:buClr>
                <a:schemeClr val="accent6"/>
              </a:buClr>
              <a:buSzPts val="2600"/>
              <a:buNone/>
              <a:defRPr>
                <a:solidFill>
                  <a:schemeClr val="accent6"/>
                </a:solidFill>
              </a:defRPr>
            </a:lvl5pPr>
            <a:lvl6pPr lvl="5" rtl="0">
              <a:spcBef>
                <a:spcPts val="0"/>
              </a:spcBef>
              <a:spcAft>
                <a:spcPts val="0"/>
              </a:spcAft>
              <a:buClr>
                <a:schemeClr val="accent6"/>
              </a:buClr>
              <a:buSzPts val="2600"/>
              <a:buNone/>
              <a:defRPr>
                <a:solidFill>
                  <a:schemeClr val="accent6"/>
                </a:solidFill>
              </a:defRPr>
            </a:lvl6pPr>
            <a:lvl7pPr lvl="6" rtl="0">
              <a:spcBef>
                <a:spcPts val="0"/>
              </a:spcBef>
              <a:spcAft>
                <a:spcPts val="0"/>
              </a:spcAft>
              <a:buClr>
                <a:schemeClr val="accent6"/>
              </a:buClr>
              <a:buSzPts val="2600"/>
              <a:buNone/>
              <a:defRPr>
                <a:solidFill>
                  <a:schemeClr val="accent6"/>
                </a:solidFill>
              </a:defRPr>
            </a:lvl7pPr>
            <a:lvl8pPr lvl="7" rtl="0">
              <a:spcBef>
                <a:spcPts val="0"/>
              </a:spcBef>
              <a:spcAft>
                <a:spcPts val="0"/>
              </a:spcAft>
              <a:buClr>
                <a:schemeClr val="accent6"/>
              </a:buClr>
              <a:buSzPts val="2600"/>
              <a:buNone/>
              <a:defRPr>
                <a:solidFill>
                  <a:schemeClr val="accent6"/>
                </a:solidFill>
              </a:defRPr>
            </a:lvl8pPr>
            <a:lvl9pPr lvl="8" rtl="0">
              <a:spcBef>
                <a:spcPts val="0"/>
              </a:spcBef>
              <a:spcAft>
                <a:spcPts val="0"/>
              </a:spcAft>
              <a:buClr>
                <a:schemeClr val="accent6"/>
              </a:buClr>
              <a:buSzPts val="2600"/>
              <a:buNone/>
              <a:defRPr>
                <a:solidFill>
                  <a:schemeClr val="accent6"/>
                </a:solidFill>
              </a:defRPr>
            </a:lvl9pPr>
          </a:lstStyle>
          <a:p/>
        </p:txBody>
      </p:sp>
      <p:sp>
        <p:nvSpPr>
          <p:cNvPr id="963" name="Google Shape;963;p30"/>
          <p:cNvSpPr txBox="1"/>
          <p:nvPr>
            <p:ph idx="1" type="subTitle"/>
          </p:nvPr>
        </p:nvSpPr>
        <p:spPr>
          <a:xfrm>
            <a:off x="978290" y="1460300"/>
            <a:ext cx="3502800" cy="2242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000"/>
              <a:buChar char="●"/>
              <a:defRPr sz="11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64" name="Google Shape;964;p30"/>
          <p:cNvSpPr txBox="1"/>
          <p:nvPr>
            <p:ph idx="2" type="title"/>
          </p:nvPr>
        </p:nvSpPr>
        <p:spPr>
          <a:xfrm>
            <a:off x="978300" y="1034175"/>
            <a:ext cx="350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65" name="Google Shape;965;p30"/>
          <p:cNvSpPr txBox="1"/>
          <p:nvPr>
            <p:ph idx="3" type="subTitle"/>
          </p:nvPr>
        </p:nvSpPr>
        <p:spPr>
          <a:xfrm>
            <a:off x="4662913" y="1460300"/>
            <a:ext cx="3502800" cy="2547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000"/>
              <a:buChar char="●"/>
              <a:defRPr sz="11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66" name="Google Shape;966;p30"/>
          <p:cNvSpPr txBox="1"/>
          <p:nvPr>
            <p:ph idx="4" type="title"/>
          </p:nvPr>
        </p:nvSpPr>
        <p:spPr>
          <a:xfrm>
            <a:off x="4662925" y="1034175"/>
            <a:ext cx="350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67" name="Google Shape;967;p30"/>
          <p:cNvSpPr txBox="1"/>
          <p:nvPr>
            <p:ph idx="5" type="subTitle"/>
          </p:nvPr>
        </p:nvSpPr>
        <p:spPr>
          <a:xfrm>
            <a:off x="978300" y="4007700"/>
            <a:ext cx="3502800" cy="39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000"/>
              <a:buChar char="●"/>
              <a:defRPr sz="1100">
                <a:solidFill>
                  <a:schemeClr val="hlink"/>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68" name="Google Shape;968;p30"/>
          <p:cNvSpPr txBox="1"/>
          <p:nvPr>
            <p:ph idx="6" type="title"/>
          </p:nvPr>
        </p:nvSpPr>
        <p:spPr>
          <a:xfrm>
            <a:off x="978300" y="3581575"/>
            <a:ext cx="350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grpSp>
        <p:nvGrpSpPr>
          <p:cNvPr id="66" name="Google Shape;66;p4"/>
          <p:cNvGrpSpPr/>
          <p:nvPr/>
        </p:nvGrpSpPr>
        <p:grpSpPr>
          <a:xfrm>
            <a:off x="-15" y="2571344"/>
            <a:ext cx="9143864" cy="2572076"/>
            <a:chOff x="-15" y="2571344"/>
            <a:chExt cx="9143864" cy="2572076"/>
          </a:xfrm>
        </p:grpSpPr>
        <p:grpSp>
          <p:nvGrpSpPr>
            <p:cNvPr id="67" name="Google Shape;67;p4"/>
            <p:cNvGrpSpPr/>
            <p:nvPr/>
          </p:nvGrpSpPr>
          <p:grpSpPr>
            <a:xfrm>
              <a:off x="-15" y="2571344"/>
              <a:ext cx="9143864" cy="2572076"/>
              <a:chOff x="360150" y="989825"/>
              <a:chExt cx="3232875" cy="909375"/>
            </a:xfrm>
          </p:grpSpPr>
          <p:sp>
            <p:nvSpPr>
              <p:cNvPr id="68" name="Google Shape;68;p4"/>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4"/>
          <p:cNvSpPr/>
          <p:nvPr/>
        </p:nvSpPr>
        <p:spPr>
          <a:xfrm>
            <a:off x="0" y="2446650"/>
            <a:ext cx="9144000" cy="2327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txBox="1"/>
          <p:nvPr>
            <p:ph idx="1" type="body"/>
          </p:nvPr>
        </p:nvSpPr>
        <p:spPr>
          <a:xfrm>
            <a:off x="975350" y="955247"/>
            <a:ext cx="7193400" cy="369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92" name="Google Shape;92;p4"/>
          <p:cNvSpPr txBox="1"/>
          <p:nvPr>
            <p:ph type="title"/>
          </p:nvPr>
        </p:nvSpPr>
        <p:spPr>
          <a:xfrm>
            <a:off x="758775" y="391647"/>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2600"/>
              <a:buNone/>
              <a:defRPr/>
            </a:lvl1pPr>
            <a:lvl2pPr lvl="1" rtl="0">
              <a:spcBef>
                <a:spcPts val="0"/>
              </a:spcBef>
              <a:spcAft>
                <a:spcPts val="0"/>
              </a:spcAft>
              <a:buClr>
                <a:schemeClr val="accent5"/>
              </a:buClr>
              <a:buSzPts val="2600"/>
              <a:buNone/>
              <a:defRPr>
                <a:solidFill>
                  <a:schemeClr val="accent5"/>
                </a:solidFill>
              </a:defRPr>
            </a:lvl2pPr>
            <a:lvl3pPr lvl="2" rtl="0">
              <a:spcBef>
                <a:spcPts val="0"/>
              </a:spcBef>
              <a:spcAft>
                <a:spcPts val="0"/>
              </a:spcAft>
              <a:buClr>
                <a:schemeClr val="accent5"/>
              </a:buClr>
              <a:buSzPts val="2600"/>
              <a:buNone/>
              <a:defRPr>
                <a:solidFill>
                  <a:schemeClr val="accent5"/>
                </a:solidFill>
              </a:defRPr>
            </a:lvl3pPr>
            <a:lvl4pPr lvl="3" rtl="0">
              <a:spcBef>
                <a:spcPts val="0"/>
              </a:spcBef>
              <a:spcAft>
                <a:spcPts val="0"/>
              </a:spcAft>
              <a:buClr>
                <a:schemeClr val="accent5"/>
              </a:buClr>
              <a:buSzPts val="2600"/>
              <a:buNone/>
              <a:defRPr>
                <a:solidFill>
                  <a:schemeClr val="accent5"/>
                </a:solidFill>
              </a:defRPr>
            </a:lvl4pPr>
            <a:lvl5pPr lvl="4" rtl="0">
              <a:spcBef>
                <a:spcPts val="0"/>
              </a:spcBef>
              <a:spcAft>
                <a:spcPts val="0"/>
              </a:spcAft>
              <a:buClr>
                <a:schemeClr val="accent5"/>
              </a:buClr>
              <a:buSzPts val="2600"/>
              <a:buNone/>
              <a:defRPr>
                <a:solidFill>
                  <a:schemeClr val="accent5"/>
                </a:solidFill>
              </a:defRPr>
            </a:lvl5pPr>
            <a:lvl6pPr lvl="5" rtl="0">
              <a:spcBef>
                <a:spcPts val="0"/>
              </a:spcBef>
              <a:spcAft>
                <a:spcPts val="0"/>
              </a:spcAft>
              <a:buClr>
                <a:schemeClr val="accent5"/>
              </a:buClr>
              <a:buSzPts val="2600"/>
              <a:buNone/>
              <a:defRPr>
                <a:solidFill>
                  <a:schemeClr val="accent5"/>
                </a:solidFill>
              </a:defRPr>
            </a:lvl6pPr>
            <a:lvl7pPr lvl="6" rtl="0">
              <a:spcBef>
                <a:spcPts val="0"/>
              </a:spcBef>
              <a:spcAft>
                <a:spcPts val="0"/>
              </a:spcAft>
              <a:buClr>
                <a:schemeClr val="accent5"/>
              </a:buClr>
              <a:buSzPts val="2600"/>
              <a:buNone/>
              <a:defRPr>
                <a:solidFill>
                  <a:schemeClr val="accent5"/>
                </a:solidFill>
              </a:defRPr>
            </a:lvl7pPr>
            <a:lvl8pPr lvl="7" rtl="0">
              <a:spcBef>
                <a:spcPts val="0"/>
              </a:spcBef>
              <a:spcAft>
                <a:spcPts val="0"/>
              </a:spcAft>
              <a:buClr>
                <a:schemeClr val="accent5"/>
              </a:buClr>
              <a:buSzPts val="2600"/>
              <a:buNone/>
              <a:defRPr>
                <a:solidFill>
                  <a:schemeClr val="accent5"/>
                </a:solidFill>
              </a:defRPr>
            </a:lvl8pPr>
            <a:lvl9pPr lvl="8" rtl="0">
              <a:spcBef>
                <a:spcPts val="0"/>
              </a:spcBef>
              <a:spcAft>
                <a:spcPts val="0"/>
              </a:spcAft>
              <a:buClr>
                <a:schemeClr val="accent5"/>
              </a:buClr>
              <a:buSzPts val="2600"/>
              <a:buNone/>
              <a:defRPr>
                <a:solidFill>
                  <a:schemeClr val="accent5"/>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969" name="Shape 969"/>
        <p:cNvGrpSpPr/>
        <p:nvPr/>
      </p:nvGrpSpPr>
      <p:grpSpPr>
        <a:xfrm>
          <a:off x="0" y="0"/>
          <a:ext cx="0" cy="0"/>
          <a:chOff x="0" y="0"/>
          <a:chExt cx="0" cy="0"/>
        </a:xfrm>
      </p:grpSpPr>
      <p:grpSp>
        <p:nvGrpSpPr>
          <p:cNvPr id="970" name="Google Shape;970;p31"/>
          <p:cNvGrpSpPr/>
          <p:nvPr/>
        </p:nvGrpSpPr>
        <p:grpSpPr>
          <a:xfrm>
            <a:off x="-15" y="2571344"/>
            <a:ext cx="9143864" cy="2572076"/>
            <a:chOff x="-15" y="2571344"/>
            <a:chExt cx="9143864" cy="2572076"/>
          </a:xfrm>
        </p:grpSpPr>
        <p:grpSp>
          <p:nvGrpSpPr>
            <p:cNvPr id="971" name="Google Shape;971;p31"/>
            <p:cNvGrpSpPr/>
            <p:nvPr/>
          </p:nvGrpSpPr>
          <p:grpSpPr>
            <a:xfrm>
              <a:off x="-15" y="2571344"/>
              <a:ext cx="9143864" cy="2572076"/>
              <a:chOff x="360150" y="989825"/>
              <a:chExt cx="3232875" cy="909375"/>
            </a:xfrm>
          </p:grpSpPr>
          <p:sp>
            <p:nvSpPr>
              <p:cNvPr id="972" name="Google Shape;972;p31"/>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1"/>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1"/>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1"/>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1"/>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1"/>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1"/>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1"/>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1"/>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1"/>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1"/>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1"/>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1"/>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1"/>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1"/>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1"/>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1"/>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1"/>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1"/>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1"/>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2" name="Google Shape;992;p31"/>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1"/>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4" name="Google Shape;994;p31"/>
          <p:cNvSpPr/>
          <p:nvPr/>
        </p:nvSpPr>
        <p:spPr>
          <a:xfrm>
            <a:off x="719700" y="2481500"/>
            <a:ext cx="7704600" cy="229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1"/>
          <p:cNvSpPr txBox="1"/>
          <p:nvPr>
            <p:ph type="ctrTitle"/>
          </p:nvPr>
        </p:nvSpPr>
        <p:spPr>
          <a:xfrm>
            <a:off x="2288000" y="584079"/>
            <a:ext cx="4568100" cy="1186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5"/>
              </a:buClr>
              <a:buSzPts val="5200"/>
              <a:buNone/>
              <a:defRPr sz="7500"/>
            </a:lvl1pPr>
            <a:lvl2pPr lvl="1" rtl="0" algn="ctr">
              <a:spcBef>
                <a:spcPts val="0"/>
              </a:spcBef>
              <a:spcAft>
                <a:spcPts val="0"/>
              </a:spcAft>
              <a:buClr>
                <a:schemeClr val="accent5"/>
              </a:buClr>
              <a:buSzPts val="5200"/>
              <a:buNone/>
              <a:defRPr sz="5200">
                <a:solidFill>
                  <a:schemeClr val="accent5"/>
                </a:solidFill>
              </a:defRPr>
            </a:lvl2pPr>
            <a:lvl3pPr lvl="2" rtl="0" algn="ctr">
              <a:spcBef>
                <a:spcPts val="0"/>
              </a:spcBef>
              <a:spcAft>
                <a:spcPts val="0"/>
              </a:spcAft>
              <a:buClr>
                <a:schemeClr val="accent5"/>
              </a:buClr>
              <a:buSzPts val="5200"/>
              <a:buNone/>
              <a:defRPr sz="5200">
                <a:solidFill>
                  <a:schemeClr val="accent5"/>
                </a:solidFill>
              </a:defRPr>
            </a:lvl3pPr>
            <a:lvl4pPr lvl="3" rtl="0" algn="ctr">
              <a:spcBef>
                <a:spcPts val="0"/>
              </a:spcBef>
              <a:spcAft>
                <a:spcPts val="0"/>
              </a:spcAft>
              <a:buClr>
                <a:schemeClr val="accent5"/>
              </a:buClr>
              <a:buSzPts val="5200"/>
              <a:buNone/>
              <a:defRPr sz="5200">
                <a:solidFill>
                  <a:schemeClr val="accent5"/>
                </a:solidFill>
              </a:defRPr>
            </a:lvl4pPr>
            <a:lvl5pPr lvl="4" rtl="0" algn="ctr">
              <a:spcBef>
                <a:spcPts val="0"/>
              </a:spcBef>
              <a:spcAft>
                <a:spcPts val="0"/>
              </a:spcAft>
              <a:buClr>
                <a:schemeClr val="accent5"/>
              </a:buClr>
              <a:buSzPts val="5200"/>
              <a:buNone/>
              <a:defRPr sz="5200">
                <a:solidFill>
                  <a:schemeClr val="accent5"/>
                </a:solidFill>
              </a:defRPr>
            </a:lvl5pPr>
            <a:lvl6pPr lvl="5" rtl="0" algn="ctr">
              <a:spcBef>
                <a:spcPts val="0"/>
              </a:spcBef>
              <a:spcAft>
                <a:spcPts val="0"/>
              </a:spcAft>
              <a:buClr>
                <a:schemeClr val="accent5"/>
              </a:buClr>
              <a:buSzPts val="5200"/>
              <a:buNone/>
              <a:defRPr sz="5200">
                <a:solidFill>
                  <a:schemeClr val="accent5"/>
                </a:solidFill>
              </a:defRPr>
            </a:lvl6pPr>
            <a:lvl7pPr lvl="6" rtl="0" algn="ctr">
              <a:spcBef>
                <a:spcPts val="0"/>
              </a:spcBef>
              <a:spcAft>
                <a:spcPts val="0"/>
              </a:spcAft>
              <a:buClr>
                <a:schemeClr val="accent5"/>
              </a:buClr>
              <a:buSzPts val="5200"/>
              <a:buNone/>
              <a:defRPr sz="5200">
                <a:solidFill>
                  <a:schemeClr val="accent5"/>
                </a:solidFill>
              </a:defRPr>
            </a:lvl7pPr>
            <a:lvl8pPr lvl="7" rtl="0" algn="ctr">
              <a:spcBef>
                <a:spcPts val="0"/>
              </a:spcBef>
              <a:spcAft>
                <a:spcPts val="0"/>
              </a:spcAft>
              <a:buClr>
                <a:schemeClr val="accent5"/>
              </a:buClr>
              <a:buSzPts val="5200"/>
              <a:buNone/>
              <a:defRPr sz="5200">
                <a:solidFill>
                  <a:schemeClr val="accent5"/>
                </a:solidFill>
              </a:defRPr>
            </a:lvl8pPr>
            <a:lvl9pPr lvl="8" rtl="0" algn="ctr">
              <a:spcBef>
                <a:spcPts val="0"/>
              </a:spcBef>
              <a:spcAft>
                <a:spcPts val="0"/>
              </a:spcAft>
              <a:buClr>
                <a:schemeClr val="accent5"/>
              </a:buClr>
              <a:buSzPts val="5200"/>
              <a:buNone/>
              <a:defRPr sz="5200">
                <a:solidFill>
                  <a:schemeClr val="accent5"/>
                </a:solidFill>
              </a:defRPr>
            </a:lvl9pPr>
          </a:lstStyle>
          <a:p/>
        </p:txBody>
      </p:sp>
      <p:sp>
        <p:nvSpPr>
          <p:cNvPr id="996" name="Google Shape;996;p31"/>
          <p:cNvSpPr txBox="1"/>
          <p:nvPr>
            <p:ph idx="1" type="subTitle"/>
          </p:nvPr>
        </p:nvSpPr>
        <p:spPr>
          <a:xfrm>
            <a:off x="2288000" y="1600100"/>
            <a:ext cx="4568100" cy="52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3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997" name="Google Shape;997;p31"/>
          <p:cNvSpPr txBox="1"/>
          <p:nvPr/>
        </p:nvSpPr>
        <p:spPr>
          <a:xfrm>
            <a:off x="2755550" y="3471966"/>
            <a:ext cx="3632700" cy="7386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Commissioner"/>
                <a:ea typeface="Commissioner"/>
                <a:cs typeface="Commissioner"/>
                <a:sym typeface="Commissioner"/>
              </a:rPr>
              <a:t>CREDITS: This presentation template was created by </a:t>
            </a:r>
            <a:r>
              <a:rPr b="1" lang="en" sz="1200">
                <a:solidFill>
                  <a:schemeClr val="dk2"/>
                </a:solidFill>
                <a:uFill>
                  <a:noFill/>
                </a:uFill>
                <a:latin typeface="Commissioner"/>
                <a:ea typeface="Commissioner"/>
                <a:cs typeface="Commissioner"/>
                <a:sym typeface="Commissioner"/>
                <a:hlinkClick r:id="rId2">
                  <a:extLst>
                    <a:ext uri="{A12FA001-AC4F-418D-AE19-62706E023703}">
                      <ahyp:hlinkClr val="tx"/>
                    </a:ext>
                  </a:extLst>
                </a:hlinkClick>
              </a:rPr>
              <a:t>Slidesgo</a:t>
            </a:r>
            <a:r>
              <a:rPr lang="en" sz="1200">
                <a:solidFill>
                  <a:schemeClr val="dk2"/>
                </a:solidFill>
                <a:latin typeface="Commissioner"/>
                <a:ea typeface="Commissioner"/>
                <a:cs typeface="Commissioner"/>
                <a:sym typeface="Commissioner"/>
              </a:rPr>
              <a:t>, including icons by </a:t>
            </a:r>
            <a:r>
              <a:rPr b="1" lang="en" sz="1200">
                <a:solidFill>
                  <a:schemeClr val="dk2"/>
                </a:solidFill>
                <a:uFill>
                  <a:noFill/>
                </a:uFill>
                <a:latin typeface="Commissioner"/>
                <a:ea typeface="Commissioner"/>
                <a:cs typeface="Commissioner"/>
                <a:sym typeface="Commissioner"/>
                <a:hlinkClick r:id="rId3">
                  <a:extLst>
                    <a:ext uri="{A12FA001-AC4F-418D-AE19-62706E023703}">
                      <ahyp:hlinkClr val="tx"/>
                    </a:ext>
                  </a:extLst>
                </a:hlinkClick>
              </a:rPr>
              <a:t>Flaticon</a:t>
            </a:r>
            <a:r>
              <a:rPr lang="en" sz="1200">
                <a:solidFill>
                  <a:schemeClr val="dk2"/>
                </a:solidFill>
                <a:latin typeface="Commissioner"/>
                <a:ea typeface="Commissioner"/>
                <a:cs typeface="Commissioner"/>
                <a:sym typeface="Commissioner"/>
              </a:rPr>
              <a:t>, and infographics &amp; images by </a:t>
            </a:r>
            <a:r>
              <a:rPr b="1" lang="en" sz="1200">
                <a:solidFill>
                  <a:schemeClr val="dk2"/>
                </a:solidFill>
                <a:uFill>
                  <a:noFill/>
                </a:uFill>
                <a:latin typeface="Commissioner"/>
                <a:ea typeface="Commissioner"/>
                <a:cs typeface="Commissioner"/>
                <a:sym typeface="Commissioner"/>
                <a:hlinkClick r:id="rId4">
                  <a:extLst>
                    <a:ext uri="{A12FA001-AC4F-418D-AE19-62706E023703}">
                      <ahyp:hlinkClr val="tx"/>
                    </a:ext>
                  </a:extLst>
                </a:hlinkClick>
              </a:rPr>
              <a:t>Freepik</a:t>
            </a:r>
            <a:endParaRPr sz="1200">
              <a:solidFill>
                <a:schemeClr val="dk2"/>
              </a:solidFill>
              <a:latin typeface="Commissioner"/>
              <a:ea typeface="Commissioner"/>
              <a:cs typeface="Commissioner"/>
              <a:sym typeface="Commissioner"/>
            </a:endParaRPr>
          </a:p>
        </p:txBody>
      </p:sp>
      <p:sp>
        <p:nvSpPr>
          <p:cNvPr id="998" name="Google Shape;998;p31"/>
          <p:cNvSpPr txBox="1"/>
          <p:nvPr>
            <p:ph idx="2" type="subTitle"/>
          </p:nvPr>
        </p:nvSpPr>
        <p:spPr>
          <a:xfrm>
            <a:off x="2757325" y="2114981"/>
            <a:ext cx="3629400" cy="74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999" name="Shape 999"/>
        <p:cNvGrpSpPr/>
        <p:nvPr/>
      </p:nvGrpSpPr>
      <p:grpSpPr>
        <a:xfrm>
          <a:off x="0" y="0"/>
          <a:ext cx="0" cy="0"/>
          <a:chOff x="0" y="0"/>
          <a:chExt cx="0" cy="0"/>
        </a:xfrm>
      </p:grpSpPr>
      <p:grpSp>
        <p:nvGrpSpPr>
          <p:cNvPr id="1000" name="Google Shape;1000;p32"/>
          <p:cNvGrpSpPr/>
          <p:nvPr/>
        </p:nvGrpSpPr>
        <p:grpSpPr>
          <a:xfrm>
            <a:off x="-15" y="2571344"/>
            <a:ext cx="9143864" cy="2572076"/>
            <a:chOff x="-15" y="2571344"/>
            <a:chExt cx="9143864" cy="2572076"/>
          </a:xfrm>
        </p:grpSpPr>
        <p:grpSp>
          <p:nvGrpSpPr>
            <p:cNvPr id="1001" name="Google Shape;1001;p32"/>
            <p:cNvGrpSpPr/>
            <p:nvPr/>
          </p:nvGrpSpPr>
          <p:grpSpPr>
            <a:xfrm>
              <a:off x="-15" y="2571344"/>
              <a:ext cx="9143864" cy="2572076"/>
              <a:chOff x="360150" y="989825"/>
              <a:chExt cx="3232875" cy="909375"/>
            </a:xfrm>
          </p:grpSpPr>
          <p:sp>
            <p:nvSpPr>
              <p:cNvPr id="1002" name="Google Shape;1002;p32"/>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2"/>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2"/>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2"/>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2"/>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2"/>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2"/>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2"/>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2"/>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2"/>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2"/>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2"/>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2"/>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2"/>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2"/>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2"/>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2"/>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2"/>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2"/>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2"/>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32"/>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2"/>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32"/>
          <p:cNvSpPr/>
          <p:nvPr/>
        </p:nvSpPr>
        <p:spPr>
          <a:xfrm>
            <a:off x="713400" y="2481500"/>
            <a:ext cx="7704600" cy="229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_1">
    <p:spTree>
      <p:nvGrpSpPr>
        <p:cNvPr id="1025" name="Shape 1025"/>
        <p:cNvGrpSpPr/>
        <p:nvPr/>
      </p:nvGrpSpPr>
      <p:grpSpPr>
        <a:xfrm>
          <a:off x="0" y="0"/>
          <a:ext cx="0" cy="0"/>
          <a:chOff x="0" y="0"/>
          <a:chExt cx="0" cy="0"/>
        </a:xfrm>
      </p:grpSpPr>
      <p:grpSp>
        <p:nvGrpSpPr>
          <p:cNvPr id="1026" name="Google Shape;1026;p33"/>
          <p:cNvGrpSpPr/>
          <p:nvPr/>
        </p:nvGrpSpPr>
        <p:grpSpPr>
          <a:xfrm>
            <a:off x="-15" y="2571344"/>
            <a:ext cx="9143864" cy="2572076"/>
            <a:chOff x="-15" y="2571344"/>
            <a:chExt cx="9143864" cy="2572076"/>
          </a:xfrm>
        </p:grpSpPr>
        <p:grpSp>
          <p:nvGrpSpPr>
            <p:cNvPr id="1027" name="Google Shape;1027;p33"/>
            <p:cNvGrpSpPr/>
            <p:nvPr/>
          </p:nvGrpSpPr>
          <p:grpSpPr>
            <a:xfrm>
              <a:off x="-15" y="2571344"/>
              <a:ext cx="9143864" cy="2572076"/>
              <a:chOff x="360150" y="989825"/>
              <a:chExt cx="3232875" cy="909375"/>
            </a:xfrm>
          </p:grpSpPr>
          <p:sp>
            <p:nvSpPr>
              <p:cNvPr id="1028" name="Google Shape;1028;p33"/>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3"/>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3"/>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3"/>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3"/>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3"/>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3"/>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3"/>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3"/>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3"/>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3"/>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3"/>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3"/>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3"/>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3"/>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3"/>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3"/>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3"/>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3"/>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3"/>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8" name="Google Shape;1048;p33"/>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3"/>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0" name="Google Shape;1050;p33"/>
          <p:cNvSpPr/>
          <p:nvPr/>
        </p:nvSpPr>
        <p:spPr>
          <a:xfrm>
            <a:off x="-25" y="2481500"/>
            <a:ext cx="9144000" cy="212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_1_1_1">
    <p:spTree>
      <p:nvGrpSpPr>
        <p:cNvPr id="1051" name="Shape 1051"/>
        <p:cNvGrpSpPr/>
        <p:nvPr/>
      </p:nvGrpSpPr>
      <p:grpSpPr>
        <a:xfrm>
          <a:off x="0" y="0"/>
          <a:ext cx="0" cy="0"/>
          <a:chOff x="0" y="0"/>
          <a:chExt cx="0" cy="0"/>
        </a:xfrm>
      </p:grpSpPr>
      <p:grpSp>
        <p:nvGrpSpPr>
          <p:cNvPr id="1052" name="Google Shape;1052;p34"/>
          <p:cNvGrpSpPr/>
          <p:nvPr/>
        </p:nvGrpSpPr>
        <p:grpSpPr>
          <a:xfrm>
            <a:off x="-15" y="-6"/>
            <a:ext cx="9143864" cy="2572076"/>
            <a:chOff x="-15" y="2571344"/>
            <a:chExt cx="9143864" cy="2572076"/>
          </a:xfrm>
        </p:grpSpPr>
        <p:grpSp>
          <p:nvGrpSpPr>
            <p:cNvPr id="1053" name="Google Shape;1053;p34"/>
            <p:cNvGrpSpPr/>
            <p:nvPr/>
          </p:nvGrpSpPr>
          <p:grpSpPr>
            <a:xfrm>
              <a:off x="-15" y="2571344"/>
              <a:ext cx="9143864" cy="2572076"/>
              <a:chOff x="360150" y="989825"/>
              <a:chExt cx="3232875" cy="909375"/>
            </a:xfrm>
          </p:grpSpPr>
          <p:sp>
            <p:nvSpPr>
              <p:cNvPr id="1054" name="Google Shape;1054;p34"/>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4"/>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4"/>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4"/>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4"/>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4"/>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4"/>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4"/>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4"/>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4"/>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4"/>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4"/>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4"/>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4"/>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4"/>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4"/>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4"/>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4"/>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4"/>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4"/>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4" name="Google Shape;1074;p34"/>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4"/>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6" name="Google Shape;1076;p34"/>
          <p:cNvSpPr/>
          <p:nvPr/>
        </p:nvSpPr>
        <p:spPr>
          <a:xfrm>
            <a:off x="0" y="513000"/>
            <a:ext cx="9144000" cy="209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7" name="Google Shape;1077;p34"/>
          <p:cNvGrpSpPr/>
          <p:nvPr/>
        </p:nvGrpSpPr>
        <p:grpSpPr>
          <a:xfrm>
            <a:off x="-15" y="2571419"/>
            <a:ext cx="9143864" cy="2572076"/>
            <a:chOff x="-15" y="2571344"/>
            <a:chExt cx="9143864" cy="2572076"/>
          </a:xfrm>
        </p:grpSpPr>
        <p:grpSp>
          <p:nvGrpSpPr>
            <p:cNvPr id="1078" name="Google Shape;1078;p34"/>
            <p:cNvGrpSpPr/>
            <p:nvPr/>
          </p:nvGrpSpPr>
          <p:grpSpPr>
            <a:xfrm>
              <a:off x="-15" y="2571344"/>
              <a:ext cx="9143864" cy="2572076"/>
              <a:chOff x="360150" y="989825"/>
              <a:chExt cx="3232875" cy="909375"/>
            </a:xfrm>
          </p:grpSpPr>
          <p:sp>
            <p:nvSpPr>
              <p:cNvPr id="1079" name="Google Shape;1079;p34"/>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4"/>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4"/>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4"/>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4"/>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4"/>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4"/>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4"/>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4"/>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4"/>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4"/>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4"/>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4"/>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4"/>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4"/>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4"/>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4"/>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4"/>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4"/>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4"/>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9" name="Google Shape;1099;p34"/>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4"/>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34"/>
          <p:cNvSpPr/>
          <p:nvPr/>
        </p:nvSpPr>
        <p:spPr>
          <a:xfrm>
            <a:off x="0" y="2490475"/>
            <a:ext cx="9144000" cy="214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5"/>
          <p:cNvGrpSpPr/>
          <p:nvPr/>
        </p:nvGrpSpPr>
        <p:grpSpPr>
          <a:xfrm>
            <a:off x="-15" y="2571419"/>
            <a:ext cx="9143864" cy="2572076"/>
            <a:chOff x="-15" y="2571344"/>
            <a:chExt cx="9143864" cy="2572076"/>
          </a:xfrm>
        </p:grpSpPr>
        <p:grpSp>
          <p:nvGrpSpPr>
            <p:cNvPr id="95" name="Google Shape;95;p5"/>
            <p:cNvGrpSpPr/>
            <p:nvPr/>
          </p:nvGrpSpPr>
          <p:grpSpPr>
            <a:xfrm>
              <a:off x="-15" y="2571344"/>
              <a:ext cx="9143864" cy="2572076"/>
              <a:chOff x="360150" y="989825"/>
              <a:chExt cx="3232875" cy="909375"/>
            </a:xfrm>
          </p:grpSpPr>
          <p:sp>
            <p:nvSpPr>
              <p:cNvPr id="96" name="Google Shape;96;p5"/>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5"/>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5"/>
          <p:cNvSpPr/>
          <p:nvPr/>
        </p:nvSpPr>
        <p:spPr>
          <a:xfrm>
            <a:off x="0" y="2490475"/>
            <a:ext cx="9144000" cy="184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txBox="1"/>
          <p:nvPr>
            <p:ph idx="1" type="body"/>
          </p:nvPr>
        </p:nvSpPr>
        <p:spPr>
          <a:xfrm>
            <a:off x="1882631" y="3198947"/>
            <a:ext cx="2422500" cy="1079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5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20" name="Google Shape;120;p5"/>
          <p:cNvSpPr txBox="1"/>
          <p:nvPr>
            <p:ph idx="2" type="body"/>
          </p:nvPr>
        </p:nvSpPr>
        <p:spPr>
          <a:xfrm>
            <a:off x="4926475" y="3198947"/>
            <a:ext cx="2422500" cy="1079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5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1" name="Google Shape;121;p5"/>
          <p:cNvSpPr txBox="1"/>
          <p:nvPr>
            <p:ph type="title"/>
          </p:nvPr>
        </p:nvSpPr>
        <p:spPr>
          <a:xfrm>
            <a:off x="1882631" y="2743547"/>
            <a:ext cx="24225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2" name="Google Shape;122;p5"/>
          <p:cNvSpPr txBox="1"/>
          <p:nvPr>
            <p:ph idx="3" type="title"/>
          </p:nvPr>
        </p:nvSpPr>
        <p:spPr>
          <a:xfrm>
            <a:off x="4926475" y="2743547"/>
            <a:ext cx="24225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3" name="Google Shape;123;p5"/>
          <p:cNvSpPr txBox="1"/>
          <p:nvPr>
            <p:ph idx="4" type="title"/>
          </p:nvPr>
        </p:nvSpPr>
        <p:spPr>
          <a:xfrm>
            <a:off x="758775" y="391647"/>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2600"/>
              <a:buNone/>
              <a:defRPr/>
            </a:lvl1pPr>
            <a:lvl2pPr lvl="1" rtl="0">
              <a:spcBef>
                <a:spcPts val="0"/>
              </a:spcBef>
              <a:spcAft>
                <a:spcPts val="0"/>
              </a:spcAft>
              <a:buClr>
                <a:schemeClr val="accent5"/>
              </a:buClr>
              <a:buSzPts val="2600"/>
              <a:buNone/>
              <a:defRPr>
                <a:solidFill>
                  <a:schemeClr val="accent5"/>
                </a:solidFill>
              </a:defRPr>
            </a:lvl2pPr>
            <a:lvl3pPr lvl="2" rtl="0">
              <a:spcBef>
                <a:spcPts val="0"/>
              </a:spcBef>
              <a:spcAft>
                <a:spcPts val="0"/>
              </a:spcAft>
              <a:buClr>
                <a:schemeClr val="accent5"/>
              </a:buClr>
              <a:buSzPts val="2600"/>
              <a:buNone/>
              <a:defRPr>
                <a:solidFill>
                  <a:schemeClr val="accent5"/>
                </a:solidFill>
              </a:defRPr>
            </a:lvl3pPr>
            <a:lvl4pPr lvl="3" rtl="0">
              <a:spcBef>
                <a:spcPts val="0"/>
              </a:spcBef>
              <a:spcAft>
                <a:spcPts val="0"/>
              </a:spcAft>
              <a:buClr>
                <a:schemeClr val="accent5"/>
              </a:buClr>
              <a:buSzPts val="2600"/>
              <a:buNone/>
              <a:defRPr>
                <a:solidFill>
                  <a:schemeClr val="accent5"/>
                </a:solidFill>
              </a:defRPr>
            </a:lvl4pPr>
            <a:lvl5pPr lvl="4" rtl="0">
              <a:spcBef>
                <a:spcPts val="0"/>
              </a:spcBef>
              <a:spcAft>
                <a:spcPts val="0"/>
              </a:spcAft>
              <a:buClr>
                <a:schemeClr val="accent5"/>
              </a:buClr>
              <a:buSzPts val="2600"/>
              <a:buNone/>
              <a:defRPr>
                <a:solidFill>
                  <a:schemeClr val="accent5"/>
                </a:solidFill>
              </a:defRPr>
            </a:lvl5pPr>
            <a:lvl6pPr lvl="5" rtl="0">
              <a:spcBef>
                <a:spcPts val="0"/>
              </a:spcBef>
              <a:spcAft>
                <a:spcPts val="0"/>
              </a:spcAft>
              <a:buClr>
                <a:schemeClr val="accent5"/>
              </a:buClr>
              <a:buSzPts val="2600"/>
              <a:buNone/>
              <a:defRPr>
                <a:solidFill>
                  <a:schemeClr val="accent5"/>
                </a:solidFill>
              </a:defRPr>
            </a:lvl6pPr>
            <a:lvl7pPr lvl="6" rtl="0">
              <a:spcBef>
                <a:spcPts val="0"/>
              </a:spcBef>
              <a:spcAft>
                <a:spcPts val="0"/>
              </a:spcAft>
              <a:buClr>
                <a:schemeClr val="accent5"/>
              </a:buClr>
              <a:buSzPts val="2600"/>
              <a:buNone/>
              <a:defRPr>
                <a:solidFill>
                  <a:schemeClr val="accent5"/>
                </a:solidFill>
              </a:defRPr>
            </a:lvl7pPr>
            <a:lvl8pPr lvl="7" rtl="0">
              <a:spcBef>
                <a:spcPts val="0"/>
              </a:spcBef>
              <a:spcAft>
                <a:spcPts val="0"/>
              </a:spcAft>
              <a:buClr>
                <a:schemeClr val="accent5"/>
              </a:buClr>
              <a:buSzPts val="2600"/>
              <a:buNone/>
              <a:defRPr>
                <a:solidFill>
                  <a:schemeClr val="accent5"/>
                </a:solidFill>
              </a:defRPr>
            </a:lvl8pPr>
            <a:lvl9pPr lvl="8" rtl="0">
              <a:spcBef>
                <a:spcPts val="0"/>
              </a:spcBef>
              <a:spcAft>
                <a:spcPts val="0"/>
              </a:spcAft>
              <a:buClr>
                <a:schemeClr val="accent5"/>
              </a:buClr>
              <a:buSzPts val="2600"/>
              <a:buNone/>
              <a:defRPr>
                <a:solidFill>
                  <a:schemeClr val="accent5"/>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6"/>
          <p:cNvGrpSpPr/>
          <p:nvPr/>
        </p:nvGrpSpPr>
        <p:grpSpPr>
          <a:xfrm>
            <a:off x="-15" y="2571419"/>
            <a:ext cx="9143864" cy="2572076"/>
            <a:chOff x="-15" y="2571344"/>
            <a:chExt cx="9143864" cy="2572076"/>
          </a:xfrm>
        </p:grpSpPr>
        <p:grpSp>
          <p:nvGrpSpPr>
            <p:cNvPr id="126" name="Google Shape;126;p6"/>
            <p:cNvGrpSpPr/>
            <p:nvPr/>
          </p:nvGrpSpPr>
          <p:grpSpPr>
            <a:xfrm>
              <a:off x="-15" y="2571344"/>
              <a:ext cx="9143864" cy="2572076"/>
              <a:chOff x="360150" y="989825"/>
              <a:chExt cx="3232875" cy="909375"/>
            </a:xfrm>
          </p:grpSpPr>
          <p:sp>
            <p:nvSpPr>
              <p:cNvPr id="127" name="Google Shape;127;p6"/>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6"/>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6"/>
          <p:cNvSpPr/>
          <p:nvPr/>
        </p:nvSpPr>
        <p:spPr>
          <a:xfrm>
            <a:off x="0" y="2490475"/>
            <a:ext cx="9144000" cy="2283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txBox="1"/>
          <p:nvPr>
            <p:ph type="title"/>
          </p:nvPr>
        </p:nvSpPr>
        <p:spPr>
          <a:xfrm>
            <a:off x="758775" y="391647"/>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2600"/>
              <a:buNone/>
              <a:defRPr/>
            </a:lvl1pPr>
            <a:lvl2pPr lvl="1">
              <a:spcBef>
                <a:spcPts val="0"/>
              </a:spcBef>
              <a:spcAft>
                <a:spcPts val="0"/>
              </a:spcAft>
              <a:buClr>
                <a:schemeClr val="accent5"/>
              </a:buClr>
              <a:buSzPts val="2600"/>
              <a:buNone/>
              <a:defRPr>
                <a:solidFill>
                  <a:schemeClr val="accent5"/>
                </a:solidFill>
              </a:defRPr>
            </a:lvl2pPr>
            <a:lvl3pPr lvl="2">
              <a:spcBef>
                <a:spcPts val="0"/>
              </a:spcBef>
              <a:spcAft>
                <a:spcPts val="0"/>
              </a:spcAft>
              <a:buClr>
                <a:schemeClr val="accent5"/>
              </a:buClr>
              <a:buSzPts val="2600"/>
              <a:buNone/>
              <a:defRPr>
                <a:solidFill>
                  <a:schemeClr val="accent5"/>
                </a:solidFill>
              </a:defRPr>
            </a:lvl3pPr>
            <a:lvl4pPr lvl="3">
              <a:spcBef>
                <a:spcPts val="0"/>
              </a:spcBef>
              <a:spcAft>
                <a:spcPts val="0"/>
              </a:spcAft>
              <a:buClr>
                <a:schemeClr val="accent5"/>
              </a:buClr>
              <a:buSzPts val="2600"/>
              <a:buNone/>
              <a:defRPr>
                <a:solidFill>
                  <a:schemeClr val="accent5"/>
                </a:solidFill>
              </a:defRPr>
            </a:lvl4pPr>
            <a:lvl5pPr lvl="4">
              <a:spcBef>
                <a:spcPts val="0"/>
              </a:spcBef>
              <a:spcAft>
                <a:spcPts val="0"/>
              </a:spcAft>
              <a:buClr>
                <a:schemeClr val="accent5"/>
              </a:buClr>
              <a:buSzPts val="2600"/>
              <a:buNone/>
              <a:defRPr>
                <a:solidFill>
                  <a:schemeClr val="accent5"/>
                </a:solidFill>
              </a:defRPr>
            </a:lvl5pPr>
            <a:lvl6pPr lvl="5">
              <a:spcBef>
                <a:spcPts val="0"/>
              </a:spcBef>
              <a:spcAft>
                <a:spcPts val="0"/>
              </a:spcAft>
              <a:buClr>
                <a:schemeClr val="accent5"/>
              </a:buClr>
              <a:buSzPts val="2600"/>
              <a:buNone/>
              <a:defRPr>
                <a:solidFill>
                  <a:schemeClr val="accent5"/>
                </a:solidFill>
              </a:defRPr>
            </a:lvl6pPr>
            <a:lvl7pPr lvl="6">
              <a:spcBef>
                <a:spcPts val="0"/>
              </a:spcBef>
              <a:spcAft>
                <a:spcPts val="0"/>
              </a:spcAft>
              <a:buClr>
                <a:schemeClr val="accent5"/>
              </a:buClr>
              <a:buSzPts val="2600"/>
              <a:buNone/>
              <a:defRPr>
                <a:solidFill>
                  <a:schemeClr val="accent5"/>
                </a:solidFill>
              </a:defRPr>
            </a:lvl7pPr>
            <a:lvl8pPr lvl="7">
              <a:spcBef>
                <a:spcPts val="0"/>
              </a:spcBef>
              <a:spcAft>
                <a:spcPts val="0"/>
              </a:spcAft>
              <a:buClr>
                <a:schemeClr val="accent5"/>
              </a:buClr>
              <a:buSzPts val="2600"/>
              <a:buNone/>
              <a:defRPr>
                <a:solidFill>
                  <a:schemeClr val="accent5"/>
                </a:solidFill>
              </a:defRPr>
            </a:lvl8pPr>
            <a:lvl9pPr lvl="8">
              <a:spcBef>
                <a:spcPts val="0"/>
              </a:spcBef>
              <a:spcAft>
                <a:spcPts val="0"/>
              </a:spcAft>
              <a:buClr>
                <a:schemeClr val="accent5"/>
              </a:buClr>
              <a:buSzPts val="2600"/>
              <a:buNone/>
              <a:defRPr>
                <a:solidFill>
                  <a:schemeClr val="accent5"/>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1" name="Shape 151"/>
        <p:cNvGrpSpPr/>
        <p:nvPr/>
      </p:nvGrpSpPr>
      <p:grpSpPr>
        <a:xfrm>
          <a:off x="0" y="0"/>
          <a:ext cx="0" cy="0"/>
          <a:chOff x="0" y="0"/>
          <a:chExt cx="0" cy="0"/>
        </a:xfrm>
      </p:grpSpPr>
      <p:grpSp>
        <p:nvGrpSpPr>
          <p:cNvPr id="152" name="Google Shape;152;p7"/>
          <p:cNvGrpSpPr/>
          <p:nvPr/>
        </p:nvGrpSpPr>
        <p:grpSpPr>
          <a:xfrm>
            <a:off x="-15" y="2571344"/>
            <a:ext cx="9143864" cy="2572076"/>
            <a:chOff x="-15" y="2571344"/>
            <a:chExt cx="9143864" cy="2572076"/>
          </a:xfrm>
        </p:grpSpPr>
        <p:grpSp>
          <p:nvGrpSpPr>
            <p:cNvPr id="153" name="Google Shape;153;p7"/>
            <p:cNvGrpSpPr/>
            <p:nvPr/>
          </p:nvGrpSpPr>
          <p:grpSpPr>
            <a:xfrm>
              <a:off x="-15" y="2571344"/>
              <a:ext cx="9143864" cy="2572076"/>
              <a:chOff x="360150" y="989825"/>
              <a:chExt cx="3232875" cy="909375"/>
            </a:xfrm>
          </p:grpSpPr>
          <p:sp>
            <p:nvSpPr>
              <p:cNvPr id="154" name="Google Shape;154;p7"/>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7"/>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7"/>
          <p:cNvSpPr/>
          <p:nvPr/>
        </p:nvSpPr>
        <p:spPr>
          <a:xfrm>
            <a:off x="0" y="2490400"/>
            <a:ext cx="9144000" cy="111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txBox="1"/>
          <p:nvPr>
            <p:ph type="title"/>
          </p:nvPr>
        </p:nvSpPr>
        <p:spPr>
          <a:xfrm>
            <a:off x="886975" y="372900"/>
            <a:ext cx="5394300" cy="612000"/>
          </a:xfrm>
          <a:prstGeom prst="rect">
            <a:avLst/>
          </a:prstGeom>
        </p:spPr>
        <p:txBody>
          <a:bodyPr anchorCtr="0" anchor="ctr" bIns="91425" lIns="91425" spcFirstLastPara="1" rIns="91425" wrap="square" tIns="91425">
            <a:noAutofit/>
          </a:bodyPr>
          <a:lstStyle>
            <a:lvl1pPr lvl="0" algn="l">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78" name="Google Shape;178;p7"/>
          <p:cNvSpPr txBox="1"/>
          <p:nvPr>
            <p:ph idx="1" type="body"/>
          </p:nvPr>
        </p:nvSpPr>
        <p:spPr>
          <a:xfrm>
            <a:off x="886975" y="1178829"/>
            <a:ext cx="5016000" cy="2105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2"/>
              </a:buClr>
              <a:buSzPts val="1400"/>
              <a:buChar char="●"/>
              <a:defRPr sz="1500"/>
            </a:lvl1pPr>
            <a:lvl2pPr indent="-304800" lvl="1" marL="914400">
              <a:spcBef>
                <a:spcPts val="100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9" name="Shape 179"/>
        <p:cNvGrpSpPr/>
        <p:nvPr/>
      </p:nvGrpSpPr>
      <p:grpSpPr>
        <a:xfrm>
          <a:off x="0" y="0"/>
          <a:ext cx="0" cy="0"/>
          <a:chOff x="0" y="0"/>
          <a:chExt cx="0" cy="0"/>
        </a:xfrm>
      </p:grpSpPr>
      <p:grpSp>
        <p:nvGrpSpPr>
          <p:cNvPr id="180" name="Google Shape;180;p8"/>
          <p:cNvGrpSpPr/>
          <p:nvPr/>
        </p:nvGrpSpPr>
        <p:grpSpPr>
          <a:xfrm>
            <a:off x="-15" y="1544"/>
            <a:ext cx="9143864" cy="2572076"/>
            <a:chOff x="-15" y="2571344"/>
            <a:chExt cx="9143864" cy="2572076"/>
          </a:xfrm>
        </p:grpSpPr>
        <p:grpSp>
          <p:nvGrpSpPr>
            <p:cNvPr id="181" name="Google Shape;181;p8"/>
            <p:cNvGrpSpPr/>
            <p:nvPr/>
          </p:nvGrpSpPr>
          <p:grpSpPr>
            <a:xfrm>
              <a:off x="-15" y="2571344"/>
              <a:ext cx="9143864" cy="2572076"/>
              <a:chOff x="360150" y="989825"/>
              <a:chExt cx="3232875" cy="909375"/>
            </a:xfrm>
          </p:grpSpPr>
          <p:sp>
            <p:nvSpPr>
              <p:cNvPr id="182" name="Google Shape;182;p8"/>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8"/>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8"/>
          <p:cNvSpPr/>
          <p:nvPr/>
        </p:nvSpPr>
        <p:spPr>
          <a:xfrm>
            <a:off x="-87" y="825129"/>
            <a:ext cx="9144000" cy="175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8"/>
          <p:cNvGrpSpPr/>
          <p:nvPr/>
        </p:nvGrpSpPr>
        <p:grpSpPr>
          <a:xfrm>
            <a:off x="-15" y="2571419"/>
            <a:ext cx="9143864" cy="2572076"/>
            <a:chOff x="-15" y="2571344"/>
            <a:chExt cx="9143864" cy="2572076"/>
          </a:xfrm>
        </p:grpSpPr>
        <p:grpSp>
          <p:nvGrpSpPr>
            <p:cNvPr id="206" name="Google Shape;206;p8"/>
            <p:cNvGrpSpPr/>
            <p:nvPr/>
          </p:nvGrpSpPr>
          <p:grpSpPr>
            <a:xfrm>
              <a:off x="-15" y="2571344"/>
              <a:ext cx="9143864" cy="2572076"/>
              <a:chOff x="360150" y="989825"/>
              <a:chExt cx="3232875" cy="909375"/>
            </a:xfrm>
          </p:grpSpPr>
          <p:sp>
            <p:nvSpPr>
              <p:cNvPr id="207" name="Google Shape;207;p8"/>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8"/>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8"/>
          <p:cNvSpPr/>
          <p:nvPr/>
        </p:nvSpPr>
        <p:spPr>
          <a:xfrm>
            <a:off x="0" y="2490475"/>
            <a:ext cx="9144000" cy="1842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txBox="1"/>
          <p:nvPr>
            <p:ph type="title"/>
          </p:nvPr>
        </p:nvSpPr>
        <p:spPr>
          <a:xfrm>
            <a:off x="876150" y="1503678"/>
            <a:ext cx="5608800" cy="2203200"/>
          </a:xfrm>
          <a:prstGeom prst="rect">
            <a:avLst/>
          </a:prstGeom>
        </p:spPr>
        <p:txBody>
          <a:bodyPr anchorCtr="0" anchor="ctr" bIns="91425" lIns="91425" spcFirstLastPara="1" rIns="91425" wrap="square" tIns="91425">
            <a:noAutofit/>
          </a:bodyPr>
          <a:lstStyle>
            <a:lvl1pPr lvl="0" algn="l">
              <a:spcBef>
                <a:spcPts val="0"/>
              </a:spcBef>
              <a:spcAft>
                <a:spcPts val="0"/>
              </a:spcAft>
              <a:buClr>
                <a:schemeClr val="accent5"/>
              </a:buClr>
              <a:buSzPts val="4800"/>
              <a:buNone/>
              <a:defRPr sz="7300"/>
            </a:lvl1pPr>
            <a:lvl2pPr lvl="1">
              <a:spcBef>
                <a:spcPts val="0"/>
              </a:spcBef>
              <a:spcAft>
                <a:spcPts val="0"/>
              </a:spcAft>
              <a:buClr>
                <a:schemeClr val="accent5"/>
              </a:buClr>
              <a:buSzPts val="4800"/>
              <a:buNone/>
              <a:defRPr sz="4800">
                <a:solidFill>
                  <a:schemeClr val="accent5"/>
                </a:solidFill>
              </a:defRPr>
            </a:lvl2pPr>
            <a:lvl3pPr lvl="2">
              <a:spcBef>
                <a:spcPts val="0"/>
              </a:spcBef>
              <a:spcAft>
                <a:spcPts val="0"/>
              </a:spcAft>
              <a:buClr>
                <a:schemeClr val="accent5"/>
              </a:buClr>
              <a:buSzPts val="4800"/>
              <a:buNone/>
              <a:defRPr sz="4800">
                <a:solidFill>
                  <a:schemeClr val="accent5"/>
                </a:solidFill>
              </a:defRPr>
            </a:lvl3pPr>
            <a:lvl4pPr lvl="3">
              <a:spcBef>
                <a:spcPts val="0"/>
              </a:spcBef>
              <a:spcAft>
                <a:spcPts val="0"/>
              </a:spcAft>
              <a:buClr>
                <a:schemeClr val="accent5"/>
              </a:buClr>
              <a:buSzPts val="4800"/>
              <a:buNone/>
              <a:defRPr sz="4800">
                <a:solidFill>
                  <a:schemeClr val="accent5"/>
                </a:solidFill>
              </a:defRPr>
            </a:lvl4pPr>
            <a:lvl5pPr lvl="4">
              <a:spcBef>
                <a:spcPts val="0"/>
              </a:spcBef>
              <a:spcAft>
                <a:spcPts val="0"/>
              </a:spcAft>
              <a:buClr>
                <a:schemeClr val="accent5"/>
              </a:buClr>
              <a:buSzPts val="4800"/>
              <a:buNone/>
              <a:defRPr sz="4800">
                <a:solidFill>
                  <a:schemeClr val="accent5"/>
                </a:solidFill>
              </a:defRPr>
            </a:lvl5pPr>
            <a:lvl6pPr lvl="5">
              <a:spcBef>
                <a:spcPts val="0"/>
              </a:spcBef>
              <a:spcAft>
                <a:spcPts val="0"/>
              </a:spcAft>
              <a:buClr>
                <a:schemeClr val="accent5"/>
              </a:buClr>
              <a:buSzPts val="4800"/>
              <a:buNone/>
              <a:defRPr sz="4800">
                <a:solidFill>
                  <a:schemeClr val="accent5"/>
                </a:solidFill>
              </a:defRPr>
            </a:lvl6pPr>
            <a:lvl7pPr lvl="6">
              <a:spcBef>
                <a:spcPts val="0"/>
              </a:spcBef>
              <a:spcAft>
                <a:spcPts val="0"/>
              </a:spcAft>
              <a:buClr>
                <a:schemeClr val="accent5"/>
              </a:buClr>
              <a:buSzPts val="4800"/>
              <a:buNone/>
              <a:defRPr sz="4800">
                <a:solidFill>
                  <a:schemeClr val="accent5"/>
                </a:solidFill>
              </a:defRPr>
            </a:lvl7pPr>
            <a:lvl8pPr lvl="7">
              <a:spcBef>
                <a:spcPts val="0"/>
              </a:spcBef>
              <a:spcAft>
                <a:spcPts val="0"/>
              </a:spcAft>
              <a:buClr>
                <a:schemeClr val="accent5"/>
              </a:buClr>
              <a:buSzPts val="4800"/>
              <a:buNone/>
              <a:defRPr sz="4800">
                <a:solidFill>
                  <a:schemeClr val="accent5"/>
                </a:solidFill>
              </a:defRPr>
            </a:lvl8pPr>
            <a:lvl9pPr lvl="8">
              <a:spcBef>
                <a:spcPts val="0"/>
              </a:spcBef>
              <a:spcAft>
                <a:spcPts val="0"/>
              </a:spcAft>
              <a:buClr>
                <a:schemeClr val="accent5"/>
              </a:buClr>
              <a:buSzPts val="4800"/>
              <a:buNone/>
              <a:defRPr sz="4800">
                <a:solidFill>
                  <a:schemeClr val="accent5"/>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1" name="Shape 231"/>
        <p:cNvGrpSpPr/>
        <p:nvPr/>
      </p:nvGrpSpPr>
      <p:grpSpPr>
        <a:xfrm>
          <a:off x="0" y="0"/>
          <a:ext cx="0" cy="0"/>
          <a:chOff x="0" y="0"/>
          <a:chExt cx="0" cy="0"/>
        </a:xfrm>
      </p:grpSpPr>
      <p:grpSp>
        <p:nvGrpSpPr>
          <p:cNvPr id="232" name="Google Shape;232;p9"/>
          <p:cNvGrpSpPr/>
          <p:nvPr/>
        </p:nvGrpSpPr>
        <p:grpSpPr>
          <a:xfrm>
            <a:off x="-15" y="2571344"/>
            <a:ext cx="9143864" cy="2572076"/>
            <a:chOff x="-15" y="2571344"/>
            <a:chExt cx="9143864" cy="2572076"/>
          </a:xfrm>
        </p:grpSpPr>
        <p:grpSp>
          <p:nvGrpSpPr>
            <p:cNvPr id="233" name="Google Shape;233;p9"/>
            <p:cNvGrpSpPr/>
            <p:nvPr/>
          </p:nvGrpSpPr>
          <p:grpSpPr>
            <a:xfrm>
              <a:off x="-15" y="2571344"/>
              <a:ext cx="9143864" cy="2572076"/>
              <a:chOff x="360150" y="989825"/>
              <a:chExt cx="3232875" cy="909375"/>
            </a:xfrm>
          </p:grpSpPr>
          <p:sp>
            <p:nvSpPr>
              <p:cNvPr id="234" name="Google Shape;234;p9"/>
              <p:cNvSpPr/>
              <p:nvPr/>
            </p:nvSpPr>
            <p:spPr>
              <a:xfrm>
                <a:off x="360150" y="989825"/>
                <a:ext cx="3232875" cy="909375"/>
              </a:xfrm>
              <a:custGeom>
                <a:rect b="b" l="l" r="r" t="t"/>
                <a:pathLst>
                  <a:path extrusionOk="0" h="36375" w="129315">
                    <a:moveTo>
                      <a:pt x="1" y="1"/>
                    </a:moveTo>
                    <a:lnTo>
                      <a:pt x="1" y="36374"/>
                    </a:lnTo>
                    <a:lnTo>
                      <a:pt x="129314" y="36374"/>
                    </a:lnTo>
                    <a:lnTo>
                      <a:pt x="129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909625" y="1887850"/>
                <a:ext cx="21450" cy="11350"/>
              </a:xfrm>
              <a:custGeom>
                <a:rect b="b" l="l" r="r" t="t"/>
                <a:pathLst>
                  <a:path extrusionOk="0" h="454" w="858">
                    <a:moveTo>
                      <a:pt x="429" y="1"/>
                    </a:moveTo>
                    <a:lnTo>
                      <a:pt x="1" y="453"/>
                    </a:lnTo>
                    <a:lnTo>
                      <a:pt x="858" y="453"/>
                    </a:lnTo>
                    <a:cubicBezTo>
                      <a:pt x="703" y="299"/>
                      <a:pt x="572" y="156"/>
                      <a:pt x="429" y="1"/>
                    </a:cubicBezTo>
                    <a:close/>
                  </a:path>
                </a:pathLst>
              </a:custGeom>
              <a:solidFill>
                <a:srgbClr val="A2DB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1511775" y="1834275"/>
                <a:ext cx="104500" cy="64925"/>
              </a:xfrm>
              <a:custGeom>
                <a:rect b="b" l="l" r="r" t="t"/>
                <a:pathLst>
                  <a:path extrusionOk="0" h="2597" w="4180">
                    <a:moveTo>
                      <a:pt x="2096" y="1"/>
                    </a:moveTo>
                    <a:cubicBezTo>
                      <a:pt x="1477" y="930"/>
                      <a:pt x="787" y="1799"/>
                      <a:pt x="1" y="2596"/>
                    </a:cubicBezTo>
                    <a:lnTo>
                      <a:pt x="4180" y="2596"/>
                    </a:lnTo>
                    <a:cubicBezTo>
                      <a:pt x="3394" y="1799"/>
                      <a:pt x="2692" y="930"/>
                      <a:pt x="20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2197000" y="1844100"/>
                <a:ext cx="91400" cy="55100"/>
              </a:xfrm>
              <a:custGeom>
                <a:rect b="b" l="l" r="r" t="t"/>
                <a:pathLst>
                  <a:path extrusionOk="0" h="2204" w="3656">
                    <a:moveTo>
                      <a:pt x="1822" y="1"/>
                    </a:moveTo>
                    <a:cubicBezTo>
                      <a:pt x="1286" y="787"/>
                      <a:pt x="679" y="1525"/>
                      <a:pt x="0" y="2203"/>
                    </a:cubicBezTo>
                    <a:lnTo>
                      <a:pt x="3655" y="2203"/>
                    </a:lnTo>
                    <a:cubicBezTo>
                      <a:pt x="2977" y="1525"/>
                      <a:pt x="2369" y="787"/>
                      <a:pt x="18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920350" y="1300000"/>
                <a:ext cx="643850" cy="598900"/>
              </a:xfrm>
              <a:custGeom>
                <a:rect b="b" l="l" r="r" t="t"/>
                <a:pathLst>
                  <a:path extrusionOk="0" h="23956" w="25754">
                    <a:moveTo>
                      <a:pt x="22574" y="0"/>
                    </a:moveTo>
                    <a:lnTo>
                      <a:pt x="0" y="23515"/>
                    </a:lnTo>
                    <a:cubicBezTo>
                      <a:pt x="143" y="23658"/>
                      <a:pt x="286" y="23813"/>
                      <a:pt x="429" y="23956"/>
                    </a:cubicBezTo>
                    <a:lnTo>
                      <a:pt x="23658" y="23956"/>
                    </a:lnTo>
                    <a:cubicBezTo>
                      <a:pt x="24444" y="23170"/>
                      <a:pt x="25134" y="22289"/>
                      <a:pt x="25753" y="21360"/>
                    </a:cubicBezTo>
                    <a:cubicBezTo>
                      <a:pt x="24027" y="18717"/>
                      <a:pt x="23122" y="15633"/>
                      <a:pt x="23122" y="12478"/>
                    </a:cubicBezTo>
                    <a:cubicBezTo>
                      <a:pt x="23110" y="9323"/>
                      <a:pt x="24027" y="6239"/>
                      <a:pt x="25753" y="3596"/>
                    </a:cubicBezTo>
                    <a:cubicBezTo>
                      <a:pt x="24872" y="2250"/>
                      <a:pt x="23801" y="1036"/>
                      <a:pt x="22574"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1564175" y="1203800"/>
                <a:ext cx="678375" cy="695400"/>
              </a:xfrm>
              <a:custGeom>
                <a:rect b="b" l="l" r="r" t="t"/>
                <a:pathLst>
                  <a:path extrusionOk="0" h="27816" w="27135">
                    <a:moveTo>
                      <a:pt x="13705" y="1"/>
                    </a:moveTo>
                    <a:cubicBezTo>
                      <a:pt x="13621" y="1"/>
                      <a:pt x="13538" y="1"/>
                      <a:pt x="13454" y="2"/>
                    </a:cubicBezTo>
                    <a:cubicBezTo>
                      <a:pt x="8013" y="74"/>
                      <a:pt x="2965" y="2872"/>
                      <a:pt x="0" y="7444"/>
                    </a:cubicBezTo>
                    <a:cubicBezTo>
                      <a:pt x="3501" y="12849"/>
                      <a:pt x="3501" y="19803"/>
                      <a:pt x="0" y="25208"/>
                    </a:cubicBezTo>
                    <a:cubicBezTo>
                      <a:pt x="596" y="26149"/>
                      <a:pt x="1298" y="27018"/>
                      <a:pt x="2084" y="27815"/>
                    </a:cubicBezTo>
                    <a:lnTo>
                      <a:pt x="25313" y="27815"/>
                    </a:lnTo>
                    <a:cubicBezTo>
                      <a:pt x="25980" y="27137"/>
                      <a:pt x="26599" y="26399"/>
                      <a:pt x="27135" y="25613"/>
                    </a:cubicBezTo>
                    <a:cubicBezTo>
                      <a:pt x="25242" y="22886"/>
                      <a:pt x="24241" y="19648"/>
                      <a:pt x="24241" y="16326"/>
                    </a:cubicBezTo>
                    <a:cubicBezTo>
                      <a:pt x="24241" y="13016"/>
                      <a:pt x="25242" y="9766"/>
                      <a:pt x="27135" y="7039"/>
                    </a:cubicBezTo>
                    <a:cubicBezTo>
                      <a:pt x="24086" y="2631"/>
                      <a:pt x="19064" y="1"/>
                      <a:pt x="13705"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2242525" y="1208325"/>
                <a:ext cx="726300" cy="690875"/>
              </a:xfrm>
              <a:custGeom>
                <a:rect b="b" l="l" r="r" t="t"/>
                <a:pathLst>
                  <a:path extrusionOk="0" h="27635" w="29052">
                    <a:moveTo>
                      <a:pt x="15896" y="0"/>
                    </a:moveTo>
                    <a:lnTo>
                      <a:pt x="8395" y="7513"/>
                    </a:lnTo>
                    <a:lnTo>
                      <a:pt x="3835" y="2953"/>
                    </a:lnTo>
                    <a:cubicBezTo>
                      <a:pt x="2346" y="4024"/>
                      <a:pt x="1048" y="5358"/>
                      <a:pt x="1" y="6870"/>
                    </a:cubicBezTo>
                    <a:cubicBezTo>
                      <a:pt x="3870" y="12454"/>
                      <a:pt x="3870" y="19848"/>
                      <a:pt x="1" y="25444"/>
                    </a:cubicBezTo>
                    <a:cubicBezTo>
                      <a:pt x="548" y="26218"/>
                      <a:pt x="1156" y="26956"/>
                      <a:pt x="1834" y="27634"/>
                    </a:cubicBezTo>
                    <a:lnTo>
                      <a:pt x="22634" y="27634"/>
                    </a:lnTo>
                    <a:cubicBezTo>
                      <a:pt x="22623" y="21574"/>
                      <a:pt x="24920" y="15740"/>
                      <a:pt x="29052" y="11311"/>
                    </a:cubicBezTo>
                    <a:cubicBezTo>
                      <a:pt x="27183" y="5334"/>
                      <a:pt x="22087" y="941"/>
                      <a:pt x="15896" y="0"/>
                    </a:cubicBez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2146100" y="1379775"/>
                <a:ext cx="193200" cy="464350"/>
              </a:xfrm>
              <a:custGeom>
                <a:rect b="b" l="l" r="r" t="t"/>
                <a:pathLst>
                  <a:path extrusionOk="0" h="18574" w="7728">
                    <a:moveTo>
                      <a:pt x="3858" y="0"/>
                    </a:moveTo>
                    <a:cubicBezTo>
                      <a:pt x="0" y="5596"/>
                      <a:pt x="0" y="12990"/>
                      <a:pt x="3858" y="18574"/>
                    </a:cubicBezTo>
                    <a:cubicBezTo>
                      <a:pt x="7727" y="12990"/>
                      <a:pt x="7727" y="5596"/>
                      <a:pt x="38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2868800" y="1313975"/>
                <a:ext cx="724225" cy="585225"/>
              </a:xfrm>
              <a:custGeom>
                <a:rect b="b" l="l" r="r" t="t"/>
                <a:pathLst>
                  <a:path extrusionOk="0" h="23409" w="28969">
                    <a:moveTo>
                      <a:pt x="16336" y="1"/>
                    </a:moveTo>
                    <a:cubicBezTo>
                      <a:pt x="11597" y="1060"/>
                      <a:pt x="7299" y="3537"/>
                      <a:pt x="4001" y="7085"/>
                    </a:cubicBezTo>
                    <a:cubicBezTo>
                      <a:pt x="5775" y="12848"/>
                      <a:pt x="4239" y="19122"/>
                      <a:pt x="0" y="23408"/>
                    </a:cubicBezTo>
                    <a:lnTo>
                      <a:pt x="9347" y="23408"/>
                    </a:lnTo>
                    <a:cubicBezTo>
                      <a:pt x="9347" y="18765"/>
                      <a:pt x="11978" y="14514"/>
                      <a:pt x="16145" y="12455"/>
                    </a:cubicBezTo>
                    <a:cubicBezTo>
                      <a:pt x="17859" y="11607"/>
                      <a:pt x="19708" y="11191"/>
                      <a:pt x="21548" y="11191"/>
                    </a:cubicBezTo>
                    <a:cubicBezTo>
                      <a:pt x="24181" y="11191"/>
                      <a:pt x="26796" y="12044"/>
                      <a:pt x="28968" y="13705"/>
                    </a:cubicBezTo>
                    <a:lnTo>
                      <a:pt x="28968" y="4692"/>
                    </a:lnTo>
                    <a:lnTo>
                      <a:pt x="25004" y="8669"/>
                    </a:lnTo>
                    <a:lnTo>
                      <a:pt x="16336"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2808075" y="1491075"/>
                <a:ext cx="205100" cy="408125"/>
              </a:xfrm>
              <a:custGeom>
                <a:rect b="b" l="l" r="r" t="t"/>
                <a:pathLst>
                  <a:path extrusionOk="0" h="16325" w="8204">
                    <a:moveTo>
                      <a:pt x="6430" y="1"/>
                    </a:moveTo>
                    <a:lnTo>
                      <a:pt x="6430" y="1"/>
                    </a:lnTo>
                    <a:cubicBezTo>
                      <a:pt x="2298" y="4430"/>
                      <a:pt x="1" y="10264"/>
                      <a:pt x="12" y="16324"/>
                    </a:cubicBezTo>
                    <a:lnTo>
                      <a:pt x="2429" y="16324"/>
                    </a:lnTo>
                    <a:cubicBezTo>
                      <a:pt x="6668" y="12038"/>
                      <a:pt x="8204" y="5764"/>
                      <a:pt x="6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360150" y="994000"/>
                <a:ext cx="703100" cy="905200"/>
              </a:xfrm>
              <a:custGeom>
                <a:rect b="b" l="l" r="r" t="t"/>
                <a:pathLst>
                  <a:path extrusionOk="0" h="36208" w="28124">
                    <a:moveTo>
                      <a:pt x="18467" y="1"/>
                    </a:moveTo>
                    <a:lnTo>
                      <a:pt x="1" y="19265"/>
                    </a:lnTo>
                    <a:lnTo>
                      <a:pt x="1" y="36207"/>
                    </a:lnTo>
                    <a:lnTo>
                      <a:pt x="21980" y="36207"/>
                    </a:lnTo>
                    <a:lnTo>
                      <a:pt x="22408" y="35755"/>
                    </a:lnTo>
                    <a:cubicBezTo>
                      <a:pt x="19646" y="32755"/>
                      <a:pt x="18110" y="28814"/>
                      <a:pt x="18110" y="24718"/>
                    </a:cubicBezTo>
                    <a:cubicBezTo>
                      <a:pt x="18110" y="18146"/>
                      <a:pt x="22063" y="12204"/>
                      <a:pt x="28123" y="9657"/>
                    </a:cubicBezTo>
                    <a:lnTo>
                      <a:pt x="18467"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1259375" y="989825"/>
                <a:ext cx="523000" cy="310200"/>
              </a:xfrm>
              <a:custGeom>
                <a:rect b="b" l="l" r="r" t="t"/>
                <a:pathLst>
                  <a:path extrusionOk="0" h="12408" w="20920">
                    <a:moveTo>
                      <a:pt x="8632" y="1"/>
                    </a:moveTo>
                    <a:lnTo>
                      <a:pt x="0" y="8633"/>
                    </a:lnTo>
                    <a:cubicBezTo>
                      <a:pt x="3322" y="8931"/>
                      <a:pt x="6465" y="10252"/>
                      <a:pt x="9013" y="12407"/>
                    </a:cubicBezTo>
                    <a:lnTo>
                      <a:pt x="20920" y="1"/>
                    </a:ln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794125" y="1205625"/>
                <a:ext cx="690600" cy="682250"/>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817650" y="989825"/>
                <a:ext cx="8350" cy="4200"/>
              </a:xfrm>
              <a:custGeom>
                <a:rect b="b" l="l" r="r" t="t"/>
                <a:pathLst>
                  <a:path extrusionOk="0" h="168" w="334">
                    <a:moveTo>
                      <a:pt x="0" y="1"/>
                    </a:moveTo>
                    <a:lnTo>
                      <a:pt x="167" y="168"/>
                    </a:lnTo>
                    <a:lnTo>
                      <a:pt x="334" y="1"/>
                    </a:lnTo>
                    <a:close/>
                  </a:path>
                </a:pathLst>
              </a:custGeom>
              <a:solidFill>
                <a:srgbClr val="7FC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821825" y="989825"/>
                <a:ext cx="653375" cy="245600"/>
              </a:xfrm>
              <a:custGeom>
                <a:rect b="b" l="l" r="r" t="t"/>
                <a:pathLst>
                  <a:path extrusionOk="0" h="9824" w="26135">
                    <a:moveTo>
                      <a:pt x="167" y="1"/>
                    </a:moveTo>
                    <a:lnTo>
                      <a:pt x="0" y="168"/>
                    </a:lnTo>
                    <a:lnTo>
                      <a:pt x="9656" y="9824"/>
                    </a:lnTo>
                    <a:cubicBezTo>
                      <a:pt x="11656" y="8990"/>
                      <a:pt x="13811" y="8561"/>
                      <a:pt x="15978" y="8561"/>
                    </a:cubicBezTo>
                    <a:cubicBezTo>
                      <a:pt x="16502" y="8561"/>
                      <a:pt x="17002" y="8585"/>
                      <a:pt x="17502" y="8633"/>
                    </a:cubicBezTo>
                    <a:lnTo>
                      <a:pt x="26134"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1063225" y="1203850"/>
                <a:ext cx="196175" cy="114625"/>
              </a:xfrm>
              <a:custGeom>
                <a:rect b="b" l="l" r="r" t="t"/>
                <a:pathLst>
                  <a:path extrusionOk="0" h="4585" w="7847">
                    <a:moveTo>
                      <a:pt x="6237" y="0"/>
                    </a:moveTo>
                    <a:cubicBezTo>
                      <a:pt x="4099" y="0"/>
                      <a:pt x="1974" y="440"/>
                      <a:pt x="0" y="1263"/>
                    </a:cubicBezTo>
                    <a:lnTo>
                      <a:pt x="3334" y="4584"/>
                    </a:lnTo>
                    <a:lnTo>
                      <a:pt x="7846" y="72"/>
                    </a:lnTo>
                    <a:cubicBezTo>
                      <a:pt x="7346" y="24"/>
                      <a:pt x="6834" y="0"/>
                      <a:pt x="6322" y="0"/>
                    </a:cubicBezTo>
                    <a:cubicBezTo>
                      <a:pt x="6294" y="0"/>
                      <a:pt x="6265" y="0"/>
                      <a:pt x="6237"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2958100" y="989825"/>
                <a:ext cx="634925" cy="339075"/>
              </a:xfrm>
              <a:custGeom>
                <a:rect b="b" l="l" r="r" t="t"/>
                <a:pathLst>
                  <a:path extrusionOk="0" h="13563" w="25397">
                    <a:moveTo>
                      <a:pt x="191" y="1"/>
                    </a:moveTo>
                    <a:lnTo>
                      <a:pt x="0" y="203"/>
                    </a:lnTo>
                    <a:lnTo>
                      <a:pt x="12764" y="12967"/>
                    </a:lnTo>
                    <a:cubicBezTo>
                      <a:pt x="14488" y="12585"/>
                      <a:pt x="16241" y="12394"/>
                      <a:pt x="17991" y="12394"/>
                    </a:cubicBezTo>
                    <a:cubicBezTo>
                      <a:pt x="20494" y="12394"/>
                      <a:pt x="22993" y="12784"/>
                      <a:pt x="25396" y="13562"/>
                    </a:cubicBezTo>
                    <a:lnTo>
                      <a:pt x="25396"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3277175" y="1299700"/>
                <a:ext cx="315850" cy="23100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a:off x="2046375" y="990125"/>
                <a:ext cx="811725" cy="292025"/>
              </a:xfrm>
              <a:custGeom>
                <a:rect b="b" l="l" r="r" t="t"/>
                <a:pathLst>
                  <a:path extrusionOk="0" h="11681" w="32469">
                    <a:moveTo>
                      <a:pt x="0" y="1"/>
                    </a:moveTo>
                    <a:lnTo>
                      <a:pt x="11681" y="11681"/>
                    </a:lnTo>
                    <a:cubicBezTo>
                      <a:pt x="14467" y="9645"/>
                      <a:pt x="17824" y="8549"/>
                      <a:pt x="21289" y="8549"/>
                    </a:cubicBezTo>
                    <a:cubicBezTo>
                      <a:pt x="22098" y="8549"/>
                      <a:pt x="22920" y="8609"/>
                      <a:pt x="23742" y="8728"/>
                    </a:cubicBezTo>
                    <a:lnTo>
                      <a:pt x="32469" y="1"/>
                    </a:lnTo>
                    <a:close/>
                  </a:path>
                </a:pathLst>
              </a:cu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2338375" y="1203850"/>
                <a:ext cx="301550" cy="192000"/>
              </a:xfrm>
              <a:custGeom>
                <a:rect b="b" l="l" r="r" t="t"/>
                <a:pathLst>
                  <a:path extrusionOk="0" h="7680" w="12062">
                    <a:moveTo>
                      <a:pt x="9609" y="0"/>
                    </a:moveTo>
                    <a:cubicBezTo>
                      <a:pt x="6144" y="0"/>
                      <a:pt x="2787" y="1096"/>
                      <a:pt x="1" y="3132"/>
                    </a:cubicBezTo>
                    <a:lnTo>
                      <a:pt x="4561" y="7680"/>
                    </a:lnTo>
                    <a:lnTo>
                      <a:pt x="12062" y="179"/>
                    </a:lnTo>
                    <a:cubicBezTo>
                      <a:pt x="11252" y="60"/>
                      <a:pt x="10430" y="0"/>
                      <a:pt x="9609"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9"/>
            <p:cNvSpPr/>
            <p:nvPr/>
          </p:nvSpPr>
          <p:spPr>
            <a:xfrm>
              <a:off x="1227440" y="3181712"/>
              <a:ext cx="1953293" cy="1929676"/>
            </a:xfrm>
            <a:custGeom>
              <a:rect b="b" l="l" r="r" t="t"/>
              <a:pathLst>
                <a:path extrusionOk="0" h="27290" w="27624">
                  <a:moveTo>
                    <a:pt x="18610" y="1"/>
                  </a:moveTo>
                  <a:lnTo>
                    <a:pt x="14098" y="4513"/>
                  </a:lnTo>
                  <a:lnTo>
                    <a:pt x="10764" y="1192"/>
                  </a:lnTo>
                  <a:cubicBezTo>
                    <a:pt x="5871" y="3251"/>
                    <a:pt x="2275" y="7561"/>
                    <a:pt x="1132" y="12752"/>
                  </a:cubicBezTo>
                  <a:cubicBezTo>
                    <a:pt x="1" y="17955"/>
                    <a:pt x="1453" y="23373"/>
                    <a:pt x="5049" y="27290"/>
                  </a:cubicBezTo>
                  <a:lnTo>
                    <a:pt x="27623" y="3775"/>
                  </a:lnTo>
                  <a:cubicBezTo>
                    <a:pt x="25075" y="1620"/>
                    <a:pt x="21932" y="299"/>
                    <a:pt x="18610" y="1"/>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8250498" y="3447794"/>
              <a:ext cx="893350" cy="653360"/>
            </a:xfrm>
            <a:custGeom>
              <a:rect b="b" l="l" r="r" t="t"/>
              <a:pathLst>
                <a:path extrusionOk="0" h="9240" w="12634">
                  <a:moveTo>
                    <a:pt x="5228" y="0"/>
                  </a:moveTo>
                  <a:cubicBezTo>
                    <a:pt x="3466" y="0"/>
                    <a:pt x="1715" y="191"/>
                    <a:pt x="1" y="572"/>
                  </a:cubicBezTo>
                  <a:lnTo>
                    <a:pt x="8669" y="9240"/>
                  </a:lnTo>
                  <a:lnTo>
                    <a:pt x="12633" y="5263"/>
                  </a:lnTo>
                  <a:lnTo>
                    <a:pt x="12633" y="1167"/>
                  </a:lnTo>
                  <a:cubicBezTo>
                    <a:pt x="10240" y="393"/>
                    <a:pt x="7740" y="0"/>
                    <a:pt x="5228" y="0"/>
                  </a:cubicBezTo>
                  <a:close/>
                </a:path>
              </a:pathLst>
            </a:custGeom>
            <a:solidFill>
              <a:srgbClr val="686868">
                <a:alpha val="2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9"/>
          <p:cNvSpPr/>
          <p:nvPr/>
        </p:nvSpPr>
        <p:spPr>
          <a:xfrm>
            <a:off x="0" y="2433925"/>
            <a:ext cx="9144000" cy="116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txBox="1"/>
          <p:nvPr>
            <p:ph type="title"/>
          </p:nvPr>
        </p:nvSpPr>
        <p:spPr>
          <a:xfrm>
            <a:off x="1048525" y="709404"/>
            <a:ext cx="4045200" cy="1335900"/>
          </a:xfrm>
          <a:prstGeom prst="rect">
            <a:avLst/>
          </a:prstGeom>
        </p:spPr>
        <p:txBody>
          <a:bodyPr anchorCtr="0" anchor="b" bIns="91425" lIns="91425" spcFirstLastPara="1" rIns="91425" wrap="square" tIns="91425">
            <a:noAutofit/>
          </a:bodyPr>
          <a:lstStyle>
            <a:lvl1pPr lvl="0" algn="l">
              <a:spcBef>
                <a:spcPts val="0"/>
              </a:spcBef>
              <a:spcAft>
                <a:spcPts val="0"/>
              </a:spcAft>
              <a:buSzPts val="4200"/>
              <a:buNone/>
              <a:defRPr sz="79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58" name="Google Shape;258;p9"/>
          <p:cNvSpPr txBox="1"/>
          <p:nvPr>
            <p:ph idx="1" type="subTitle"/>
          </p:nvPr>
        </p:nvSpPr>
        <p:spPr>
          <a:xfrm>
            <a:off x="1048525" y="1901279"/>
            <a:ext cx="3639900" cy="95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5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9" name="Shape 259"/>
        <p:cNvGrpSpPr/>
        <p:nvPr/>
      </p:nvGrpSpPr>
      <p:grpSpPr>
        <a:xfrm>
          <a:off x="0" y="0"/>
          <a:ext cx="0" cy="0"/>
          <a:chOff x="0" y="0"/>
          <a:chExt cx="0" cy="0"/>
        </a:xfrm>
      </p:grpSpPr>
      <p:sp>
        <p:nvSpPr>
          <p:cNvPr id="260" name="Google Shape;260;p10"/>
          <p:cNvSpPr txBox="1"/>
          <p:nvPr>
            <p:ph type="title"/>
          </p:nvPr>
        </p:nvSpPr>
        <p:spPr>
          <a:xfrm>
            <a:off x="614473" y="3749102"/>
            <a:ext cx="3281700" cy="1069500"/>
          </a:xfrm>
          <a:prstGeom prst="rect">
            <a:avLst/>
          </a:prstGeom>
        </p:spPr>
        <p:txBody>
          <a:bodyPr anchorCtr="0" anchor="ctr" bIns="91425" lIns="91425" spcFirstLastPara="1" rIns="91425" wrap="square" tIns="91425">
            <a:noAutofit/>
          </a:bodyPr>
          <a:lstStyle>
            <a:lvl1pPr lvl="0" algn="l">
              <a:spcBef>
                <a:spcPts val="0"/>
              </a:spcBef>
              <a:spcAft>
                <a:spcPts val="0"/>
              </a:spcAft>
              <a:buClr>
                <a:schemeClr val="accent5"/>
              </a:buClr>
              <a:buSzPts val="2600"/>
              <a:buNone/>
              <a:defRPr sz="2500"/>
            </a:lvl1pPr>
            <a:lvl2pPr lvl="1">
              <a:spcBef>
                <a:spcPts val="0"/>
              </a:spcBef>
              <a:spcAft>
                <a:spcPts val="0"/>
              </a:spcAft>
              <a:buClr>
                <a:schemeClr val="accent5"/>
              </a:buClr>
              <a:buSzPts val="2600"/>
              <a:buNone/>
              <a:defRPr>
                <a:solidFill>
                  <a:schemeClr val="accent5"/>
                </a:solidFill>
                <a:latin typeface="Nunito"/>
                <a:ea typeface="Nunito"/>
                <a:cs typeface="Nunito"/>
                <a:sym typeface="Nunito"/>
              </a:defRPr>
            </a:lvl2pPr>
            <a:lvl3pPr lvl="2">
              <a:spcBef>
                <a:spcPts val="0"/>
              </a:spcBef>
              <a:spcAft>
                <a:spcPts val="0"/>
              </a:spcAft>
              <a:buClr>
                <a:schemeClr val="accent5"/>
              </a:buClr>
              <a:buSzPts val="2600"/>
              <a:buNone/>
              <a:defRPr>
                <a:solidFill>
                  <a:schemeClr val="accent5"/>
                </a:solidFill>
                <a:latin typeface="Nunito"/>
                <a:ea typeface="Nunito"/>
                <a:cs typeface="Nunito"/>
                <a:sym typeface="Nunito"/>
              </a:defRPr>
            </a:lvl3pPr>
            <a:lvl4pPr lvl="3">
              <a:spcBef>
                <a:spcPts val="0"/>
              </a:spcBef>
              <a:spcAft>
                <a:spcPts val="0"/>
              </a:spcAft>
              <a:buClr>
                <a:schemeClr val="accent5"/>
              </a:buClr>
              <a:buSzPts val="2600"/>
              <a:buNone/>
              <a:defRPr>
                <a:solidFill>
                  <a:schemeClr val="accent5"/>
                </a:solidFill>
                <a:latin typeface="Nunito"/>
                <a:ea typeface="Nunito"/>
                <a:cs typeface="Nunito"/>
                <a:sym typeface="Nunito"/>
              </a:defRPr>
            </a:lvl4pPr>
            <a:lvl5pPr lvl="4">
              <a:spcBef>
                <a:spcPts val="0"/>
              </a:spcBef>
              <a:spcAft>
                <a:spcPts val="0"/>
              </a:spcAft>
              <a:buClr>
                <a:schemeClr val="accent5"/>
              </a:buClr>
              <a:buSzPts val="2600"/>
              <a:buNone/>
              <a:defRPr>
                <a:solidFill>
                  <a:schemeClr val="accent5"/>
                </a:solidFill>
                <a:latin typeface="Nunito"/>
                <a:ea typeface="Nunito"/>
                <a:cs typeface="Nunito"/>
                <a:sym typeface="Nunito"/>
              </a:defRPr>
            </a:lvl5pPr>
            <a:lvl6pPr lvl="5">
              <a:spcBef>
                <a:spcPts val="0"/>
              </a:spcBef>
              <a:spcAft>
                <a:spcPts val="0"/>
              </a:spcAft>
              <a:buClr>
                <a:schemeClr val="accent5"/>
              </a:buClr>
              <a:buSzPts val="2600"/>
              <a:buNone/>
              <a:defRPr>
                <a:solidFill>
                  <a:schemeClr val="accent5"/>
                </a:solidFill>
                <a:latin typeface="Nunito"/>
                <a:ea typeface="Nunito"/>
                <a:cs typeface="Nunito"/>
                <a:sym typeface="Nunito"/>
              </a:defRPr>
            </a:lvl6pPr>
            <a:lvl7pPr lvl="6">
              <a:spcBef>
                <a:spcPts val="0"/>
              </a:spcBef>
              <a:spcAft>
                <a:spcPts val="0"/>
              </a:spcAft>
              <a:buClr>
                <a:schemeClr val="accent5"/>
              </a:buClr>
              <a:buSzPts val="2600"/>
              <a:buNone/>
              <a:defRPr>
                <a:solidFill>
                  <a:schemeClr val="accent5"/>
                </a:solidFill>
                <a:latin typeface="Nunito"/>
                <a:ea typeface="Nunito"/>
                <a:cs typeface="Nunito"/>
                <a:sym typeface="Nunito"/>
              </a:defRPr>
            </a:lvl7pPr>
            <a:lvl8pPr lvl="7">
              <a:spcBef>
                <a:spcPts val="0"/>
              </a:spcBef>
              <a:spcAft>
                <a:spcPts val="0"/>
              </a:spcAft>
              <a:buClr>
                <a:schemeClr val="accent5"/>
              </a:buClr>
              <a:buSzPts val="2600"/>
              <a:buNone/>
              <a:defRPr>
                <a:solidFill>
                  <a:schemeClr val="accent5"/>
                </a:solidFill>
                <a:latin typeface="Nunito"/>
                <a:ea typeface="Nunito"/>
                <a:cs typeface="Nunito"/>
                <a:sym typeface="Nunito"/>
              </a:defRPr>
            </a:lvl8pPr>
            <a:lvl9pPr lvl="8">
              <a:spcBef>
                <a:spcPts val="0"/>
              </a:spcBef>
              <a:spcAft>
                <a:spcPts val="0"/>
              </a:spcAft>
              <a:buClr>
                <a:schemeClr val="accent5"/>
              </a:buClr>
              <a:buSzPts val="2600"/>
              <a:buNone/>
              <a:defRPr>
                <a:solidFill>
                  <a:schemeClr val="accent5"/>
                </a:solidFill>
                <a:latin typeface="Nunito"/>
                <a:ea typeface="Nunito"/>
                <a:cs typeface="Nunito"/>
                <a:sym typeface="Nuni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58775" y="391647"/>
            <a:ext cx="76263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2600"/>
              <a:buFont typeface="Lexend"/>
              <a:buNone/>
              <a:defRPr b="1" sz="2600">
                <a:solidFill>
                  <a:schemeClr val="dk1"/>
                </a:solidFill>
                <a:latin typeface="Lexend"/>
                <a:ea typeface="Lexend"/>
                <a:cs typeface="Lexend"/>
                <a:sym typeface="Lexend"/>
              </a:defRPr>
            </a:lvl1pPr>
            <a:lvl2pPr lvl="1" algn="ctr">
              <a:spcBef>
                <a:spcPts val="0"/>
              </a:spcBef>
              <a:spcAft>
                <a:spcPts val="0"/>
              </a:spcAft>
              <a:buClr>
                <a:schemeClr val="dk1"/>
              </a:buClr>
              <a:buSzPts val="2600"/>
              <a:buFont typeface="Lexend"/>
              <a:buNone/>
              <a:defRPr b="1" sz="2600">
                <a:solidFill>
                  <a:schemeClr val="dk1"/>
                </a:solidFill>
                <a:latin typeface="Lexend"/>
                <a:ea typeface="Lexend"/>
                <a:cs typeface="Lexend"/>
                <a:sym typeface="Lexend"/>
              </a:defRPr>
            </a:lvl2pPr>
            <a:lvl3pPr lvl="2" algn="ctr">
              <a:spcBef>
                <a:spcPts val="0"/>
              </a:spcBef>
              <a:spcAft>
                <a:spcPts val="0"/>
              </a:spcAft>
              <a:buClr>
                <a:schemeClr val="dk1"/>
              </a:buClr>
              <a:buSzPts val="2600"/>
              <a:buFont typeface="Lexend"/>
              <a:buNone/>
              <a:defRPr b="1" sz="2600">
                <a:solidFill>
                  <a:schemeClr val="dk1"/>
                </a:solidFill>
                <a:latin typeface="Lexend"/>
                <a:ea typeface="Lexend"/>
                <a:cs typeface="Lexend"/>
                <a:sym typeface="Lexend"/>
              </a:defRPr>
            </a:lvl3pPr>
            <a:lvl4pPr lvl="3" algn="ctr">
              <a:spcBef>
                <a:spcPts val="0"/>
              </a:spcBef>
              <a:spcAft>
                <a:spcPts val="0"/>
              </a:spcAft>
              <a:buClr>
                <a:schemeClr val="dk1"/>
              </a:buClr>
              <a:buSzPts val="2600"/>
              <a:buFont typeface="Lexend"/>
              <a:buNone/>
              <a:defRPr b="1" sz="2600">
                <a:solidFill>
                  <a:schemeClr val="dk1"/>
                </a:solidFill>
                <a:latin typeface="Lexend"/>
                <a:ea typeface="Lexend"/>
                <a:cs typeface="Lexend"/>
                <a:sym typeface="Lexend"/>
              </a:defRPr>
            </a:lvl4pPr>
            <a:lvl5pPr lvl="4" algn="ctr">
              <a:spcBef>
                <a:spcPts val="0"/>
              </a:spcBef>
              <a:spcAft>
                <a:spcPts val="0"/>
              </a:spcAft>
              <a:buClr>
                <a:schemeClr val="dk1"/>
              </a:buClr>
              <a:buSzPts val="2600"/>
              <a:buFont typeface="Lexend"/>
              <a:buNone/>
              <a:defRPr b="1" sz="2600">
                <a:solidFill>
                  <a:schemeClr val="dk1"/>
                </a:solidFill>
                <a:latin typeface="Lexend"/>
                <a:ea typeface="Lexend"/>
                <a:cs typeface="Lexend"/>
                <a:sym typeface="Lexend"/>
              </a:defRPr>
            </a:lvl5pPr>
            <a:lvl6pPr lvl="5" algn="ctr">
              <a:spcBef>
                <a:spcPts val="0"/>
              </a:spcBef>
              <a:spcAft>
                <a:spcPts val="0"/>
              </a:spcAft>
              <a:buClr>
                <a:schemeClr val="dk1"/>
              </a:buClr>
              <a:buSzPts val="2600"/>
              <a:buFont typeface="Lexend"/>
              <a:buNone/>
              <a:defRPr b="1" sz="2600">
                <a:solidFill>
                  <a:schemeClr val="dk1"/>
                </a:solidFill>
                <a:latin typeface="Lexend"/>
                <a:ea typeface="Lexend"/>
                <a:cs typeface="Lexend"/>
                <a:sym typeface="Lexend"/>
              </a:defRPr>
            </a:lvl6pPr>
            <a:lvl7pPr lvl="6" algn="ctr">
              <a:spcBef>
                <a:spcPts val="0"/>
              </a:spcBef>
              <a:spcAft>
                <a:spcPts val="0"/>
              </a:spcAft>
              <a:buClr>
                <a:schemeClr val="dk1"/>
              </a:buClr>
              <a:buSzPts val="2600"/>
              <a:buFont typeface="Lexend"/>
              <a:buNone/>
              <a:defRPr b="1" sz="2600">
                <a:solidFill>
                  <a:schemeClr val="dk1"/>
                </a:solidFill>
                <a:latin typeface="Lexend"/>
                <a:ea typeface="Lexend"/>
                <a:cs typeface="Lexend"/>
                <a:sym typeface="Lexend"/>
              </a:defRPr>
            </a:lvl7pPr>
            <a:lvl8pPr lvl="7" algn="ctr">
              <a:spcBef>
                <a:spcPts val="0"/>
              </a:spcBef>
              <a:spcAft>
                <a:spcPts val="0"/>
              </a:spcAft>
              <a:buClr>
                <a:schemeClr val="dk1"/>
              </a:buClr>
              <a:buSzPts val="2600"/>
              <a:buFont typeface="Lexend"/>
              <a:buNone/>
              <a:defRPr b="1" sz="2600">
                <a:solidFill>
                  <a:schemeClr val="dk1"/>
                </a:solidFill>
                <a:latin typeface="Lexend"/>
                <a:ea typeface="Lexend"/>
                <a:cs typeface="Lexend"/>
                <a:sym typeface="Lexend"/>
              </a:defRPr>
            </a:lvl8pPr>
            <a:lvl9pPr lvl="8" algn="ctr">
              <a:spcBef>
                <a:spcPts val="0"/>
              </a:spcBef>
              <a:spcAft>
                <a:spcPts val="0"/>
              </a:spcAft>
              <a:buClr>
                <a:schemeClr val="dk1"/>
              </a:buClr>
              <a:buSzPts val="2600"/>
              <a:buFont typeface="Lexend"/>
              <a:buNone/>
              <a:defRPr b="1" sz="2600">
                <a:solidFill>
                  <a:schemeClr val="dk1"/>
                </a:solidFill>
                <a:latin typeface="Lexend"/>
                <a:ea typeface="Lexend"/>
                <a:cs typeface="Lexend"/>
                <a:sym typeface="Lexend"/>
              </a:defRPr>
            </a:lvl9pPr>
          </a:lstStyle>
          <a:p/>
        </p:txBody>
      </p:sp>
      <p:sp>
        <p:nvSpPr>
          <p:cNvPr id="7" name="Google Shape;7;p1"/>
          <p:cNvSpPr txBox="1"/>
          <p:nvPr>
            <p:ph idx="1" type="body"/>
          </p:nvPr>
        </p:nvSpPr>
        <p:spPr>
          <a:xfrm>
            <a:off x="758775" y="1434450"/>
            <a:ext cx="7626300" cy="3134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1pPr>
            <a:lvl2pPr indent="-317500" lvl="1" marL="9144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2pPr>
            <a:lvl3pPr indent="-317500" lvl="2" marL="13716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3pPr>
            <a:lvl4pPr indent="-317500" lvl="3" marL="18288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4pPr>
            <a:lvl5pPr indent="-317500" lvl="4" marL="22860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5pPr>
            <a:lvl6pPr indent="-317500" lvl="5" marL="27432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6pPr>
            <a:lvl7pPr indent="-317500" lvl="6" marL="32004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7pPr>
            <a:lvl8pPr indent="-317500" lvl="7" marL="36576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8pPr>
            <a:lvl9pPr indent="-317500" lvl="8" marL="4114800">
              <a:lnSpc>
                <a:spcPct val="100000"/>
              </a:lnSpc>
              <a:spcBef>
                <a:spcPts val="0"/>
              </a:spcBef>
              <a:spcAft>
                <a:spcPts val="0"/>
              </a:spcAft>
              <a:buClr>
                <a:schemeClr val="dk2"/>
              </a:buClr>
              <a:buSzPts val="1400"/>
              <a:buFont typeface="Commissioner"/>
              <a:buChar char="■"/>
              <a:defRPr>
                <a:solidFill>
                  <a:schemeClr val="dk2"/>
                </a:solidFill>
                <a:latin typeface="Commissioner"/>
                <a:ea typeface="Commissioner"/>
                <a:cs typeface="Commissioner"/>
                <a:sym typeface="Commission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35"/>
          <p:cNvSpPr txBox="1"/>
          <p:nvPr>
            <p:ph type="ctrTitle"/>
          </p:nvPr>
        </p:nvSpPr>
        <p:spPr>
          <a:xfrm>
            <a:off x="713400" y="710375"/>
            <a:ext cx="7678500" cy="142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Takes Home the Gold?</a:t>
            </a:r>
            <a:endParaRPr>
              <a:solidFill>
                <a:schemeClr val="dk1"/>
              </a:solidFill>
            </a:endParaRPr>
          </a:p>
        </p:txBody>
      </p:sp>
      <p:sp>
        <p:nvSpPr>
          <p:cNvPr id="1107" name="Google Shape;1107;p35"/>
          <p:cNvSpPr txBox="1"/>
          <p:nvPr>
            <p:ph idx="1" type="subTitle"/>
          </p:nvPr>
        </p:nvSpPr>
        <p:spPr>
          <a:xfrm>
            <a:off x="713400" y="2023929"/>
            <a:ext cx="6353100" cy="522000"/>
          </a:xfrm>
          <a:prstGeom prst="rect">
            <a:avLst/>
          </a:prstGeom>
        </p:spPr>
        <p:txBody>
          <a:bodyPr anchorCtr="0" anchor="ctr" bIns="91425" lIns="109725" spcFirstLastPara="1" rIns="91425" wrap="square" tIns="91425">
            <a:noAutofit/>
          </a:bodyPr>
          <a:lstStyle/>
          <a:p>
            <a:pPr indent="0" lvl="0" marL="0" rtl="0" algn="l">
              <a:spcBef>
                <a:spcPts val="0"/>
              </a:spcBef>
              <a:spcAft>
                <a:spcPts val="0"/>
              </a:spcAft>
              <a:buNone/>
            </a:pPr>
            <a:r>
              <a:rPr lang="en"/>
              <a:t>Kyle Chou, Jaewon Jeong, Pamela Mukuyu, Victoria Shirk</a:t>
            </a:r>
            <a:endParaRPr/>
          </a:p>
        </p:txBody>
      </p:sp>
      <p:grpSp>
        <p:nvGrpSpPr>
          <p:cNvPr id="1108" name="Google Shape;1108;p35"/>
          <p:cNvGrpSpPr/>
          <p:nvPr/>
        </p:nvGrpSpPr>
        <p:grpSpPr>
          <a:xfrm>
            <a:off x="4981258" y="2545925"/>
            <a:ext cx="4512307" cy="2598549"/>
            <a:chOff x="4169715" y="1722971"/>
            <a:chExt cx="4719493" cy="2881834"/>
          </a:xfrm>
        </p:grpSpPr>
        <p:sp>
          <p:nvSpPr>
            <p:cNvPr id="1109" name="Google Shape;1109;p35"/>
            <p:cNvSpPr/>
            <p:nvPr/>
          </p:nvSpPr>
          <p:spPr>
            <a:xfrm>
              <a:off x="6334259" y="2177183"/>
              <a:ext cx="1118642" cy="1118922"/>
            </a:xfrm>
            <a:custGeom>
              <a:rect b="b" l="l" r="r" t="t"/>
              <a:pathLst>
                <a:path extrusionOk="0" h="43875" w="43864">
                  <a:moveTo>
                    <a:pt x="21932" y="2834"/>
                  </a:moveTo>
                  <a:cubicBezTo>
                    <a:pt x="32481" y="2846"/>
                    <a:pt x="41030" y="11394"/>
                    <a:pt x="41042" y="21931"/>
                  </a:cubicBezTo>
                  <a:cubicBezTo>
                    <a:pt x="41042" y="29659"/>
                    <a:pt x="36386" y="36624"/>
                    <a:pt x="29242" y="39588"/>
                  </a:cubicBezTo>
                  <a:cubicBezTo>
                    <a:pt x="26882" y="40566"/>
                    <a:pt x="24402" y="41041"/>
                    <a:pt x="21942" y="41041"/>
                  </a:cubicBezTo>
                  <a:cubicBezTo>
                    <a:pt x="16973" y="41041"/>
                    <a:pt x="12086" y="39101"/>
                    <a:pt x="8430" y="35445"/>
                  </a:cubicBezTo>
                  <a:cubicBezTo>
                    <a:pt x="2965" y="29980"/>
                    <a:pt x="1322" y="21765"/>
                    <a:pt x="4287" y="14621"/>
                  </a:cubicBezTo>
                  <a:cubicBezTo>
                    <a:pt x="7240" y="7489"/>
                    <a:pt x="14205" y="2834"/>
                    <a:pt x="21932" y="2834"/>
                  </a:cubicBezTo>
                  <a:close/>
                  <a:moveTo>
                    <a:pt x="21932" y="0"/>
                  </a:moveTo>
                  <a:cubicBezTo>
                    <a:pt x="9847" y="0"/>
                    <a:pt x="1" y="9847"/>
                    <a:pt x="1" y="21931"/>
                  </a:cubicBezTo>
                  <a:cubicBezTo>
                    <a:pt x="1" y="34028"/>
                    <a:pt x="9847" y="43875"/>
                    <a:pt x="21932" y="43875"/>
                  </a:cubicBezTo>
                  <a:cubicBezTo>
                    <a:pt x="34029" y="43875"/>
                    <a:pt x="43863" y="34028"/>
                    <a:pt x="43863" y="21931"/>
                  </a:cubicBezTo>
                  <a:cubicBezTo>
                    <a:pt x="43863" y="9847"/>
                    <a:pt x="34029" y="0"/>
                    <a:pt x="219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5"/>
            <p:cNvSpPr/>
            <p:nvPr/>
          </p:nvSpPr>
          <p:spPr>
            <a:xfrm>
              <a:off x="4998216" y="2583724"/>
              <a:ext cx="1118634" cy="1118972"/>
            </a:xfrm>
            <a:custGeom>
              <a:rect b="b" l="l" r="r" t="t"/>
              <a:pathLst>
                <a:path extrusionOk="0" h="39768" w="39756">
                  <a:moveTo>
                    <a:pt x="19884" y="2835"/>
                  </a:moveTo>
                  <a:cubicBezTo>
                    <a:pt x="29290" y="2847"/>
                    <a:pt x="36910" y="10478"/>
                    <a:pt x="36922" y="19884"/>
                  </a:cubicBezTo>
                  <a:cubicBezTo>
                    <a:pt x="36922" y="26778"/>
                    <a:pt x="32766" y="32993"/>
                    <a:pt x="26397" y="35636"/>
                  </a:cubicBezTo>
                  <a:cubicBezTo>
                    <a:pt x="24289" y="36511"/>
                    <a:pt x="22075" y="36936"/>
                    <a:pt x="19879" y="36936"/>
                  </a:cubicBezTo>
                  <a:cubicBezTo>
                    <a:pt x="15441" y="36936"/>
                    <a:pt x="11077" y="35199"/>
                    <a:pt x="7811" y="31933"/>
                  </a:cubicBezTo>
                  <a:cubicBezTo>
                    <a:pt x="2941" y="27064"/>
                    <a:pt x="1477" y="19730"/>
                    <a:pt x="4120" y="13360"/>
                  </a:cubicBezTo>
                  <a:cubicBezTo>
                    <a:pt x="6763" y="6978"/>
                    <a:pt x="12978" y="2835"/>
                    <a:pt x="19884" y="2835"/>
                  </a:cubicBezTo>
                  <a:close/>
                  <a:moveTo>
                    <a:pt x="19884" y="1"/>
                  </a:moveTo>
                  <a:cubicBezTo>
                    <a:pt x="8906" y="1"/>
                    <a:pt x="0" y="8919"/>
                    <a:pt x="0" y="19884"/>
                  </a:cubicBezTo>
                  <a:cubicBezTo>
                    <a:pt x="0" y="30850"/>
                    <a:pt x="8918" y="39768"/>
                    <a:pt x="19884" y="39768"/>
                  </a:cubicBezTo>
                  <a:cubicBezTo>
                    <a:pt x="30838" y="39768"/>
                    <a:pt x="39755" y="30850"/>
                    <a:pt x="39755" y="19884"/>
                  </a:cubicBezTo>
                  <a:cubicBezTo>
                    <a:pt x="39755" y="8919"/>
                    <a:pt x="30850" y="1"/>
                    <a:pt x="19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5"/>
            <p:cNvSpPr/>
            <p:nvPr/>
          </p:nvSpPr>
          <p:spPr>
            <a:xfrm>
              <a:off x="4780641" y="2109130"/>
              <a:ext cx="508010" cy="488857"/>
            </a:xfrm>
            <a:custGeom>
              <a:rect b="b" l="l" r="r" t="t"/>
              <a:pathLst>
                <a:path extrusionOk="0" h="19169" w="19920">
                  <a:moveTo>
                    <a:pt x="10335" y="2261"/>
                  </a:moveTo>
                  <a:cubicBezTo>
                    <a:pt x="14371" y="2273"/>
                    <a:pt x="17646" y="5547"/>
                    <a:pt x="17657" y="9584"/>
                  </a:cubicBezTo>
                  <a:cubicBezTo>
                    <a:pt x="17657" y="12548"/>
                    <a:pt x="15871" y="15215"/>
                    <a:pt x="13133" y="16346"/>
                  </a:cubicBezTo>
                  <a:cubicBezTo>
                    <a:pt x="12232" y="16720"/>
                    <a:pt x="11284" y="16902"/>
                    <a:pt x="10343" y="16902"/>
                  </a:cubicBezTo>
                  <a:cubicBezTo>
                    <a:pt x="8436" y="16902"/>
                    <a:pt x="6559" y="16158"/>
                    <a:pt x="5156" y="14763"/>
                  </a:cubicBezTo>
                  <a:cubicBezTo>
                    <a:pt x="3072" y="12667"/>
                    <a:pt x="2441" y="9512"/>
                    <a:pt x="3572" y="6786"/>
                  </a:cubicBezTo>
                  <a:cubicBezTo>
                    <a:pt x="4703" y="4047"/>
                    <a:pt x="7370" y="2261"/>
                    <a:pt x="10335" y="2261"/>
                  </a:cubicBezTo>
                  <a:close/>
                  <a:moveTo>
                    <a:pt x="10345" y="1"/>
                  </a:moveTo>
                  <a:cubicBezTo>
                    <a:pt x="7848" y="1"/>
                    <a:pt x="5394" y="975"/>
                    <a:pt x="3560" y="2809"/>
                  </a:cubicBezTo>
                  <a:cubicBezTo>
                    <a:pt x="822" y="5547"/>
                    <a:pt x="0" y="9667"/>
                    <a:pt x="1477" y="13251"/>
                  </a:cubicBezTo>
                  <a:cubicBezTo>
                    <a:pt x="2965" y="16835"/>
                    <a:pt x="6454" y="19168"/>
                    <a:pt x="10335" y="19168"/>
                  </a:cubicBezTo>
                  <a:cubicBezTo>
                    <a:pt x="15621" y="19156"/>
                    <a:pt x="19908" y="14870"/>
                    <a:pt x="19920" y="9584"/>
                  </a:cubicBezTo>
                  <a:cubicBezTo>
                    <a:pt x="19920" y="5702"/>
                    <a:pt x="17586" y="2214"/>
                    <a:pt x="14002" y="725"/>
                  </a:cubicBezTo>
                  <a:cubicBezTo>
                    <a:pt x="12819" y="238"/>
                    <a:pt x="11576" y="1"/>
                    <a:pt x="103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5"/>
            <p:cNvSpPr/>
            <p:nvPr/>
          </p:nvSpPr>
          <p:spPr>
            <a:xfrm>
              <a:off x="7351254" y="3457217"/>
              <a:ext cx="549604" cy="528769"/>
            </a:xfrm>
            <a:custGeom>
              <a:rect b="b" l="l" r="r" t="t"/>
              <a:pathLst>
                <a:path extrusionOk="0" h="20734" w="21551">
                  <a:moveTo>
                    <a:pt x="11181" y="2267"/>
                  </a:moveTo>
                  <a:cubicBezTo>
                    <a:pt x="15657" y="2267"/>
                    <a:pt x="19277" y="5898"/>
                    <a:pt x="19289" y="10363"/>
                  </a:cubicBezTo>
                  <a:cubicBezTo>
                    <a:pt x="19289" y="13649"/>
                    <a:pt x="17312" y="16602"/>
                    <a:pt x="14288" y="17852"/>
                  </a:cubicBezTo>
                  <a:cubicBezTo>
                    <a:pt x="13283" y="18266"/>
                    <a:pt x="12229" y="18467"/>
                    <a:pt x="11185" y="18467"/>
                  </a:cubicBezTo>
                  <a:cubicBezTo>
                    <a:pt x="9076" y="18467"/>
                    <a:pt x="7006" y="17647"/>
                    <a:pt x="5454" y="16102"/>
                  </a:cubicBezTo>
                  <a:cubicBezTo>
                    <a:pt x="3132" y="13780"/>
                    <a:pt x="2441" y="10291"/>
                    <a:pt x="3691" y="7267"/>
                  </a:cubicBezTo>
                  <a:cubicBezTo>
                    <a:pt x="4954" y="4243"/>
                    <a:pt x="7906" y="2267"/>
                    <a:pt x="11181" y="2267"/>
                  </a:cubicBezTo>
                  <a:close/>
                  <a:moveTo>
                    <a:pt x="11188" y="0"/>
                  </a:moveTo>
                  <a:cubicBezTo>
                    <a:pt x="8491" y="0"/>
                    <a:pt x="5838" y="1057"/>
                    <a:pt x="3846" y="3041"/>
                  </a:cubicBezTo>
                  <a:cubicBezTo>
                    <a:pt x="882" y="6005"/>
                    <a:pt x="1" y="10458"/>
                    <a:pt x="1608" y="14328"/>
                  </a:cubicBezTo>
                  <a:cubicBezTo>
                    <a:pt x="3203" y="18209"/>
                    <a:pt x="6990" y="20733"/>
                    <a:pt x="11181" y="20733"/>
                  </a:cubicBezTo>
                  <a:cubicBezTo>
                    <a:pt x="16907" y="20733"/>
                    <a:pt x="21539" y="16090"/>
                    <a:pt x="21551" y="10363"/>
                  </a:cubicBezTo>
                  <a:cubicBezTo>
                    <a:pt x="21551" y="6172"/>
                    <a:pt x="19027" y="2398"/>
                    <a:pt x="15145" y="790"/>
                  </a:cubicBezTo>
                  <a:cubicBezTo>
                    <a:pt x="13865" y="259"/>
                    <a:pt x="12521" y="0"/>
                    <a:pt x="111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5"/>
            <p:cNvSpPr/>
            <p:nvPr/>
          </p:nvSpPr>
          <p:spPr>
            <a:xfrm>
              <a:off x="7886271" y="2924801"/>
              <a:ext cx="368639" cy="273234"/>
            </a:xfrm>
            <a:custGeom>
              <a:rect b="b" l="l" r="r" t="t"/>
              <a:pathLst>
                <a:path extrusionOk="0" h="10714" w="14455">
                  <a:moveTo>
                    <a:pt x="1982" y="1"/>
                  </a:moveTo>
                  <a:cubicBezTo>
                    <a:pt x="1322" y="1"/>
                    <a:pt x="661" y="236"/>
                    <a:pt x="0" y="796"/>
                  </a:cubicBezTo>
                  <a:lnTo>
                    <a:pt x="0" y="10714"/>
                  </a:lnTo>
                  <a:cubicBezTo>
                    <a:pt x="1496" y="8424"/>
                    <a:pt x="2991" y="7794"/>
                    <a:pt x="4485" y="7794"/>
                  </a:cubicBezTo>
                  <a:cubicBezTo>
                    <a:pt x="6312" y="7794"/>
                    <a:pt x="8138" y="8735"/>
                    <a:pt x="9965" y="8735"/>
                  </a:cubicBezTo>
                  <a:cubicBezTo>
                    <a:pt x="11461" y="8735"/>
                    <a:pt x="12957" y="8104"/>
                    <a:pt x="14455" y="5808"/>
                  </a:cubicBezTo>
                  <a:lnTo>
                    <a:pt x="14455" y="5808"/>
                  </a:lnTo>
                  <a:cubicBezTo>
                    <a:pt x="13794" y="6368"/>
                    <a:pt x="13133" y="6603"/>
                    <a:pt x="12472" y="6603"/>
                  </a:cubicBezTo>
                  <a:cubicBezTo>
                    <a:pt x="8974" y="6603"/>
                    <a:pt x="5481" y="1"/>
                    <a:pt x="19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5"/>
            <p:cNvSpPr/>
            <p:nvPr/>
          </p:nvSpPr>
          <p:spPr>
            <a:xfrm>
              <a:off x="7882624" y="2921180"/>
              <a:ext cx="376952" cy="280502"/>
            </a:xfrm>
            <a:custGeom>
              <a:rect b="b" l="l" r="r" t="t"/>
              <a:pathLst>
                <a:path extrusionOk="0" h="10999" w="14781">
                  <a:moveTo>
                    <a:pt x="2138" y="284"/>
                  </a:moveTo>
                  <a:cubicBezTo>
                    <a:pt x="3818" y="284"/>
                    <a:pt x="5508" y="1883"/>
                    <a:pt x="7275" y="3545"/>
                  </a:cubicBezTo>
                  <a:cubicBezTo>
                    <a:pt x="9026" y="5201"/>
                    <a:pt x="10822" y="6888"/>
                    <a:pt x="12628" y="6888"/>
                  </a:cubicBezTo>
                  <a:cubicBezTo>
                    <a:pt x="13093" y="6888"/>
                    <a:pt x="13560" y="6776"/>
                    <a:pt x="14026" y="6522"/>
                  </a:cubicBezTo>
                  <a:lnTo>
                    <a:pt x="14026" y="6522"/>
                  </a:lnTo>
                  <a:cubicBezTo>
                    <a:pt x="12721" y="8238"/>
                    <a:pt x="11428" y="8738"/>
                    <a:pt x="10116" y="8738"/>
                  </a:cubicBezTo>
                  <a:cubicBezTo>
                    <a:pt x="9225" y="8738"/>
                    <a:pt x="8325" y="8508"/>
                    <a:pt x="7406" y="8272"/>
                  </a:cubicBezTo>
                  <a:cubicBezTo>
                    <a:pt x="6489" y="8033"/>
                    <a:pt x="5560" y="7793"/>
                    <a:pt x="4626" y="7793"/>
                  </a:cubicBezTo>
                  <a:cubicBezTo>
                    <a:pt x="3185" y="7793"/>
                    <a:pt x="1731" y="8366"/>
                    <a:pt x="286" y="10403"/>
                  </a:cubicBezTo>
                  <a:lnTo>
                    <a:pt x="286" y="1009"/>
                  </a:lnTo>
                  <a:cubicBezTo>
                    <a:pt x="904" y="500"/>
                    <a:pt x="1520" y="284"/>
                    <a:pt x="2138" y="284"/>
                  </a:cubicBezTo>
                  <a:close/>
                  <a:moveTo>
                    <a:pt x="2121" y="1"/>
                  </a:moveTo>
                  <a:cubicBezTo>
                    <a:pt x="1433" y="1"/>
                    <a:pt x="741" y="246"/>
                    <a:pt x="48" y="831"/>
                  </a:cubicBezTo>
                  <a:cubicBezTo>
                    <a:pt x="24" y="854"/>
                    <a:pt x="0" y="902"/>
                    <a:pt x="0" y="938"/>
                  </a:cubicBezTo>
                  <a:lnTo>
                    <a:pt x="0" y="10867"/>
                  </a:lnTo>
                  <a:cubicBezTo>
                    <a:pt x="0" y="10927"/>
                    <a:pt x="48" y="10987"/>
                    <a:pt x="108" y="10998"/>
                  </a:cubicBezTo>
                  <a:lnTo>
                    <a:pt x="143" y="10998"/>
                  </a:lnTo>
                  <a:cubicBezTo>
                    <a:pt x="191" y="10998"/>
                    <a:pt x="239" y="10975"/>
                    <a:pt x="262" y="10939"/>
                  </a:cubicBezTo>
                  <a:cubicBezTo>
                    <a:pt x="1727" y="8698"/>
                    <a:pt x="3168" y="8074"/>
                    <a:pt x="4629" y="8074"/>
                  </a:cubicBezTo>
                  <a:cubicBezTo>
                    <a:pt x="5520" y="8074"/>
                    <a:pt x="6419" y="8307"/>
                    <a:pt x="7335" y="8546"/>
                  </a:cubicBezTo>
                  <a:cubicBezTo>
                    <a:pt x="8249" y="8780"/>
                    <a:pt x="9175" y="9018"/>
                    <a:pt x="10107" y="9018"/>
                  </a:cubicBezTo>
                  <a:cubicBezTo>
                    <a:pt x="11638" y="9018"/>
                    <a:pt x="13184" y="8376"/>
                    <a:pt x="14717" y="6022"/>
                  </a:cubicBezTo>
                  <a:cubicBezTo>
                    <a:pt x="14780" y="5921"/>
                    <a:pt x="14691" y="5807"/>
                    <a:pt x="14592" y="5807"/>
                  </a:cubicBezTo>
                  <a:cubicBezTo>
                    <a:pt x="14561" y="5807"/>
                    <a:pt x="14530" y="5818"/>
                    <a:pt x="14502" y="5843"/>
                  </a:cubicBezTo>
                  <a:cubicBezTo>
                    <a:pt x="13872" y="6379"/>
                    <a:pt x="13241" y="6606"/>
                    <a:pt x="12607" y="6606"/>
                  </a:cubicBezTo>
                  <a:cubicBezTo>
                    <a:pt x="10919" y="6606"/>
                    <a:pt x="9214" y="4996"/>
                    <a:pt x="7466" y="3343"/>
                  </a:cubicBezTo>
                  <a:cubicBezTo>
                    <a:pt x="5716" y="1687"/>
                    <a:pt x="3928" y="1"/>
                    <a:pt x="2121" y="1"/>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5"/>
            <p:cNvSpPr/>
            <p:nvPr/>
          </p:nvSpPr>
          <p:spPr>
            <a:xfrm>
              <a:off x="7871097" y="2920186"/>
              <a:ext cx="13669" cy="1668221"/>
            </a:xfrm>
            <a:custGeom>
              <a:rect b="b" l="l" r="r" t="t"/>
              <a:pathLst>
                <a:path extrusionOk="0" h="65414" w="536">
                  <a:moveTo>
                    <a:pt x="274" y="0"/>
                  </a:moveTo>
                  <a:cubicBezTo>
                    <a:pt x="119" y="0"/>
                    <a:pt x="0" y="119"/>
                    <a:pt x="0" y="274"/>
                  </a:cubicBezTo>
                  <a:lnTo>
                    <a:pt x="0" y="65151"/>
                  </a:lnTo>
                  <a:cubicBezTo>
                    <a:pt x="0" y="65294"/>
                    <a:pt x="119" y="65413"/>
                    <a:pt x="274" y="65413"/>
                  </a:cubicBezTo>
                  <a:cubicBezTo>
                    <a:pt x="417" y="65413"/>
                    <a:pt x="536" y="65306"/>
                    <a:pt x="536" y="65163"/>
                  </a:cubicBezTo>
                  <a:lnTo>
                    <a:pt x="536" y="274"/>
                  </a:lnTo>
                  <a:cubicBezTo>
                    <a:pt x="536" y="119"/>
                    <a:pt x="417" y="0"/>
                    <a:pt x="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5"/>
            <p:cNvSpPr/>
            <p:nvPr/>
          </p:nvSpPr>
          <p:spPr>
            <a:xfrm>
              <a:off x="7867450" y="2916692"/>
              <a:ext cx="20963" cy="1675361"/>
            </a:xfrm>
            <a:custGeom>
              <a:rect b="b" l="l" r="r" t="t"/>
              <a:pathLst>
                <a:path extrusionOk="0" h="65694" w="822">
                  <a:moveTo>
                    <a:pt x="417" y="280"/>
                  </a:moveTo>
                  <a:cubicBezTo>
                    <a:pt x="488" y="280"/>
                    <a:pt x="536" y="340"/>
                    <a:pt x="536" y="411"/>
                  </a:cubicBezTo>
                  <a:lnTo>
                    <a:pt x="536" y="65300"/>
                  </a:lnTo>
                  <a:cubicBezTo>
                    <a:pt x="536" y="65378"/>
                    <a:pt x="473" y="65416"/>
                    <a:pt x="411" y="65416"/>
                  </a:cubicBezTo>
                  <a:cubicBezTo>
                    <a:pt x="348" y="65416"/>
                    <a:pt x="286" y="65378"/>
                    <a:pt x="286" y="65300"/>
                  </a:cubicBezTo>
                  <a:lnTo>
                    <a:pt x="286" y="399"/>
                  </a:lnTo>
                  <a:cubicBezTo>
                    <a:pt x="286" y="328"/>
                    <a:pt x="345" y="280"/>
                    <a:pt x="417" y="280"/>
                  </a:cubicBezTo>
                  <a:close/>
                  <a:moveTo>
                    <a:pt x="411" y="0"/>
                  </a:moveTo>
                  <a:cubicBezTo>
                    <a:pt x="206" y="0"/>
                    <a:pt x="0" y="137"/>
                    <a:pt x="0" y="411"/>
                  </a:cubicBezTo>
                  <a:lnTo>
                    <a:pt x="0" y="65288"/>
                  </a:lnTo>
                  <a:cubicBezTo>
                    <a:pt x="0" y="65514"/>
                    <a:pt x="191" y="65693"/>
                    <a:pt x="417" y="65693"/>
                  </a:cubicBezTo>
                  <a:cubicBezTo>
                    <a:pt x="631" y="65693"/>
                    <a:pt x="822" y="65514"/>
                    <a:pt x="822" y="65300"/>
                  </a:cubicBezTo>
                  <a:lnTo>
                    <a:pt x="822" y="411"/>
                  </a:lnTo>
                  <a:cubicBezTo>
                    <a:pt x="822" y="137"/>
                    <a:pt x="616" y="0"/>
                    <a:pt x="411" y="0"/>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5"/>
            <p:cNvSpPr/>
            <p:nvPr/>
          </p:nvSpPr>
          <p:spPr>
            <a:xfrm>
              <a:off x="7856510" y="2905012"/>
              <a:ext cx="37667" cy="32184"/>
            </a:xfrm>
            <a:custGeom>
              <a:rect b="b" l="l" r="r" t="t"/>
              <a:pathLst>
                <a:path extrusionOk="0" h="1262" w="1477">
                  <a:moveTo>
                    <a:pt x="858" y="0"/>
                  </a:moveTo>
                  <a:cubicBezTo>
                    <a:pt x="286" y="0"/>
                    <a:pt x="1" y="679"/>
                    <a:pt x="405" y="1072"/>
                  </a:cubicBezTo>
                  <a:cubicBezTo>
                    <a:pt x="533" y="1203"/>
                    <a:pt x="691" y="1262"/>
                    <a:pt x="846" y="1262"/>
                  </a:cubicBezTo>
                  <a:cubicBezTo>
                    <a:pt x="1168" y="1262"/>
                    <a:pt x="1477" y="1009"/>
                    <a:pt x="1477" y="631"/>
                  </a:cubicBezTo>
                  <a:cubicBezTo>
                    <a:pt x="1477" y="274"/>
                    <a:pt x="1203" y="0"/>
                    <a:pt x="8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5"/>
            <p:cNvSpPr/>
            <p:nvPr/>
          </p:nvSpPr>
          <p:spPr>
            <a:xfrm>
              <a:off x="7851945" y="2901288"/>
              <a:ext cx="45879" cy="39554"/>
            </a:xfrm>
            <a:custGeom>
              <a:rect b="b" l="l" r="r" t="t"/>
              <a:pathLst>
                <a:path extrusionOk="0" h="1551" w="1799">
                  <a:moveTo>
                    <a:pt x="1037" y="289"/>
                  </a:moveTo>
                  <a:cubicBezTo>
                    <a:pt x="1299" y="289"/>
                    <a:pt x="1513" y="503"/>
                    <a:pt x="1525" y="777"/>
                  </a:cubicBezTo>
                  <a:cubicBezTo>
                    <a:pt x="1525" y="1068"/>
                    <a:pt x="1278" y="1266"/>
                    <a:pt x="1022" y="1266"/>
                  </a:cubicBezTo>
                  <a:cubicBezTo>
                    <a:pt x="902" y="1266"/>
                    <a:pt x="779" y="1222"/>
                    <a:pt x="680" y="1122"/>
                  </a:cubicBezTo>
                  <a:cubicBezTo>
                    <a:pt x="370" y="813"/>
                    <a:pt x="596" y="289"/>
                    <a:pt x="1037" y="289"/>
                  </a:cubicBezTo>
                  <a:close/>
                  <a:moveTo>
                    <a:pt x="1019" y="1"/>
                  </a:moveTo>
                  <a:cubicBezTo>
                    <a:pt x="829" y="1"/>
                    <a:pt x="635" y="71"/>
                    <a:pt x="477" y="229"/>
                  </a:cubicBezTo>
                  <a:cubicBezTo>
                    <a:pt x="1" y="718"/>
                    <a:pt x="346" y="1551"/>
                    <a:pt x="1037" y="1551"/>
                  </a:cubicBezTo>
                  <a:cubicBezTo>
                    <a:pt x="1454" y="1539"/>
                    <a:pt x="1799" y="1194"/>
                    <a:pt x="1799" y="777"/>
                  </a:cubicBezTo>
                  <a:cubicBezTo>
                    <a:pt x="1799" y="310"/>
                    <a:pt x="1417" y="1"/>
                    <a:pt x="1019" y="1"/>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5"/>
            <p:cNvSpPr/>
            <p:nvPr/>
          </p:nvSpPr>
          <p:spPr>
            <a:xfrm>
              <a:off x="5039656" y="2689235"/>
              <a:ext cx="522572" cy="387638"/>
            </a:xfrm>
            <a:custGeom>
              <a:rect b="b" l="l" r="r" t="t"/>
              <a:pathLst>
                <a:path extrusionOk="0" h="15200" w="20491">
                  <a:moveTo>
                    <a:pt x="2805" y="0"/>
                  </a:moveTo>
                  <a:cubicBezTo>
                    <a:pt x="1870" y="0"/>
                    <a:pt x="935" y="334"/>
                    <a:pt x="0" y="1127"/>
                  </a:cubicBezTo>
                  <a:lnTo>
                    <a:pt x="0" y="15200"/>
                  </a:lnTo>
                  <a:cubicBezTo>
                    <a:pt x="2119" y="11942"/>
                    <a:pt x="4239" y="11047"/>
                    <a:pt x="6360" y="11047"/>
                  </a:cubicBezTo>
                  <a:cubicBezTo>
                    <a:pt x="8949" y="11047"/>
                    <a:pt x="11538" y="12380"/>
                    <a:pt x="14128" y="12380"/>
                  </a:cubicBezTo>
                  <a:cubicBezTo>
                    <a:pt x="16249" y="12380"/>
                    <a:pt x="18370" y="11486"/>
                    <a:pt x="20491" y="8235"/>
                  </a:cubicBezTo>
                  <a:lnTo>
                    <a:pt x="20491" y="8235"/>
                  </a:lnTo>
                  <a:cubicBezTo>
                    <a:pt x="19554" y="9028"/>
                    <a:pt x="18618" y="9361"/>
                    <a:pt x="17682" y="9361"/>
                  </a:cubicBezTo>
                  <a:cubicBezTo>
                    <a:pt x="12720" y="9361"/>
                    <a:pt x="7760" y="0"/>
                    <a:pt x="2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5"/>
            <p:cNvSpPr/>
            <p:nvPr/>
          </p:nvSpPr>
          <p:spPr>
            <a:xfrm>
              <a:off x="5036010" y="2685639"/>
              <a:ext cx="530222" cy="394881"/>
            </a:xfrm>
            <a:custGeom>
              <a:rect b="b" l="l" r="r" t="t"/>
              <a:pathLst>
                <a:path extrusionOk="0" h="15484" w="20791">
                  <a:moveTo>
                    <a:pt x="2964" y="281"/>
                  </a:moveTo>
                  <a:cubicBezTo>
                    <a:pt x="5363" y="281"/>
                    <a:pt x="7774" y="2557"/>
                    <a:pt x="10299" y="4935"/>
                  </a:cubicBezTo>
                  <a:cubicBezTo>
                    <a:pt x="12765" y="7262"/>
                    <a:pt x="15296" y="9654"/>
                    <a:pt x="17841" y="9654"/>
                  </a:cubicBezTo>
                  <a:cubicBezTo>
                    <a:pt x="18576" y="9654"/>
                    <a:pt x="19313" y="9454"/>
                    <a:pt x="20051" y="8995"/>
                  </a:cubicBezTo>
                  <a:lnTo>
                    <a:pt x="20051" y="8995"/>
                  </a:lnTo>
                  <a:cubicBezTo>
                    <a:pt x="18118" y="11638"/>
                    <a:pt x="16216" y="12397"/>
                    <a:pt x="14287" y="12397"/>
                  </a:cubicBezTo>
                  <a:cubicBezTo>
                    <a:pt x="13019" y="12397"/>
                    <a:pt x="11739" y="12069"/>
                    <a:pt x="10430" y="11733"/>
                  </a:cubicBezTo>
                  <a:cubicBezTo>
                    <a:pt x="9140" y="11396"/>
                    <a:pt x="7834" y="11058"/>
                    <a:pt x="6520" y="11058"/>
                  </a:cubicBezTo>
                  <a:cubicBezTo>
                    <a:pt x="4450" y="11058"/>
                    <a:pt x="2362" y="11896"/>
                    <a:pt x="286" y="14889"/>
                  </a:cubicBezTo>
                  <a:lnTo>
                    <a:pt x="286" y="1339"/>
                  </a:lnTo>
                  <a:cubicBezTo>
                    <a:pt x="1181" y="597"/>
                    <a:pt x="2072" y="281"/>
                    <a:pt x="2964" y="281"/>
                  </a:cubicBezTo>
                  <a:close/>
                  <a:moveTo>
                    <a:pt x="2942" y="1"/>
                  </a:moveTo>
                  <a:cubicBezTo>
                    <a:pt x="1978" y="1"/>
                    <a:pt x="1013" y="343"/>
                    <a:pt x="48" y="1161"/>
                  </a:cubicBezTo>
                  <a:cubicBezTo>
                    <a:pt x="12" y="1184"/>
                    <a:pt x="0" y="1232"/>
                    <a:pt x="0" y="1268"/>
                  </a:cubicBezTo>
                  <a:lnTo>
                    <a:pt x="0" y="15341"/>
                  </a:lnTo>
                  <a:cubicBezTo>
                    <a:pt x="0" y="15412"/>
                    <a:pt x="36" y="15460"/>
                    <a:pt x="96" y="15484"/>
                  </a:cubicBezTo>
                  <a:lnTo>
                    <a:pt x="143" y="15484"/>
                  </a:lnTo>
                  <a:cubicBezTo>
                    <a:pt x="191" y="15484"/>
                    <a:pt x="227" y="15460"/>
                    <a:pt x="262" y="15424"/>
                  </a:cubicBezTo>
                  <a:cubicBezTo>
                    <a:pt x="2347" y="12215"/>
                    <a:pt x="4396" y="11325"/>
                    <a:pt x="6478" y="11325"/>
                  </a:cubicBezTo>
                  <a:cubicBezTo>
                    <a:pt x="7750" y="11325"/>
                    <a:pt x="9034" y="11657"/>
                    <a:pt x="10347" y="11995"/>
                  </a:cubicBezTo>
                  <a:cubicBezTo>
                    <a:pt x="11642" y="12329"/>
                    <a:pt x="12950" y="12666"/>
                    <a:pt x="14265" y="12666"/>
                  </a:cubicBezTo>
                  <a:cubicBezTo>
                    <a:pt x="16421" y="12666"/>
                    <a:pt x="18594" y="11760"/>
                    <a:pt x="20753" y="8447"/>
                  </a:cubicBezTo>
                  <a:cubicBezTo>
                    <a:pt x="20791" y="8344"/>
                    <a:pt x="20709" y="8247"/>
                    <a:pt x="20614" y="8247"/>
                  </a:cubicBezTo>
                  <a:cubicBezTo>
                    <a:pt x="20589" y="8247"/>
                    <a:pt x="20563" y="8254"/>
                    <a:pt x="20539" y="8269"/>
                  </a:cubicBezTo>
                  <a:cubicBezTo>
                    <a:pt x="19625" y="9041"/>
                    <a:pt x="18715" y="9368"/>
                    <a:pt x="17804" y="9368"/>
                  </a:cubicBezTo>
                  <a:cubicBezTo>
                    <a:pt x="15402" y="9368"/>
                    <a:pt x="12990" y="7095"/>
                    <a:pt x="10478" y="4721"/>
                  </a:cubicBezTo>
                  <a:cubicBezTo>
                    <a:pt x="8017" y="2389"/>
                    <a:pt x="5486" y="1"/>
                    <a:pt x="2942" y="1"/>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5"/>
            <p:cNvSpPr/>
            <p:nvPr/>
          </p:nvSpPr>
          <p:spPr>
            <a:xfrm>
              <a:off x="5018081" y="2698212"/>
              <a:ext cx="20070" cy="1897463"/>
            </a:xfrm>
            <a:custGeom>
              <a:rect b="b" l="l" r="r" t="t"/>
              <a:pathLst>
                <a:path extrusionOk="0" h="74403" w="787">
                  <a:moveTo>
                    <a:pt x="374" y="0"/>
                  </a:moveTo>
                  <a:cubicBezTo>
                    <a:pt x="168" y="0"/>
                    <a:pt x="1" y="174"/>
                    <a:pt x="1" y="382"/>
                  </a:cubicBezTo>
                  <a:lnTo>
                    <a:pt x="1" y="74010"/>
                  </a:lnTo>
                  <a:cubicBezTo>
                    <a:pt x="1" y="74224"/>
                    <a:pt x="180" y="74403"/>
                    <a:pt x="394" y="74403"/>
                  </a:cubicBezTo>
                  <a:cubicBezTo>
                    <a:pt x="608" y="74391"/>
                    <a:pt x="787" y="74224"/>
                    <a:pt x="787" y="74010"/>
                  </a:cubicBezTo>
                  <a:lnTo>
                    <a:pt x="787" y="382"/>
                  </a:lnTo>
                  <a:cubicBezTo>
                    <a:pt x="787" y="168"/>
                    <a:pt x="608" y="1"/>
                    <a:pt x="394" y="1"/>
                  </a:cubicBezTo>
                  <a:cubicBezTo>
                    <a:pt x="387" y="1"/>
                    <a:pt x="380" y="0"/>
                    <a:pt x="3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5"/>
            <p:cNvSpPr/>
            <p:nvPr/>
          </p:nvSpPr>
          <p:spPr>
            <a:xfrm>
              <a:off x="5014001" y="2693596"/>
              <a:ext cx="28257" cy="1905419"/>
            </a:xfrm>
            <a:custGeom>
              <a:rect b="b" l="l" r="r" t="t"/>
              <a:pathLst>
                <a:path extrusionOk="0" h="74715" w="1108">
                  <a:moveTo>
                    <a:pt x="554" y="313"/>
                  </a:moveTo>
                  <a:cubicBezTo>
                    <a:pt x="697" y="313"/>
                    <a:pt x="804" y="432"/>
                    <a:pt x="804" y="563"/>
                  </a:cubicBezTo>
                  <a:lnTo>
                    <a:pt x="804" y="74191"/>
                  </a:lnTo>
                  <a:cubicBezTo>
                    <a:pt x="792" y="74346"/>
                    <a:pt x="673" y="74423"/>
                    <a:pt x="554" y="74423"/>
                  </a:cubicBezTo>
                  <a:cubicBezTo>
                    <a:pt x="435" y="74423"/>
                    <a:pt x="316" y="74346"/>
                    <a:pt x="304" y="74191"/>
                  </a:cubicBezTo>
                  <a:lnTo>
                    <a:pt x="304" y="563"/>
                  </a:lnTo>
                  <a:cubicBezTo>
                    <a:pt x="304" y="432"/>
                    <a:pt x="423" y="313"/>
                    <a:pt x="554" y="313"/>
                  </a:cubicBezTo>
                  <a:close/>
                  <a:moveTo>
                    <a:pt x="554" y="0"/>
                  </a:moveTo>
                  <a:cubicBezTo>
                    <a:pt x="277" y="0"/>
                    <a:pt x="0" y="188"/>
                    <a:pt x="18" y="563"/>
                  </a:cubicBezTo>
                  <a:lnTo>
                    <a:pt x="18" y="74191"/>
                  </a:lnTo>
                  <a:cubicBezTo>
                    <a:pt x="18" y="74477"/>
                    <a:pt x="256" y="74715"/>
                    <a:pt x="554" y="74715"/>
                  </a:cubicBezTo>
                  <a:cubicBezTo>
                    <a:pt x="851" y="74715"/>
                    <a:pt x="1090" y="74489"/>
                    <a:pt x="1090" y="74191"/>
                  </a:cubicBezTo>
                  <a:lnTo>
                    <a:pt x="1090" y="563"/>
                  </a:lnTo>
                  <a:cubicBezTo>
                    <a:pt x="1107" y="188"/>
                    <a:pt x="831" y="0"/>
                    <a:pt x="554" y="0"/>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5"/>
            <p:cNvSpPr/>
            <p:nvPr/>
          </p:nvSpPr>
          <p:spPr>
            <a:xfrm>
              <a:off x="4997756" y="2661182"/>
              <a:ext cx="53147" cy="45522"/>
            </a:xfrm>
            <a:custGeom>
              <a:rect b="b" l="l" r="r" t="t"/>
              <a:pathLst>
                <a:path extrusionOk="0" h="1785" w="2084">
                  <a:moveTo>
                    <a:pt x="1191" y="0"/>
                  </a:moveTo>
                  <a:cubicBezTo>
                    <a:pt x="393" y="0"/>
                    <a:pt x="0" y="953"/>
                    <a:pt x="560" y="1524"/>
                  </a:cubicBezTo>
                  <a:cubicBezTo>
                    <a:pt x="740" y="1704"/>
                    <a:pt x="961" y="1784"/>
                    <a:pt x="1179" y="1784"/>
                  </a:cubicBezTo>
                  <a:cubicBezTo>
                    <a:pt x="1640" y="1784"/>
                    <a:pt x="2084" y="1427"/>
                    <a:pt x="2084" y="893"/>
                  </a:cubicBezTo>
                  <a:cubicBezTo>
                    <a:pt x="2084" y="393"/>
                    <a:pt x="1691" y="0"/>
                    <a:pt x="1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5"/>
            <p:cNvSpPr/>
            <p:nvPr/>
          </p:nvSpPr>
          <p:spPr>
            <a:xfrm>
              <a:off x="4992579" y="2657000"/>
              <a:ext cx="62277" cy="53402"/>
            </a:xfrm>
            <a:custGeom>
              <a:rect b="b" l="l" r="r" t="t"/>
              <a:pathLst>
                <a:path extrusionOk="0" h="2094" w="2442">
                  <a:moveTo>
                    <a:pt x="1394" y="295"/>
                  </a:moveTo>
                  <a:cubicBezTo>
                    <a:pt x="1811" y="307"/>
                    <a:pt x="2144" y="641"/>
                    <a:pt x="2144" y="1057"/>
                  </a:cubicBezTo>
                  <a:cubicBezTo>
                    <a:pt x="2144" y="1507"/>
                    <a:pt x="1770" y="1805"/>
                    <a:pt x="1380" y="1805"/>
                  </a:cubicBezTo>
                  <a:cubicBezTo>
                    <a:pt x="1192" y="1805"/>
                    <a:pt x="1001" y="1736"/>
                    <a:pt x="846" y="1581"/>
                  </a:cubicBezTo>
                  <a:cubicBezTo>
                    <a:pt x="385" y="1108"/>
                    <a:pt x="722" y="307"/>
                    <a:pt x="1379" y="307"/>
                  </a:cubicBezTo>
                  <a:cubicBezTo>
                    <a:pt x="1384" y="307"/>
                    <a:pt x="1389" y="307"/>
                    <a:pt x="1394" y="307"/>
                  </a:cubicBezTo>
                  <a:lnTo>
                    <a:pt x="1394" y="295"/>
                  </a:lnTo>
                  <a:close/>
                  <a:moveTo>
                    <a:pt x="1385" y="1"/>
                  </a:moveTo>
                  <a:cubicBezTo>
                    <a:pt x="1128" y="1"/>
                    <a:pt x="867" y="96"/>
                    <a:pt x="656" y="307"/>
                  </a:cubicBezTo>
                  <a:cubicBezTo>
                    <a:pt x="1" y="962"/>
                    <a:pt x="465" y="2093"/>
                    <a:pt x="1394" y="2093"/>
                  </a:cubicBezTo>
                  <a:cubicBezTo>
                    <a:pt x="1965" y="2093"/>
                    <a:pt x="2442" y="1617"/>
                    <a:pt x="2442" y="1045"/>
                  </a:cubicBezTo>
                  <a:cubicBezTo>
                    <a:pt x="2442" y="417"/>
                    <a:pt x="1923" y="1"/>
                    <a:pt x="1385" y="1"/>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5"/>
            <p:cNvSpPr/>
            <p:nvPr/>
          </p:nvSpPr>
          <p:spPr>
            <a:xfrm>
              <a:off x="4527719" y="2924801"/>
              <a:ext cx="368639" cy="273234"/>
            </a:xfrm>
            <a:custGeom>
              <a:rect b="b" l="l" r="r" t="t"/>
              <a:pathLst>
                <a:path extrusionOk="0" h="10714" w="14455">
                  <a:moveTo>
                    <a:pt x="1983" y="1"/>
                  </a:moveTo>
                  <a:cubicBezTo>
                    <a:pt x="1322" y="1"/>
                    <a:pt x="661" y="236"/>
                    <a:pt x="0" y="796"/>
                  </a:cubicBezTo>
                  <a:lnTo>
                    <a:pt x="0" y="10714"/>
                  </a:lnTo>
                  <a:cubicBezTo>
                    <a:pt x="1496" y="8424"/>
                    <a:pt x="2992" y="7794"/>
                    <a:pt x="4487" y="7794"/>
                  </a:cubicBezTo>
                  <a:cubicBezTo>
                    <a:pt x="6316" y="7794"/>
                    <a:pt x="8144" y="8735"/>
                    <a:pt x="9970" y="8735"/>
                  </a:cubicBezTo>
                  <a:cubicBezTo>
                    <a:pt x="11466" y="8735"/>
                    <a:pt x="12961" y="8104"/>
                    <a:pt x="14455" y="5808"/>
                  </a:cubicBezTo>
                  <a:lnTo>
                    <a:pt x="14455" y="5808"/>
                  </a:lnTo>
                  <a:cubicBezTo>
                    <a:pt x="13795" y="6368"/>
                    <a:pt x="13136" y="6603"/>
                    <a:pt x="12476" y="6603"/>
                  </a:cubicBezTo>
                  <a:cubicBezTo>
                    <a:pt x="8982" y="6603"/>
                    <a:pt x="5483" y="1"/>
                    <a:pt x="19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5"/>
            <p:cNvSpPr/>
            <p:nvPr/>
          </p:nvSpPr>
          <p:spPr>
            <a:xfrm>
              <a:off x="4524378" y="2921180"/>
              <a:ext cx="376646" cy="280502"/>
            </a:xfrm>
            <a:custGeom>
              <a:rect b="b" l="l" r="r" t="t"/>
              <a:pathLst>
                <a:path extrusionOk="0" h="10999" w="14769">
                  <a:moveTo>
                    <a:pt x="2128" y="284"/>
                  </a:moveTo>
                  <a:cubicBezTo>
                    <a:pt x="3810" y="284"/>
                    <a:pt x="5505" y="1883"/>
                    <a:pt x="7263" y="3545"/>
                  </a:cubicBezTo>
                  <a:cubicBezTo>
                    <a:pt x="9014" y="5201"/>
                    <a:pt x="10803" y="6888"/>
                    <a:pt x="12611" y="6888"/>
                  </a:cubicBezTo>
                  <a:cubicBezTo>
                    <a:pt x="13077" y="6888"/>
                    <a:pt x="13545" y="6776"/>
                    <a:pt x="14014" y="6522"/>
                  </a:cubicBezTo>
                  <a:lnTo>
                    <a:pt x="14014" y="6522"/>
                  </a:lnTo>
                  <a:cubicBezTo>
                    <a:pt x="12709" y="8238"/>
                    <a:pt x="11416" y="8738"/>
                    <a:pt x="10104" y="8738"/>
                  </a:cubicBezTo>
                  <a:cubicBezTo>
                    <a:pt x="9213" y="8738"/>
                    <a:pt x="8313" y="8508"/>
                    <a:pt x="7394" y="8272"/>
                  </a:cubicBezTo>
                  <a:cubicBezTo>
                    <a:pt x="6477" y="8033"/>
                    <a:pt x="5548" y="7793"/>
                    <a:pt x="4614" y="7793"/>
                  </a:cubicBezTo>
                  <a:cubicBezTo>
                    <a:pt x="3173" y="7793"/>
                    <a:pt x="1719" y="8366"/>
                    <a:pt x="274" y="10403"/>
                  </a:cubicBezTo>
                  <a:lnTo>
                    <a:pt x="274" y="1009"/>
                  </a:lnTo>
                  <a:cubicBezTo>
                    <a:pt x="892" y="500"/>
                    <a:pt x="1509" y="284"/>
                    <a:pt x="2128" y="284"/>
                  </a:cubicBezTo>
                  <a:close/>
                  <a:moveTo>
                    <a:pt x="2115" y="1"/>
                  </a:moveTo>
                  <a:cubicBezTo>
                    <a:pt x="1428" y="1"/>
                    <a:pt x="738" y="246"/>
                    <a:pt x="48" y="831"/>
                  </a:cubicBezTo>
                  <a:cubicBezTo>
                    <a:pt x="12" y="854"/>
                    <a:pt x="0" y="902"/>
                    <a:pt x="0" y="938"/>
                  </a:cubicBezTo>
                  <a:lnTo>
                    <a:pt x="0" y="10867"/>
                  </a:lnTo>
                  <a:cubicBezTo>
                    <a:pt x="0" y="10927"/>
                    <a:pt x="36" y="10987"/>
                    <a:pt x="96" y="10998"/>
                  </a:cubicBezTo>
                  <a:lnTo>
                    <a:pt x="131" y="10998"/>
                  </a:lnTo>
                  <a:cubicBezTo>
                    <a:pt x="179" y="10998"/>
                    <a:pt x="227" y="10975"/>
                    <a:pt x="262" y="10939"/>
                  </a:cubicBezTo>
                  <a:cubicBezTo>
                    <a:pt x="1718" y="8699"/>
                    <a:pt x="3161" y="8080"/>
                    <a:pt x="4623" y="8080"/>
                  </a:cubicBezTo>
                  <a:cubicBezTo>
                    <a:pt x="5517" y="8080"/>
                    <a:pt x="6418" y="8311"/>
                    <a:pt x="7335" y="8546"/>
                  </a:cubicBezTo>
                  <a:cubicBezTo>
                    <a:pt x="8244" y="8780"/>
                    <a:pt x="9168" y="9018"/>
                    <a:pt x="10098" y="9018"/>
                  </a:cubicBezTo>
                  <a:cubicBezTo>
                    <a:pt x="11626" y="9018"/>
                    <a:pt x="13172" y="8376"/>
                    <a:pt x="14705" y="6022"/>
                  </a:cubicBezTo>
                  <a:cubicBezTo>
                    <a:pt x="14768" y="5921"/>
                    <a:pt x="14686" y="5807"/>
                    <a:pt x="14585" y="5807"/>
                  </a:cubicBezTo>
                  <a:cubicBezTo>
                    <a:pt x="14554" y="5807"/>
                    <a:pt x="14521" y="5818"/>
                    <a:pt x="14490" y="5843"/>
                  </a:cubicBezTo>
                  <a:cubicBezTo>
                    <a:pt x="13860" y="6379"/>
                    <a:pt x="13230" y="6606"/>
                    <a:pt x="12597" y="6606"/>
                  </a:cubicBezTo>
                  <a:cubicBezTo>
                    <a:pt x="10912" y="6606"/>
                    <a:pt x="9211" y="4996"/>
                    <a:pt x="7454" y="3343"/>
                  </a:cubicBezTo>
                  <a:cubicBezTo>
                    <a:pt x="5712" y="1687"/>
                    <a:pt x="3921" y="1"/>
                    <a:pt x="21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5"/>
            <p:cNvSpPr/>
            <p:nvPr/>
          </p:nvSpPr>
          <p:spPr>
            <a:xfrm>
              <a:off x="4512826" y="2920186"/>
              <a:ext cx="13389" cy="1668221"/>
            </a:xfrm>
            <a:custGeom>
              <a:rect b="b" l="l" r="r" t="t"/>
              <a:pathLst>
                <a:path extrusionOk="0" h="65414" w="525">
                  <a:moveTo>
                    <a:pt x="263" y="0"/>
                  </a:moveTo>
                  <a:cubicBezTo>
                    <a:pt x="120" y="0"/>
                    <a:pt x="1" y="119"/>
                    <a:pt x="1" y="274"/>
                  </a:cubicBezTo>
                  <a:lnTo>
                    <a:pt x="1" y="65163"/>
                  </a:lnTo>
                  <a:cubicBezTo>
                    <a:pt x="1" y="65306"/>
                    <a:pt x="120" y="65413"/>
                    <a:pt x="263" y="65413"/>
                  </a:cubicBezTo>
                  <a:cubicBezTo>
                    <a:pt x="406" y="65413"/>
                    <a:pt x="525" y="65306"/>
                    <a:pt x="525" y="65163"/>
                  </a:cubicBezTo>
                  <a:lnTo>
                    <a:pt x="525" y="274"/>
                  </a:lnTo>
                  <a:cubicBezTo>
                    <a:pt x="525" y="119"/>
                    <a:pt x="406" y="0"/>
                    <a:pt x="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5"/>
            <p:cNvSpPr/>
            <p:nvPr/>
          </p:nvSpPr>
          <p:spPr>
            <a:xfrm>
              <a:off x="4508745" y="2916003"/>
              <a:ext cx="21575" cy="1676050"/>
            </a:xfrm>
            <a:custGeom>
              <a:rect b="b" l="l" r="r" t="t"/>
              <a:pathLst>
                <a:path extrusionOk="0" h="65721" w="846">
                  <a:moveTo>
                    <a:pt x="423" y="307"/>
                  </a:moveTo>
                  <a:cubicBezTo>
                    <a:pt x="494" y="307"/>
                    <a:pt x="554" y="367"/>
                    <a:pt x="554" y="438"/>
                  </a:cubicBezTo>
                  <a:lnTo>
                    <a:pt x="554" y="65327"/>
                  </a:lnTo>
                  <a:cubicBezTo>
                    <a:pt x="554" y="65387"/>
                    <a:pt x="494" y="65446"/>
                    <a:pt x="423" y="65446"/>
                  </a:cubicBezTo>
                  <a:cubicBezTo>
                    <a:pt x="351" y="65446"/>
                    <a:pt x="304" y="65387"/>
                    <a:pt x="304" y="65327"/>
                  </a:cubicBezTo>
                  <a:lnTo>
                    <a:pt x="304" y="426"/>
                  </a:lnTo>
                  <a:cubicBezTo>
                    <a:pt x="304" y="355"/>
                    <a:pt x="351" y="307"/>
                    <a:pt x="423" y="307"/>
                  </a:cubicBezTo>
                  <a:close/>
                  <a:moveTo>
                    <a:pt x="423" y="1"/>
                  </a:moveTo>
                  <a:cubicBezTo>
                    <a:pt x="212" y="1"/>
                    <a:pt x="0" y="147"/>
                    <a:pt x="18" y="438"/>
                  </a:cubicBezTo>
                  <a:lnTo>
                    <a:pt x="18" y="65315"/>
                  </a:lnTo>
                  <a:cubicBezTo>
                    <a:pt x="18" y="65541"/>
                    <a:pt x="197" y="65720"/>
                    <a:pt x="423" y="65720"/>
                  </a:cubicBezTo>
                  <a:cubicBezTo>
                    <a:pt x="649" y="65720"/>
                    <a:pt x="828" y="65541"/>
                    <a:pt x="828" y="65327"/>
                  </a:cubicBezTo>
                  <a:lnTo>
                    <a:pt x="828" y="438"/>
                  </a:lnTo>
                  <a:cubicBezTo>
                    <a:pt x="846" y="147"/>
                    <a:pt x="634" y="1"/>
                    <a:pt x="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5"/>
            <p:cNvSpPr/>
            <p:nvPr/>
          </p:nvSpPr>
          <p:spPr>
            <a:xfrm>
              <a:off x="4498264" y="2905012"/>
              <a:ext cx="37667" cy="32184"/>
            </a:xfrm>
            <a:custGeom>
              <a:rect b="b" l="l" r="r" t="t"/>
              <a:pathLst>
                <a:path extrusionOk="0" h="1262" w="1477">
                  <a:moveTo>
                    <a:pt x="846" y="0"/>
                  </a:moveTo>
                  <a:cubicBezTo>
                    <a:pt x="286" y="0"/>
                    <a:pt x="0" y="679"/>
                    <a:pt x="393" y="1072"/>
                  </a:cubicBezTo>
                  <a:cubicBezTo>
                    <a:pt x="525" y="1203"/>
                    <a:pt x="685" y="1262"/>
                    <a:pt x="842" y="1262"/>
                  </a:cubicBezTo>
                  <a:cubicBezTo>
                    <a:pt x="1168" y="1262"/>
                    <a:pt x="1477" y="1009"/>
                    <a:pt x="1477" y="631"/>
                  </a:cubicBezTo>
                  <a:cubicBezTo>
                    <a:pt x="1477" y="274"/>
                    <a:pt x="1191"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5"/>
            <p:cNvSpPr/>
            <p:nvPr/>
          </p:nvSpPr>
          <p:spPr>
            <a:xfrm>
              <a:off x="4493393" y="2901288"/>
              <a:ext cx="46185" cy="39554"/>
            </a:xfrm>
            <a:custGeom>
              <a:rect b="b" l="l" r="r" t="t"/>
              <a:pathLst>
                <a:path extrusionOk="0" h="1551" w="1811">
                  <a:moveTo>
                    <a:pt x="1037" y="289"/>
                  </a:moveTo>
                  <a:cubicBezTo>
                    <a:pt x="1311" y="289"/>
                    <a:pt x="1525" y="503"/>
                    <a:pt x="1525" y="777"/>
                  </a:cubicBezTo>
                  <a:cubicBezTo>
                    <a:pt x="1525" y="1068"/>
                    <a:pt x="1283" y="1266"/>
                    <a:pt x="1031" y="1266"/>
                  </a:cubicBezTo>
                  <a:cubicBezTo>
                    <a:pt x="912" y="1266"/>
                    <a:pt x="791" y="1222"/>
                    <a:pt x="691" y="1122"/>
                  </a:cubicBezTo>
                  <a:cubicBezTo>
                    <a:pt x="382" y="813"/>
                    <a:pt x="596" y="289"/>
                    <a:pt x="1037" y="289"/>
                  </a:cubicBezTo>
                  <a:close/>
                  <a:moveTo>
                    <a:pt x="1031" y="1"/>
                  </a:moveTo>
                  <a:cubicBezTo>
                    <a:pt x="841" y="1"/>
                    <a:pt x="647" y="71"/>
                    <a:pt x="489" y="229"/>
                  </a:cubicBezTo>
                  <a:cubicBezTo>
                    <a:pt x="1" y="718"/>
                    <a:pt x="346" y="1551"/>
                    <a:pt x="1037" y="1551"/>
                  </a:cubicBezTo>
                  <a:cubicBezTo>
                    <a:pt x="1465" y="1539"/>
                    <a:pt x="1811" y="1194"/>
                    <a:pt x="1811" y="777"/>
                  </a:cubicBezTo>
                  <a:cubicBezTo>
                    <a:pt x="1811" y="310"/>
                    <a:pt x="1429"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5"/>
            <p:cNvSpPr/>
            <p:nvPr/>
          </p:nvSpPr>
          <p:spPr>
            <a:xfrm>
              <a:off x="4731153" y="3774009"/>
              <a:ext cx="1137156" cy="821665"/>
            </a:xfrm>
            <a:custGeom>
              <a:rect b="b" l="l" r="r" t="t"/>
              <a:pathLst>
                <a:path extrusionOk="0" h="32219" w="44590">
                  <a:moveTo>
                    <a:pt x="1" y="1"/>
                  </a:moveTo>
                  <a:lnTo>
                    <a:pt x="1" y="32219"/>
                  </a:lnTo>
                  <a:lnTo>
                    <a:pt x="44589" y="32219"/>
                  </a:lnTo>
                  <a:lnTo>
                    <a:pt x="445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5"/>
            <p:cNvSpPr/>
            <p:nvPr/>
          </p:nvSpPr>
          <p:spPr>
            <a:xfrm>
              <a:off x="4727506" y="3770362"/>
              <a:ext cx="1144450" cy="828959"/>
            </a:xfrm>
            <a:custGeom>
              <a:rect b="b" l="l" r="r" t="t"/>
              <a:pathLst>
                <a:path extrusionOk="0" h="32505" w="44876">
                  <a:moveTo>
                    <a:pt x="44590" y="287"/>
                  </a:moveTo>
                  <a:lnTo>
                    <a:pt x="44590" y="32219"/>
                  </a:lnTo>
                  <a:lnTo>
                    <a:pt x="286" y="32219"/>
                  </a:lnTo>
                  <a:lnTo>
                    <a:pt x="286" y="287"/>
                  </a:lnTo>
                  <a:close/>
                  <a:moveTo>
                    <a:pt x="144" y="1"/>
                  </a:moveTo>
                  <a:cubicBezTo>
                    <a:pt x="72" y="1"/>
                    <a:pt x="13" y="60"/>
                    <a:pt x="1" y="144"/>
                  </a:cubicBezTo>
                  <a:lnTo>
                    <a:pt x="1" y="32362"/>
                  </a:lnTo>
                  <a:cubicBezTo>
                    <a:pt x="1" y="32433"/>
                    <a:pt x="60" y="32505"/>
                    <a:pt x="144" y="32505"/>
                  </a:cubicBezTo>
                  <a:lnTo>
                    <a:pt x="44732" y="32505"/>
                  </a:lnTo>
                  <a:cubicBezTo>
                    <a:pt x="44804" y="32505"/>
                    <a:pt x="44875" y="32445"/>
                    <a:pt x="44875" y="32362"/>
                  </a:cubicBezTo>
                  <a:lnTo>
                    <a:pt x="44875" y="144"/>
                  </a:lnTo>
                  <a:cubicBezTo>
                    <a:pt x="44875" y="60"/>
                    <a:pt x="44804" y="1"/>
                    <a:pt x="447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5"/>
            <p:cNvSpPr/>
            <p:nvPr/>
          </p:nvSpPr>
          <p:spPr>
            <a:xfrm>
              <a:off x="5158371" y="4017839"/>
              <a:ext cx="273616" cy="377437"/>
            </a:xfrm>
            <a:custGeom>
              <a:rect b="b" l="l" r="r" t="t"/>
              <a:pathLst>
                <a:path extrusionOk="0" h="14800" w="10729">
                  <a:moveTo>
                    <a:pt x="5299" y="0"/>
                  </a:moveTo>
                  <a:cubicBezTo>
                    <a:pt x="2144" y="0"/>
                    <a:pt x="227" y="1929"/>
                    <a:pt x="227" y="4846"/>
                  </a:cubicBezTo>
                  <a:lnTo>
                    <a:pt x="227" y="5108"/>
                  </a:lnTo>
                  <a:lnTo>
                    <a:pt x="4049" y="5108"/>
                  </a:lnTo>
                  <a:lnTo>
                    <a:pt x="4049" y="4834"/>
                  </a:lnTo>
                  <a:cubicBezTo>
                    <a:pt x="4049" y="3965"/>
                    <a:pt x="4537" y="3417"/>
                    <a:pt x="5347" y="3417"/>
                  </a:cubicBezTo>
                  <a:cubicBezTo>
                    <a:pt x="6085" y="3417"/>
                    <a:pt x="6597" y="3941"/>
                    <a:pt x="6597" y="4727"/>
                  </a:cubicBezTo>
                  <a:cubicBezTo>
                    <a:pt x="6597" y="5965"/>
                    <a:pt x="5799" y="7073"/>
                    <a:pt x="1" y="13919"/>
                  </a:cubicBezTo>
                  <a:lnTo>
                    <a:pt x="1" y="14800"/>
                  </a:lnTo>
                  <a:lnTo>
                    <a:pt x="10728" y="14800"/>
                  </a:lnTo>
                  <a:lnTo>
                    <a:pt x="10728" y="11371"/>
                  </a:lnTo>
                  <a:lnTo>
                    <a:pt x="6716" y="11371"/>
                  </a:lnTo>
                  <a:cubicBezTo>
                    <a:pt x="9799" y="7799"/>
                    <a:pt x="10478" y="6406"/>
                    <a:pt x="10478" y="4596"/>
                  </a:cubicBezTo>
                  <a:cubicBezTo>
                    <a:pt x="10478" y="1882"/>
                    <a:pt x="8359" y="0"/>
                    <a:pt x="5299" y="0"/>
                  </a:cubicBezTo>
                  <a:close/>
                </a:path>
              </a:pathLst>
            </a:custGeom>
            <a:solidFill>
              <a:srgbClr val="F8F7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5"/>
            <p:cNvSpPr/>
            <p:nvPr/>
          </p:nvSpPr>
          <p:spPr>
            <a:xfrm>
              <a:off x="5154418" y="4013886"/>
              <a:ext cx="281191" cy="384731"/>
            </a:xfrm>
            <a:custGeom>
              <a:rect b="b" l="l" r="r" t="t"/>
              <a:pathLst>
                <a:path extrusionOk="0" h="15086" w="11026">
                  <a:moveTo>
                    <a:pt x="5454" y="298"/>
                  </a:moveTo>
                  <a:cubicBezTo>
                    <a:pt x="8419" y="298"/>
                    <a:pt x="10478" y="2120"/>
                    <a:pt x="10478" y="4739"/>
                  </a:cubicBezTo>
                  <a:cubicBezTo>
                    <a:pt x="10478" y="6418"/>
                    <a:pt x="9966" y="7716"/>
                    <a:pt x="6764" y="11431"/>
                  </a:cubicBezTo>
                  <a:cubicBezTo>
                    <a:pt x="6692" y="11526"/>
                    <a:pt x="6752" y="11657"/>
                    <a:pt x="6871" y="11669"/>
                  </a:cubicBezTo>
                  <a:lnTo>
                    <a:pt x="10740" y="11669"/>
                  </a:lnTo>
                  <a:lnTo>
                    <a:pt x="10740" y="14800"/>
                  </a:lnTo>
                  <a:lnTo>
                    <a:pt x="298" y="14800"/>
                  </a:lnTo>
                  <a:lnTo>
                    <a:pt x="298" y="14121"/>
                  </a:lnTo>
                  <a:cubicBezTo>
                    <a:pt x="6156" y="7204"/>
                    <a:pt x="6895" y="6168"/>
                    <a:pt x="6895" y="4882"/>
                  </a:cubicBezTo>
                  <a:cubicBezTo>
                    <a:pt x="6895" y="4025"/>
                    <a:pt x="6323" y="3430"/>
                    <a:pt x="5502" y="3430"/>
                  </a:cubicBezTo>
                  <a:cubicBezTo>
                    <a:pt x="4620" y="3430"/>
                    <a:pt x="4061" y="4037"/>
                    <a:pt x="4061" y="4989"/>
                  </a:cubicBezTo>
                  <a:lnTo>
                    <a:pt x="4061" y="5120"/>
                  </a:lnTo>
                  <a:lnTo>
                    <a:pt x="525" y="5120"/>
                  </a:lnTo>
                  <a:lnTo>
                    <a:pt x="525" y="5001"/>
                  </a:lnTo>
                  <a:cubicBezTo>
                    <a:pt x="525" y="2096"/>
                    <a:pt x="2418" y="298"/>
                    <a:pt x="5454" y="298"/>
                  </a:cubicBezTo>
                  <a:close/>
                  <a:moveTo>
                    <a:pt x="5442" y="1"/>
                  </a:moveTo>
                  <a:cubicBezTo>
                    <a:pt x="2287" y="1"/>
                    <a:pt x="239" y="1965"/>
                    <a:pt x="239" y="4989"/>
                  </a:cubicBezTo>
                  <a:lnTo>
                    <a:pt x="239" y="5263"/>
                  </a:lnTo>
                  <a:cubicBezTo>
                    <a:pt x="239" y="5335"/>
                    <a:pt x="310" y="5394"/>
                    <a:pt x="382" y="5394"/>
                  </a:cubicBezTo>
                  <a:lnTo>
                    <a:pt x="4192" y="5394"/>
                  </a:lnTo>
                  <a:cubicBezTo>
                    <a:pt x="4275" y="5394"/>
                    <a:pt x="4335" y="5335"/>
                    <a:pt x="4335" y="5263"/>
                  </a:cubicBezTo>
                  <a:lnTo>
                    <a:pt x="4335" y="4977"/>
                  </a:lnTo>
                  <a:cubicBezTo>
                    <a:pt x="4335" y="4180"/>
                    <a:pt x="4775" y="3703"/>
                    <a:pt x="5502" y="3703"/>
                  </a:cubicBezTo>
                  <a:cubicBezTo>
                    <a:pt x="6168" y="3703"/>
                    <a:pt x="6609" y="4180"/>
                    <a:pt x="6609" y="4870"/>
                  </a:cubicBezTo>
                  <a:cubicBezTo>
                    <a:pt x="6609" y="6061"/>
                    <a:pt x="5811" y="7168"/>
                    <a:pt x="48" y="13967"/>
                  </a:cubicBezTo>
                  <a:cubicBezTo>
                    <a:pt x="25" y="13990"/>
                    <a:pt x="13" y="14026"/>
                    <a:pt x="13" y="14062"/>
                  </a:cubicBezTo>
                  <a:lnTo>
                    <a:pt x="13" y="14943"/>
                  </a:lnTo>
                  <a:cubicBezTo>
                    <a:pt x="1" y="15014"/>
                    <a:pt x="72" y="15086"/>
                    <a:pt x="156" y="15086"/>
                  </a:cubicBezTo>
                  <a:lnTo>
                    <a:pt x="10883" y="15086"/>
                  </a:lnTo>
                  <a:cubicBezTo>
                    <a:pt x="10955" y="15086"/>
                    <a:pt x="11014" y="15014"/>
                    <a:pt x="11026" y="14943"/>
                  </a:cubicBezTo>
                  <a:lnTo>
                    <a:pt x="11026" y="11514"/>
                  </a:lnTo>
                  <a:cubicBezTo>
                    <a:pt x="11015" y="11448"/>
                    <a:pt x="10963" y="11382"/>
                    <a:pt x="10889" y="11382"/>
                  </a:cubicBezTo>
                  <a:cubicBezTo>
                    <a:pt x="10883" y="11382"/>
                    <a:pt x="10877" y="11382"/>
                    <a:pt x="10871" y="11383"/>
                  </a:cubicBezTo>
                  <a:lnTo>
                    <a:pt x="7168" y="11383"/>
                  </a:lnTo>
                  <a:cubicBezTo>
                    <a:pt x="9978" y="8097"/>
                    <a:pt x="10764" y="6644"/>
                    <a:pt x="10764" y="4739"/>
                  </a:cubicBezTo>
                  <a:cubicBezTo>
                    <a:pt x="10764" y="1953"/>
                    <a:pt x="8573" y="1"/>
                    <a:pt x="54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5"/>
            <p:cNvSpPr/>
            <p:nvPr/>
          </p:nvSpPr>
          <p:spPr>
            <a:xfrm>
              <a:off x="4731153" y="3774009"/>
              <a:ext cx="1137156" cy="125727"/>
            </a:xfrm>
            <a:custGeom>
              <a:rect b="b" l="l" r="r" t="t"/>
              <a:pathLst>
                <a:path extrusionOk="0" h="4930" w="44590">
                  <a:moveTo>
                    <a:pt x="1" y="1"/>
                  </a:moveTo>
                  <a:lnTo>
                    <a:pt x="1" y="4930"/>
                  </a:lnTo>
                  <a:lnTo>
                    <a:pt x="44589" y="4930"/>
                  </a:lnTo>
                  <a:lnTo>
                    <a:pt x="445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5"/>
            <p:cNvSpPr/>
            <p:nvPr/>
          </p:nvSpPr>
          <p:spPr>
            <a:xfrm>
              <a:off x="4727506" y="3770362"/>
              <a:ext cx="1144450" cy="133021"/>
            </a:xfrm>
            <a:custGeom>
              <a:rect b="b" l="l" r="r" t="t"/>
              <a:pathLst>
                <a:path extrusionOk="0" h="5216" w="44876">
                  <a:moveTo>
                    <a:pt x="44590" y="287"/>
                  </a:moveTo>
                  <a:lnTo>
                    <a:pt x="44590" y="4942"/>
                  </a:lnTo>
                  <a:lnTo>
                    <a:pt x="286" y="4942"/>
                  </a:lnTo>
                  <a:lnTo>
                    <a:pt x="286" y="287"/>
                  </a:lnTo>
                  <a:close/>
                  <a:moveTo>
                    <a:pt x="1" y="1"/>
                  </a:moveTo>
                  <a:lnTo>
                    <a:pt x="1" y="5216"/>
                  </a:lnTo>
                  <a:lnTo>
                    <a:pt x="44875" y="5216"/>
                  </a:lnTo>
                  <a:lnTo>
                    <a:pt x="448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5"/>
            <p:cNvSpPr/>
            <p:nvPr/>
          </p:nvSpPr>
          <p:spPr>
            <a:xfrm>
              <a:off x="7051855" y="4057623"/>
              <a:ext cx="1137156" cy="538052"/>
            </a:xfrm>
            <a:custGeom>
              <a:rect b="b" l="l" r="r" t="t"/>
              <a:pathLst>
                <a:path extrusionOk="0" h="21098" w="44590">
                  <a:moveTo>
                    <a:pt x="1" y="0"/>
                  </a:moveTo>
                  <a:lnTo>
                    <a:pt x="1" y="21098"/>
                  </a:lnTo>
                  <a:lnTo>
                    <a:pt x="44590" y="21098"/>
                  </a:lnTo>
                  <a:lnTo>
                    <a:pt x="44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5"/>
            <p:cNvSpPr/>
            <p:nvPr/>
          </p:nvSpPr>
          <p:spPr>
            <a:xfrm>
              <a:off x="7048233" y="4053670"/>
              <a:ext cx="1144425" cy="545651"/>
            </a:xfrm>
            <a:custGeom>
              <a:rect b="b" l="l" r="r" t="t"/>
              <a:pathLst>
                <a:path extrusionOk="0" h="21396" w="44875">
                  <a:moveTo>
                    <a:pt x="44589" y="298"/>
                  </a:moveTo>
                  <a:lnTo>
                    <a:pt x="44589" y="21110"/>
                  </a:lnTo>
                  <a:lnTo>
                    <a:pt x="286" y="21110"/>
                  </a:lnTo>
                  <a:lnTo>
                    <a:pt x="286" y="298"/>
                  </a:lnTo>
                  <a:close/>
                  <a:moveTo>
                    <a:pt x="143" y="0"/>
                  </a:moveTo>
                  <a:cubicBezTo>
                    <a:pt x="60" y="0"/>
                    <a:pt x="0" y="72"/>
                    <a:pt x="0" y="155"/>
                  </a:cubicBezTo>
                  <a:lnTo>
                    <a:pt x="0" y="21253"/>
                  </a:lnTo>
                  <a:cubicBezTo>
                    <a:pt x="0" y="21324"/>
                    <a:pt x="60" y="21396"/>
                    <a:pt x="143" y="21396"/>
                  </a:cubicBezTo>
                  <a:lnTo>
                    <a:pt x="44732" y="21396"/>
                  </a:lnTo>
                  <a:cubicBezTo>
                    <a:pt x="44803" y="21396"/>
                    <a:pt x="44875" y="21336"/>
                    <a:pt x="44875" y="21253"/>
                  </a:cubicBezTo>
                  <a:lnTo>
                    <a:pt x="44875" y="155"/>
                  </a:lnTo>
                  <a:cubicBezTo>
                    <a:pt x="44875" y="72"/>
                    <a:pt x="44815" y="0"/>
                    <a:pt x="44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5"/>
            <p:cNvSpPr/>
            <p:nvPr/>
          </p:nvSpPr>
          <p:spPr>
            <a:xfrm>
              <a:off x="7526762" y="4148998"/>
              <a:ext cx="254770" cy="349512"/>
            </a:xfrm>
            <a:custGeom>
              <a:rect b="b" l="l" r="r" t="t"/>
              <a:pathLst>
                <a:path extrusionOk="0" h="13705" w="9990">
                  <a:moveTo>
                    <a:pt x="334" y="1"/>
                  </a:moveTo>
                  <a:lnTo>
                    <a:pt x="334" y="3049"/>
                  </a:lnTo>
                  <a:lnTo>
                    <a:pt x="4834" y="3049"/>
                  </a:lnTo>
                  <a:lnTo>
                    <a:pt x="2644" y="6633"/>
                  </a:lnTo>
                  <a:lnTo>
                    <a:pt x="2644" y="7383"/>
                  </a:lnTo>
                  <a:lnTo>
                    <a:pt x="4799" y="7383"/>
                  </a:lnTo>
                  <a:cubicBezTo>
                    <a:pt x="5834" y="7383"/>
                    <a:pt x="6501" y="7990"/>
                    <a:pt x="6501" y="8966"/>
                  </a:cubicBezTo>
                  <a:cubicBezTo>
                    <a:pt x="6501" y="9954"/>
                    <a:pt x="5858" y="10621"/>
                    <a:pt x="4941" y="10621"/>
                  </a:cubicBezTo>
                  <a:cubicBezTo>
                    <a:pt x="4060" y="10621"/>
                    <a:pt x="3477" y="9990"/>
                    <a:pt x="3429" y="9050"/>
                  </a:cubicBezTo>
                  <a:lnTo>
                    <a:pt x="0" y="9050"/>
                  </a:lnTo>
                  <a:cubicBezTo>
                    <a:pt x="84" y="11824"/>
                    <a:pt x="2060" y="13705"/>
                    <a:pt x="4941" y="13705"/>
                  </a:cubicBezTo>
                  <a:cubicBezTo>
                    <a:pt x="7870" y="13705"/>
                    <a:pt x="9990" y="11752"/>
                    <a:pt x="9990" y="9026"/>
                  </a:cubicBezTo>
                  <a:cubicBezTo>
                    <a:pt x="9990" y="6954"/>
                    <a:pt x="8751" y="5394"/>
                    <a:pt x="6835" y="4918"/>
                  </a:cubicBezTo>
                  <a:lnTo>
                    <a:pt x="9525" y="608"/>
                  </a:lnTo>
                  <a:lnTo>
                    <a:pt x="9525" y="1"/>
                  </a:lnTo>
                  <a:close/>
                </a:path>
              </a:pathLst>
            </a:custGeom>
            <a:solidFill>
              <a:srgbClr val="F8F7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5"/>
            <p:cNvSpPr/>
            <p:nvPr/>
          </p:nvSpPr>
          <p:spPr>
            <a:xfrm>
              <a:off x="7523115" y="4144765"/>
              <a:ext cx="261758" cy="357086"/>
            </a:xfrm>
            <a:custGeom>
              <a:rect b="b" l="l" r="r" t="t"/>
              <a:pathLst>
                <a:path extrusionOk="0" h="14002" w="10264">
                  <a:moveTo>
                    <a:pt x="9537" y="298"/>
                  </a:moveTo>
                  <a:lnTo>
                    <a:pt x="9537" y="738"/>
                  </a:lnTo>
                  <a:lnTo>
                    <a:pt x="6870" y="5001"/>
                  </a:lnTo>
                  <a:cubicBezTo>
                    <a:pt x="6847" y="5037"/>
                    <a:pt x="6847" y="5084"/>
                    <a:pt x="6858" y="5132"/>
                  </a:cubicBezTo>
                  <a:cubicBezTo>
                    <a:pt x="6870" y="5179"/>
                    <a:pt x="6906" y="5203"/>
                    <a:pt x="6954" y="5215"/>
                  </a:cubicBezTo>
                  <a:cubicBezTo>
                    <a:pt x="8835" y="5691"/>
                    <a:pt x="10002" y="7203"/>
                    <a:pt x="10002" y="9192"/>
                  </a:cubicBezTo>
                  <a:cubicBezTo>
                    <a:pt x="10002" y="11811"/>
                    <a:pt x="7930" y="13716"/>
                    <a:pt x="5084" y="13716"/>
                  </a:cubicBezTo>
                  <a:cubicBezTo>
                    <a:pt x="2346" y="13716"/>
                    <a:pt x="441" y="11978"/>
                    <a:pt x="298" y="9358"/>
                  </a:cubicBezTo>
                  <a:lnTo>
                    <a:pt x="3453" y="9358"/>
                  </a:lnTo>
                  <a:cubicBezTo>
                    <a:pt x="3537" y="10299"/>
                    <a:pt x="4180" y="10918"/>
                    <a:pt x="5084" y="10918"/>
                  </a:cubicBezTo>
                  <a:cubicBezTo>
                    <a:pt x="6085" y="10918"/>
                    <a:pt x="6787" y="10180"/>
                    <a:pt x="6787" y="9132"/>
                  </a:cubicBezTo>
                  <a:cubicBezTo>
                    <a:pt x="6787" y="8085"/>
                    <a:pt x="6061" y="7406"/>
                    <a:pt x="4942" y="7406"/>
                  </a:cubicBezTo>
                  <a:lnTo>
                    <a:pt x="2929" y="7406"/>
                  </a:lnTo>
                  <a:lnTo>
                    <a:pt x="2929" y="6834"/>
                  </a:lnTo>
                  <a:lnTo>
                    <a:pt x="5096" y="3286"/>
                  </a:lnTo>
                  <a:cubicBezTo>
                    <a:pt x="5144" y="3191"/>
                    <a:pt x="5073" y="3084"/>
                    <a:pt x="4977" y="3072"/>
                  </a:cubicBezTo>
                  <a:lnTo>
                    <a:pt x="620" y="3072"/>
                  </a:lnTo>
                  <a:lnTo>
                    <a:pt x="620" y="298"/>
                  </a:lnTo>
                  <a:close/>
                  <a:moveTo>
                    <a:pt x="477" y="0"/>
                  </a:moveTo>
                  <a:cubicBezTo>
                    <a:pt x="393" y="0"/>
                    <a:pt x="322" y="72"/>
                    <a:pt x="322" y="155"/>
                  </a:cubicBezTo>
                  <a:lnTo>
                    <a:pt x="322" y="3203"/>
                  </a:lnTo>
                  <a:cubicBezTo>
                    <a:pt x="322" y="3286"/>
                    <a:pt x="393" y="3346"/>
                    <a:pt x="477" y="3346"/>
                  </a:cubicBezTo>
                  <a:lnTo>
                    <a:pt x="4715" y="3346"/>
                  </a:lnTo>
                  <a:lnTo>
                    <a:pt x="2667" y="6715"/>
                  </a:lnTo>
                  <a:cubicBezTo>
                    <a:pt x="2656" y="6739"/>
                    <a:pt x="2644" y="6763"/>
                    <a:pt x="2644" y="6787"/>
                  </a:cubicBezTo>
                  <a:lnTo>
                    <a:pt x="2644" y="7537"/>
                  </a:lnTo>
                  <a:cubicBezTo>
                    <a:pt x="2644" y="7620"/>
                    <a:pt x="2715" y="7680"/>
                    <a:pt x="2787" y="7680"/>
                  </a:cubicBezTo>
                  <a:lnTo>
                    <a:pt x="4942" y="7680"/>
                  </a:lnTo>
                  <a:cubicBezTo>
                    <a:pt x="5918" y="7680"/>
                    <a:pt x="6513" y="8227"/>
                    <a:pt x="6513" y="9132"/>
                  </a:cubicBezTo>
                  <a:cubicBezTo>
                    <a:pt x="6513" y="10037"/>
                    <a:pt x="5942" y="10644"/>
                    <a:pt x="5096" y="10644"/>
                  </a:cubicBezTo>
                  <a:cubicBezTo>
                    <a:pt x="4299" y="10644"/>
                    <a:pt x="3763" y="10073"/>
                    <a:pt x="3727" y="9204"/>
                  </a:cubicBezTo>
                  <a:cubicBezTo>
                    <a:pt x="3715" y="9132"/>
                    <a:pt x="3656" y="9073"/>
                    <a:pt x="3584" y="9073"/>
                  </a:cubicBezTo>
                  <a:lnTo>
                    <a:pt x="143" y="9073"/>
                  </a:lnTo>
                  <a:cubicBezTo>
                    <a:pt x="108" y="9073"/>
                    <a:pt x="72" y="9085"/>
                    <a:pt x="48" y="9108"/>
                  </a:cubicBezTo>
                  <a:cubicBezTo>
                    <a:pt x="24" y="9144"/>
                    <a:pt x="0" y="9180"/>
                    <a:pt x="12" y="9216"/>
                  </a:cubicBezTo>
                  <a:cubicBezTo>
                    <a:pt x="96" y="12085"/>
                    <a:pt x="2132" y="14002"/>
                    <a:pt x="5084" y="14002"/>
                  </a:cubicBezTo>
                  <a:cubicBezTo>
                    <a:pt x="8085" y="14002"/>
                    <a:pt x="10264" y="11978"/>
                    <a:pt x="10264" y="9180"/>
                  </a:cubicBezTo>
                  <a:cubicBezTo>
                    <a:pt x="10264" y="7132"/>
                    <a:pt x="9097" y="5537"/>
                    <a:pt x="7204" y="4977"/>
                  </a:cubicBezTo>
                  <a:lnTo>
                    <a:pt x="9787" y="834"/>
                  </a:lnTo>
                  <a:cubicBezTo>
                    <a:pt x="9799" y="822"/>
                    <a:pt x="9811" y="786"/>
                    <a:pt x="9811" y="762"/>
                  </a:cubicBezTo>
                  <a:lnTo>
                    <a:pt x="9811" y="155"/>
                  </a:lnTo>
                  <a:cubicBezTo>
                    <a:pt x="9811" y="72"/>
                    <a:pt x="9740" y="0"/>
                    <a:pt x="96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5"/>
            <p:cNvSpPr/>
            <p:nvPr/>
          </p:nvSpPr>
          <p:spPr>
            <a:xfrm>
              <a:off x="7053385" y="3985961"/>
              <a:ext cx="1135932" cy="96578"/>
            </a:xfrm>
            <a:custGeom>
              <a:rect b="b" l="l" r="r" t="t"/>
              <a:pathLst>
                <a:path extrusionOk="0" h="3787" w="44542">
                  <a:moveTo>
                    <a:pt x="1" y="0"/>
                  </a:moveTo>
                  <a:lnTo>
                    <a:pt x="1" y="3786"/>
                  </a:lnTo>
                  <a:lnTo>
                    <a:pt x="44542" y="3786"/>
                  </a:lnTo>
                  <a:lnTo>
                    <a:pt x="445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5"/>
            <p:cNvSpPr/>
            <p:nvPr/>
          </p:nvSpPr>
          <p:spPr>
            <a:xfrm>
              <a:off x="7049738" y="3982314"/>
              <a:ext cx="1143226" cy="103872"/>
            </a:xfrm>
            <a:custGeom>
              <a:rect b="b" l="l" r="r" t="t"/>
              <a:pathLst>
                <a:path extrusionOk="0" h="4073" w="44828">
                  <a:moveTo>
                    <a:pt x="44542" y="298"/>
                  </a:moveTo>
                  <a:lnTo>
                    <a:pt x="44542" y="3787"/>
                  </a:lnTo>
                  <a:lnTo>
                    <a:pt x="286" y="3787"/>
                  </a:lnTo>
                  <a:lnTo>
                    <a:pt x="286" y="298"/>
                  </a:lnTo>
                  <a:close/>
                  <a:moveTo>
                    <a:pt x="1" y="0"/>
                  </a:moveTo>
                  <a:lnTo>
                    <a:pt x="1" y="4072"/>
                  </a:lnTo>
                  <a:lnTo>
                    <a:pt x="44828" y="4072"/>
                  </a:lnTo>
                  <a:lnTo>
                    <a:pt x="448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5"/>
            <p:cNvSpPr/>
            <p:nvPr/>
          </p:nvSpPr>
          <p:spPr>
            <a:xfrm>
              <a:off x="5791776" y="3422712"/>
              <a:ext cx="1332072" cy="1172962"/>
            </a:xfrm>
            <a:custGeom>
              <a:rect b="b" l="l" r="r" t="t"/>
              <a:pathLst>
                <a:path extrusionOk="0" h="45994" w="52233">
                  <a:moveTo>
                    <a:pt x="0" y="0"/>
                  </a:moveTo>
                  <a:lnTo>
                    <a:pt x="0" y="45994"/>
                  </a:lnTo>
                  <a:lnTo>
                    <a:pt x="52233" y="45994"/>
                  </a:lnTo>
                  <a:lnTo>
                    <a:pt x="522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5"/>
            <p:cNvSpPr/>
            <p:nvPr/>
          </p:nvSpPr>
          <p:spPr>
            <a:xfrm>
              <a:off x="5787823" y="3419065"/>
              <a:ext cx="1339672" cy="1180256"/>
            </a:xfrm>
            <a:custGeom>
              <a:rect b="b" l="l" r="r" t="t"/>
              <a:pathLst>
                <a:path extrusionOk="0" h="46280" w="52531">
                  <a:moveTo>
                    <a:pt x="52245" y="286"/>
                  </a:moveTo>
                  <a:lnTo>
                    <a:pt x="52245" y="45994"/>
                  </a:lnTo>
                  <a:lnTo>
                    <a:pt x="298" y="45994"/>
                  </a:lnTo>
                  <a:lnTo>
                    <a:pt x="298" y="286"/>
                  </a:lnTo>
                  <a:close/>
                  <a:moveTo>
                    <a:pt x="155" y="0"/>
                  </a:moveTo>
                  <a:cubicBezTo>
                    <a:pt x="72" y="0"/>
                    <a:pt x="0" y="60"/>
                    <a:pt x="0" y="143"/>
                  </a:cubicBezTo>
                  <a:lnTo>
                    <a:pt x="0" y="46137"/>
                  </a:lnTo>
                  <a:cubicBezTo>
                    <a:pt x="0" y="46208"/>
                    <a:pt x="72" y="46280"/>
                    <a:pt x="155" y="46280"/>
                  </a:cubicBezTo>
                  <a:lnTo>
                    <a:pt x="52388" y="46280"/>
                  </a:lnTo>
                  <a:cubicBezTo>
                    <a:pt x="52471" y="46280"/>
                    <a:pt x="52531" y="46208"/>
                    <a:pt x="52531" y="46137"/>
                  </a:cubicBezTo>
                  <a:lnTo>
                    <a:pt x="52531" y="143"/>
                  </a:lnTo>
                  <a:cubicBezTo>
                    <a:pt x="52531" y="60"/>
                    <a:pt x="52471" y="0"/>
                    <a:pt x="52388" y="0"/>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5"/>
            <p:cNvSpPr/>
            <p:nvPr/>
          </p:nvSpPr>
          <p:spPr>
            <a:xfrm>
              <a:off x="5787823" y="3428782"/>
              <a:ext cx="1339672" cy="1171457"/>
            </a:xfrm>
            <a:custGeom>
              <a:rect b="b" l="l" r="r" t="t"/>
              <a:pathLst>
                <a:path extrusionOk="0" h="45935" w="52531">
                  <a:moveTo>
                    <a:pt x="52245" y="298"/>
                  </a:moveTo>
                  <a:lnTo>
                    <a:pt x="52245" y="45649"/>
                  </a:lnTo>
                  <a:lnTo>
                    <a:pt x="298" y="45649"/>
                  </a:lnTo>
                  <a:lnTo>
                    <a:pt x="298" y="298"/>
                  </a:lnTo>
                  <a:close/>
                  <a:moveTo>
                    <a:pt x="155" y="0"/>
                  </a:moveTo>
                  <a:cubicBezTo>
                    <a:pt x="72" y="0"/>
                    <a:pt x="0" y="72"/>
                    <a:pt x="0" y="155"/>
                  </a:cubicBezTo>
                  <a:lnTo>
                    <a:pt x="0" y="45792"/>
                  </a:lnTo>
                  <a:cubicBezTo>
                    <a:pt x="0" y="45863"/>
                    <a:pt x="72" y="45935"/>
                    <a:pt x="155" y="45935"/>
                  </a:cubicBezTo>
                  <a:lnTo>
                    <a:pt x="52388" y="45935"/>
                  </a:lnTo>
                  <a:cubicBezTo>
                    <a:pt x="52459" y="45923"/>
                    <a:pt x="52531" y="45863"/>
                    <a:pt x="52531" y="45792"/>
                  </a:cubicBezTo>
                  <a:lnTo>
                    <a:pt x="52531" y="155"/>
                  </a:lnTo>
                  <a:cubicBezTo>
                    <a:pt x="52531" y="72"/>
                    <a:pt x="52471" y="0"/>
                    <a:pt x="52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5"/>
            <p:cNvSpPr/>
            <p:nvPr/>
          </p:nvSpPr>
          <p:spPr>
            <a:xfrm>
              <a:off x="5956956" y="3432735"/>
              <a:ext cx="993526" cy="1157482"/>
            </a:xfrm>
            <a:custGeom>
              <a:rect b="b" l="l" r="r" t="t"/>
              <a:pathLst>
                <a:path extrusionOk="0" h="45387" w="38958">
                  <a:moveTo>
                    <a:pt x="0" y="0"/>
                  </a:moveTo>
                  <a:lnTo>
                    <a:pt x="0" y="45387"/>
                  </a:lnTo>
                  <a:lnTo>
                    <a:pt x="38957" y="45387"/>
                  </a:lnTo>
                  <a:lnTo>
                    <a:pt x="389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5"/>
            <p:cNvSpPr/>
            <p:nvPr/>
          </p:nvSpPr>
          <p:spPr>
            <a:xfrm>
              <a:off x="6327380" y="3653459"/>
              <a:ext cx="225621" cy="539607"/>
            </a:xfrm>
            <a:custGeom>
              <a:rect b="b" l="l" r="r" t="t"/>
              <a:pathLst>
                <a:path extrusionOk="0" h="21159" w="8847">
                  <a:moveTo>
                    <a:pt x="1" y="1"/>
                  </a:moveTo>
                  <a:lnTo>
                    <a:pt x="1" y="4787"/>
                  </a:lnTo>
                  <a:lnTo>
                    <a:pt x="3144" y="4787"/>
                  </a:lnTo>
                  <a:lnTo>
                    <a:pt x="3144" y="21158"/>
                  </a:lnTo>
                  <a:lnTo>
                    <a:pt x="8847" y="21158"/>
                  </a:lnTo>
                  <a:lnTo>
                    <a:pt x="8847" y="1"/>
                  </a:lnTo>
                  <a:close/>
                </a:path>
              </a:pathLst>
            </a:custGeom>
            <a:solidFill>
              <a:srgbClr val="F8F7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5"/>
            <p:cNvSpPr/>
            <p:nvPr/>
          </p:nvSpPr>
          <p:spPr>
            <a:xfrm>
              <a:off x="6323733" y="3649532"/>
              <a:ext cx="232914" cy="547182"/>
            </a:xfrm>
            <a:custGeom>
              <a:rect b="b" l="l" r="r" t="t"/>
              <a:pathLst>
                <a:path extrusionOk="0" h="21456" w="9133">
                  <a:moveTo>
                    <a:pt x="8847" y="298"/>
                  </a:moveTo>
                  <a:lnTo>
                    <a:pt x="8847" y="21169"/>
                  </a:lnTo>
                  <a:lnTo>
                    <a:pt x="3430" y="21169"/>
                  </a:lnTo>
                  <a:lnTo>
                    <a:pt x="3430" y="4953"/>
                  </a:lnTo>
                  <a:cubicBezTo>
                    <a:pt x="3430" y="4870"/>
                    <a:pt x="3370" y="4810"/>
                    <a:pt x="3287" y="4810"/>
                  </a:cubicBezTo>
                  <a:lnTo>
                    <a:pt x="287" y="4810"/>
                  </a:lnTo>
                  <a:lnTo>
                    <a:pt x="287" y="298"/>
                  </a:lnTo>
                  <a:close/>
                  <a:moveTo>
                    <a:pt x="144" y="0"/>
                  </a:moveTo>
                  <a:cubicBezTo>
                    <a:pt x="60" y="0"/>
                    <a:pt x="1" y="72"/>
                    <a:pt x="1" y="155"/>
                  </a:cubicBezTo>
                  <a:lnTo>
                    <a:pt x="1" y="4953"/>
                  </a:lnTo>
                  <a:cubicBezTo>
                    <a:pt x="1" y="5025"/>
                    <a:pt x="72" y="5096"/>
                    <a:pt x="144" y="5096"/>
                  </a:cubicBezTo>
                  <a:lnTo>
                    <a:pt x="3144" y="5096"/>
                  </a:lnTo>
                  <a:lnTo>
                    <a:pt x="3144" y="21312"/>
                  </a:lnTo>
                  <a:cubicBezTo>
                    <a:pt x="3144" y="21396"/>
                    <a:pt x="3204" y="21455"/>
                    <a:pt x="3287" y="21455"/>
                  </a:cubicBezTo>
                  <a:lnTo>
                    <a:pt x="8990" y="21455"/>
                  </a:lnTo>
                  <a:cubicBezTo>
                    <a:pt x="9061" y="21455"/>
                    <a:pt x="9121" y="21396"/>
                    <a:pt x="9133" y="21312"/>
                  </a:cubicBezTo>
                  <a:lnTo>
                    <a:pt x="9133" y="155"/>
                  </a:lnTo>
                  <a:cubicBezTo>
                    <a:pt x="9133" y="72"/>
                    <a:pt x="9073" y="0"/>
                    <a:pt x="89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5"/>
            <p:cNvSpPr/>
            <p:nvPr/>
          </p:nvSpPr>
          <p:spPr>
            <a:xfrm>
              <a:off x="5784176" y="3427252"/>
              <a:ext cx="1351530" cy="128176"/>
            </a:xfrm>
            <a:custGeom>
              <a:rect b="b" l="l" r="r" t="t"/>
              <a:pathLst>
                <a:path extrusionOk="0" h="5026" w="52996">
                  <a:moveTo>
                    <a:pt x="0" y="1"/>
                  </a:moveTo>
                  <a:lnTo>
                    <a:pt x="0" y="5025"/>
                  </a:lnTo>
                  <a:lnTo>
                    <a:pt x="52995" y="5025"/>
                  </a:lnTo>
                  <a:lnTo>
                    <a:pt x="529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5"/>
            <p:cNvSpPr/>
            <p:nvPr/>
          </p:nvSpPr>
          <p:spPr>
            <a:xfrm>
              <a:off x="5780530" y="3423605"/>
              <a:ext cx="1358799" cy="135163"/>
            </a:xfrm>
            <a:custGeom>
              <a:rect b="b" l="l" r="r" t="t"/>
              <a:pathLst>
                <a:path extrusionOk="0" h="5300" w="53281">
                  <a:moveTo>
                    <a:pt x="53007" y="287"/>
                  </a:moveTo>
                  <a:lnTo>
                    <a:pt x="53007" y="5025"/>
                  </a:lnTo>
                  <a:lnTo>
                    <a:pt x="286" y="5025"/>
                  </a:lnTo>
                  <a:lnTo>
                    <a:pt x="286" y="287"/>
                  </a:lnTo>
                  <a:close/>
                  <a:moveTo>
                    <a:pt x="1" y="1"/>
                  </a:moveTo>
                  <a:lnTo>
                    <a:pt x="1" y="5299"/>
                  </a:lnTo>
                  <a:lnTo>
                    <a:pt x="53281" y="5299"/>
                  </a:lnTo>
                  <a:lnTo>
                    <a:pt x="53281" y="1"/>
                  </a:ln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5"/>
            <p:cNvSpPr/>
            <p:nvPr/>
          </p:nvSpPr>
          <p:spPr>
            <a:xfrm>
              <a:off x="4169715" y="4590191"/>
              <a:ext cx="4719493" cy="14613"/>
            </a:xfrm>
            <a:custGeom>
              <a:rect b="b" l="l" r="r" t="t"/>
              <a:pathLst>
                <a:path extrusionOk="0" h="573" w="185060">
                  <a:moveTo>
                    <a:pt x="382" y="1"/>
                  </a:moveTo>
                  <a:cubicBezTo>
                    <a:pt x="1" y="1"/>
                    <a:pt x="1" y="560"/>
                    <a:pt x="382" y="572"/>
                  </a:cubicBezTo>
                  <a:lnTo>
                    <a:pt x="184679" y="572"/>
                  </a:lnTo>
                  <a:cubicBezTo>
                    <a:pt x="185060" y="572"/>
                    <a:pt x="185060" y="1"/>
                    <a:pt x="1846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5"/>
            <p:cNvSpPr/>
            <p:nvPr/>
          </p:nvSpPr>
          <p:spPr>
            <a:xfrm>
              <a:off x="5835181" y="1950963"/>
              <a:ext cx="556592" cy="339081"/>
            </a:xfrm>
            <a:custGeom>
              <a:rect b="b" l="l" r="r" t="t"/>
              <a:pathLst>
                <a:path extrusionOk="0" h="13296" w="21825">
                  <a:moveTo>
                    <a:pt x="9341" y="0"/>
                  </a:moveTo>
                  <a:cubicBezTo>
                    <a:pt x="8569" y="0"/>
                    <a:pt x="7783" y="116"/>
                    <a:pt x="7085" y="394"/>
                  </a:cubicBezTo>
                  <a:cubicBezTo>
                    <a:pt x="4501" y="1310"/>
                    <a:pt x="3037" y="4037"/>
                    <a:pt x="3703" y="6704"/>
                  </a:cubicBezTo>
                  <a:lnTo>
                    <a:pt x="3811" y="7073"/>
                  </a:lnTo>
                  <a:cubicBezTo>
                    <a:pt x="4180" y="8252"/>
                    <a:pt x="3882" y="9538"/>
                    <a:pt x="3025" y="10442"/>
                  </a:cubicBezTo>
                  <a:cubicBezTo>
                    <a:pt x="2953" y="10514"/>
                    <a:pt x="2870" y="10585"/>
                    <a:pt x="2787" y="10657"/>
                  </a:cubicBezTo>
                  <a:cubicBezTo>
                    <a:pt x="2365" y="10986"/>
                    <a:pt x="1673" y="11094"/>
                    <a:pt x="1014" y="11094"/>
                  </a:cubicBezTo>
                  <a:cubicBezTo>
                    <a:pt x="649" y="11094"/>
                    <a:pt x="294" y="11061"/>
                    <a:pt x="1" y="11014"/>
                  </a:cubicBezTo>
                  <a:lnTo>
                    <a:pt x="1" y="11014"/>
                  </a:lnTo>
                  <a:cubicBezTo>
                    <a:pt x="822" y="12205"/>
                    <a:pt x="2120" y="13086"/>
                    <a:pt x="3549" y="13264"/>
                  </a:cubicBezTo>
                  <a:cubicBezTo>
                    <a:pt x="3718" y="13285"/>
                    <a:pt x="3890" y="13296"/>
                    <a:pt x="4061" y="13296"/>
                  </a:cubicBezTo>
                  <a:cubicBezTo>
                    <a:pt x="5335" y="13296"/>
                    <a:pt x="6624" y="12719"/>
                    <a:pt x="7359" y="11681"/>
                  </a:cubicBezTo>
                  <a:cubicBezTo>
                    <a:pt x="7835" y="11014"/>
                    <a:pt x="8097" y="10145"/>
                    <a:pt x="8776" y="9657"/>
                  </a:cubicBezTo>
                  <a:cubicBezTo>
                    <a:pt x="9311" y="9264"/>
                    <a:pt x="10002" y="9180"/>
                    <a:pt x="10645" y="8990"/>
                  </a:cubicBezTo>
                  <a:cubicBezTo>
                    <a:pt x="11181" y="8823"/>
                    <a:pt x="11681" y="8585"/>
                    <a:pt x="12121" y="8264"/>
                  </a:cubicBezTo>
                  <a:lnTo>
                    <a:pt x="12121" y="9597"/>
                  </a:lnTo>
                  <a:lnTo>
                    <a:pt x="12121" y="9800"/>
                  </a:lnTo>
                  <a:cubicBezTo>
                    <a:pt x="12121" y="9811"/>
                    <a:pt x="12133" y="9811"/>
                    <a:pt x="12145" y="9823"/>
                  </a:cubicBezTo>
                  <a:cubicBezTo>
                    <a:pt x="12205" y="9942"/>
                    <a:pt x="12252" y="10061"/>
                    <a:pt x="12312" y="10169"/>
                  </a:cubicBezTo>
                  <a:cubicBezTo>
                    <a:pt x="12312" y="10169"/>
                    <a:pt x="16384" y="8978"/>
                    <a:pt x="17693" y="5692"/>
                  </a:cubicBezTo>
                  <a:cubicBezTo>
                    <a:pt x="19074" y="6716"/>
                    <a:pt x="20718" y="7144"/>
                    <a:pt x="21825" y="7311"/>
                  </a:cubicBezTo>
                  <a:cubicBezTo>
                    <a:pt x="21789" y="7097"/>
                    <a:pt x="21741" y="6882"/>
                    <a:pt x="21682" y="6680"/>
                  </a:cubicBezTo>
                  <a:lnTo>
                    <a:pt x="21646" y="6561"/>
                  </a:lnTo>
                  <a:cubicBezTo>
                    <a:pt x="21610" y="6478"/>
                    <a:pt x="21575" y="6394"/>
                    <a:pt x="21539" y="6299"/>
                  </a:cubicBezTo>
                  <a:lnTo>
                    <a:pt x="21491" y="6204"/>
                  </a:lnTo>
                  <a:cubicBezTo>
                    <a:pt x="21372" y="5918"/>
                    <a:pt x="21218" y="5656"/>
                    <a:pt x="21039" y="5394"/>
                  </a:cubicBezTo>
                  <a:cubicBezTo>
                    <a:pt x="21015" y="5370"/>
                    <a:pt x="21003" y="5347"/>
                    <a:pt x="20979" y="5323"/>
                  </a:cubicBezTo>
                  <a:cubicBezTo>
                    <a:pt x="20920" y="5239"/>
                    <a:pt x="20860" y="5168"/>
                    <a:pt x="20801" y="5085"/>
                  </a:cubicBezTo>
                  <a:lnTo>
                    <a:pt x="20741" y="5025"/>
                  </a:lnTo>
                  <a:cubicBezTo>
                    <a:pt x="20539" y="4787"/>
                    <a:pt x="20313" y="4573"/>
                    <a:pt x="20063" y="4382"/>
                  </a:cubicBezTo>
                  <a:lnTo>
                    <a:pt x="20003" y="4323"/>
                  </a:lnTo>
                  <a:cubicBezTo>
                    <a:pt x="19920" y="4263"/>
                    <a:pt x="19836" y="4204"/>
                    <a:pt x="19753" y="4144"/>
                  </a:cubicBezTo>
                  <a:lnTo>
                    <a:pt x="19717" y="4120"/>
                  </a:lnTo>
                  <a:cubicBezTo>
                    <a:pt x="19444" y="3942"/>
                    <a:pt x="19158" y="3799"/>
                    <a:pt x="18848" y="3680"/>
                  </a:cubicBezTo>
                  <a:lnTo>
                    <a:pt x="18765" y="3644"/>
                  </a:lnTo>
                  <a:cubicBezTo>
                    <a:pt x="18670" y="3608"/>
                    <a:pt x="18574" y="3573"/>
                    <a:pt x="18467" y="3549"/>
                  </a:cubicBezTo>
                  <a:lnTo>
                    <a:pt x="18443" y="3537"/>
                  </a:lnTo>
                  <a:cubicBezTo>
                    <a:pt x="18336" y="3501"/>
                    <a:pt x="18229" y="3477"/>
                    <a:pt x="18122" y="3454"/>
                  </a:cubicBezTo>
                  <a:lnTo>
                    <a:pt x="18086" y="3442"/>
                  </a:lnTo>
                  <a:cubicBezTo>
                    <a:pt x="17991" y="3418"/>
                    <a:pt x="17884" y="3406"/>
                    <a:pt x="17789" y="3382"/>
                  </a:cubicBezTo>
                  <a:lnTo>
                    <a:pt x="17753" y="3382"/>
                  </a:lnTo>
                  <a:cubicBezTo>
                    <a:pt x="17670" y="3370"/>
                    <a:pt x="17586" y="3358"/>
                    <a:pt x="17503" y="3358"/>
                  </a:cubicBezTo>
                  <a:cubicBezTo>
                    <a:pt x="17419" y="3346"/>
                    <a:pt x="17300" y="3334"/>
                    <a:pt x="17205" y="3334"/>
                  </a:cubicBezTo>
                  <a:lnTo>
                    <a:pt x="16634" y="3334"/>
                  </a:lnTo>
                  <a:cubicBezTo>
                    <a:pt x="16491" y="3346"/>
                    <a:pt x="16360" y="3370"/>
                    <a:pt x="16229" y="3394"/>
                  </a:cubicBezTo>
                  <a:cubicBezTo>
                    <a:pt x="16098" y="3406"/>
                    <a:pt x="15991" y="3430"/>
                    <a:pt x="15884" y="3465"/>
                  </a:cubicBezTo>
                  <a:cubicBezTo>
                    <a:pt x="15443" y="3561"/>
                    <a:pt x="15026" y="3715"/>
                    <a:pt x="14633" y="3930"/>
                  </a:cubicBezTo>
                  <a:cubicBezTo>
                    <a:pt x="14741" y="1537"/>
                    <a:pt x="12169" y="239"/>
                    <a:pt x="10097" y="36"/>
                  </a:cubicBezTo>
                  <a:cubicBezTo>
                    <a:pt x="9849" y="13"/>
                    <a:pt x="9596" y="0"/>
                    <a:pt x="9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5"/>
            <p:cNvSpPr/>
            <p:nvPr/>
          </p:nvSpPr>
          <p:spPr>
            <a:xfrm>
              <a:off x="5827888" y="1946832"/>
              <a:ext cx="569369" cy="346375"/>
            </a:xfrm>
            <a:custGeom>
              <a:rect b="b" l="l" r="r" t="t"/>
              <a:pathLst>
                <a:path extrusionOk="0" h="13582" w="22326">
                  <a:moveTo>
                    <a:pt x="12526" y="9938"/>
                  </a:moveTo>
                  <a:lnTo>
                    <a:pt x="12455" y="9973"/>
                  </a:lnTo>
                  <a:lnTo>
                    <a:pt x="12455" y="9973"/>
                  </a:lnTo>
                  <a:lnTo>
                    <a:pt x="12491" y="9938"/>
                  </a:lnTo>
                  <a:close/>
                  <a:moveTo>
                    <a:pt x="9629" y="285"/>
                  </a:moveTo>
                  <a:cubicBezTo>
                    <a:pt x="9880" y="285"/>
                    <a:pt x="10132" y="299"/>
                    <a:pt x="10383" y="329"/>
                  </a:cubicBezTo>
                  <a:cubicBezTo>
                    <a:pt x="12217" y="508"/>
                    <a:pt x="14908" y="1651"/>
                    <a:pt x="14800" y="4080"/>
                  </a:cubicBezTo>
                  <a:lnTo>
                    <a:pt x="14788" y="4318"/>
                  </a:lnTo>
                  <a:lnTo>
                    <a:pt x="14788" y="4318"/>
                  </a:lnTo>
                  <a:lnTo>
                    <a:pt x="15003" y="4211"/>
                  </a:lnTo>
                  <a:cubicBezTo>
                    <a:pt x="15384" y="3997"/>
                    <a:pt x="15789" y="3842"/>
                    <a:pt x="16205" y="3746"/>
                  </a:cubicBezTo>
                  <a:lnTo>
                    <a:pt x="16336" y="3711"/>
                  </a:lnTo>
                  <a:cubicBezTo>
                    <a:pt x="16408" y="3699"/>
                    <a:pt x="16479" y="3687"/>
                    <a:pt x="16551" y="3675"/>
                  </a:cubicBezTo>
                  <a:cubicBezTo>
                    <a:pt x="16693" y="3651"/>
                    <a:pt x="16813" y="3639"/>
                    <a:pt x="16943" y="3627"/>
                  </a:cubicBezTo>
                  <a:cubicBezTo>
                    <a:pt x="17063" y="3616"/>
                    <a:pt x="17194" y="3616"/>
                    <a:pt x="17348" y="3616"/>
                  </a:cubicBezTo>
                  <a:lnTo>
                    <a:pt x="17479" y="3616"/>
                  </a:lnTo>
                  <a:cubicBezTo>
                    <a:pt x="17586" y="3616"/>
                    <a:pt x="17694" y="3627"/>
                    <a:pt x="17777" y="3639"/>
                  </a:cubicBezTo>
                  <a:cubicBezTo>
                    <a:pt x="17860" y="3651"/>
                    <a:pt x="17944" y="3663"/>
                    <a:pt x="18027" y="3675"/>
                  </a:cubicBezTo>
                  <a:lnTo>
                    <a:pt x="18051" y="3532"/>
                  </a:lnTo>
                  <a:lnTo>
                    <a:pt x="18063" y="3675"/>
                  </a:lnTo>
                  <a:cubicBezTo>
                    <a:pt x="18146" y="3687"/>
                    <a:pt x="18217" y="3711"/>
                    <a:pt x="18289" y="3723"/>
                  </a:cubicBezTo>
                  <a:lnTo>
                    <a:pt x="18384" y="3746"/>
                  </a:lnTo>
                  <a:cubicBezTo>
                    <a:pt x="18491" y="3770"/>
                    <a:pt x="18598" y="3794"/>
                    <a:pt x="18718" y="3830"/>
                  </a:cubicBezTo>
                  <a:cubicBezTo>
                    <a:pt x="18813" y="3866"/>
                    <a:pt x="18908" y="3901"/>
                    <a:pt x="19003" y="3937"/>
                  </a:cubicBezTo>
                  <a:lnTo>
                    <a:pt x="19087" y="3961"/>
                  </a:lnTo>
                  <a:cubicBezTo>
                    <a:pt x="19372" y="4080"/>
                    <a:pt x="19658" y="4235"/>
                    <a:pt x="19920" y="4401"/>
                  </a:cubicBezTo>
                  <a:lnTo>
                    <a:pt x="20003" y="4282"/>
                  </a:lnTo>
                  <a:lnTo>
                    <a:pt x="19956" y="4425"/>
                  </a:lnTo>
                  <a:cubicBezTo>
                    <a:pt x="20039" y="4485"/>
                    <a:pt x="20122" y="4544"/>
                    <a:pt x="20194" y="4604"/>
                  </a:cubicBezTo>
                  <a:lnTo>
                    <a:pt x="20265" y="4651"/>
                  </a:lnTo>
                  <a:cubicBezTo>
                    <a:pt x="20503" y="4842"/>
                    <a:pt x="20718" y="5056"/>
                    <a:pt x="20920" y="5282"/>
                  </a:cubicBezTo>
                  <a:lnTo>
                    <a:pt x="20980" y="5342"/>
                  </a:lnTo>
                  <a:cubicBezTo>
                    <a:pt x="21039" y="5413"/>
                    <a:pt x="21099" y="5485"/>
                    <a:pt x="21146" y="5568"/>
                  </a:cubicBezTo>
                  <a:lnTo>
                    <a:pt x="21206" y="5640"/>
                  </a:lnTo>
                  <a:cubicBezTo>
                    <a:pt x="21373" y="5890"/>
                    <a:pt x="21527" y="6152"/>
                    <a:pt x="21646" y="6413"/>
                  </a:cubicBezTo>
                  <a:lnTo>
                    <a:pt x="21694" y="6521"/>
                  </a:lnTo>
                  <a:cubicBezTo>
                    <a:pt x="21730" y="6604"/>
                    <a:pt x="21766" y="6687"/>
                    <a:pt x="21801" y="6783"/>
                  </a:cubicBezTo>
                  <a:lnTo>
                    <a:pt x="21825" y="6854"/>
                  </a:lnTo>
                  <a:lnTo>
                    <a:pt x="21837" y="6878"/>
                  </a:lnTo>
                  <a:cubicBezTo>
                    <a:pt x="21885" y="7021"/>
                    <a:pt x="21920" y="7152"/>
                    <a:pt x="21956" y="7283"/>
                  </a:cubicBezTo>
                  <a:cubicBezTo>
                    <a:pt x="20849" y="7104"/>
                    <a:pt x="19360" y="6675"/>
                    <a:pt x="18098" y="5723"/>
                  </a:cubicBezTo>
                  <a:lnTo>
                    <a:pt x="17944" y="5616"/>
                  </a:lnTo>
                  <a:lnTo>
                    <a:pt x="17872" y="5782"/>
                  </a:lnTo>
                  <a:cubicBezTo>
                    <a:pt x="16717" y="8676"/>
                    <a:pt x="13336" y="9926"/>
                    <a:pt x="12693" y="10152"/>
                  </a:cubicBezTo>
                  <a:cubicBezTo>
                    <a:pt x="12657" y="10069"/>
                    <a:pt x="12610" y="9997"/>
                    <a:pt x="12574" y="9914"/>
                  </a:cubicBezTo>
                  <a:lnTo>
                    <a:pt x="12574" y="8152"/>
                  </a:lnTo>
                  <a:lnTo>
                    <a:pt x="12348" y="8295"/>
                  </a:lnTo>
                  <a:cubicBezTo>
                    <a:pt x="11907" y="8604"/>
                    <a:pt x="11431" y="8842"/>
                    <a:pt x="10907" y="8997"/>
                  </a:cubicBezTo>
                  <a:cubicBezTo>
                    <a:pt x="10752" y="9045"/>
                    <a:pt x="10586" y="9092"/>
                    <a:pt x="10419" y="9128"/>
                  </a:cubicBezTo>
                  <a:cubicBezTo>
                    <a:pt x="9931" y="9247"/>
                    <a:pt x="9419" y="9378"/>
                    <a:pt x="8990" y="9688"/>
                  </a:cubicBezTo>
                  <a:cubicBezTo>
                    <a:pt x="8526" y="10033"/>
                    <a:pt x="8252" y="10533"/>
                    <a:pt x="7978" y="11021"/>
                  </a:cubicBezTo>
                  <a:cubicBezTo>
                    <a:pt x="7847" y="11271"/>
                    <a:pt x="7704" y="11509"/>
                    <a:pt x="7549" y="11747"/>
                  </a:cubicBezTo>
                  <a:cubicBezTo>
                    <a:pt x="6864" y="12707"/>
                    <a:pt x="5629" y="13302"/>
                    <a:pt x="4363" y="13302"/>
                  </a:cubicBezTo>
                  <a:cubicBezTo>
                    <a:pt x="4199" y="13302"/>
                    <a:pt x="4034" y="13292"/>
                    <a:pt x="3870" y="13271"/>
                  </a:cubicBezTo>
                  <a:cubicBezTo>
                    <a:pt x="2656" y="13117"/>
                    <a:pt x="1453" y="12402"/>
                    <a:pt x="620" y="11355"/>
                  </a:cubicBezTo>
                  <a:lnTo>
                    <a:pt x="620" y="11355"/>
                  </a:lnTo>
                  <a:cubicBezTo>
                    <a:pt x="834" y="11378"/>
                    <a:pt x="1062" y="11391"/>
                    <a:pt x="1293" y="11391"/>
                  </a:cubicBezTo>
                  <a:cubicBezTo>
                    <a:pt x="1998" y="11391"/>
                    <a:pt x="2728" y="11267"/>
                    <a:pt x="3168" y="10926"/>
                  </a:cubicBezTo>
                  <a:cubicBezTo>
                    <a:pt x="3263" y="10854"/>
                    <a:pt x="3347" y="10771"/>
                    <a:pt x="3430" y="10688"/>
                  </a:cubicBezTo>
                  <a:cubicBezTo>
                    <a:pt x="4311" y="9759"/>
                    <a:pt x="4632" y="8414"/>
                    <a:pt x="4251" y="7187"/>
                  </a:cubicBezTo>
                  <a:lnTo>
                    <a:pt x="4144" y="6818"/>
                  </a:lnTo>
                  <a:cubicBezTo>
                    <a:pt x="3489" y="4223"/>
                    <a:pt x="4918" y="1556"/>
                    <a:pt x="7442" y="675"/>
                  </a:cubicBezTo>
                  <a:cubicBezTo>
                    <a:pt x="8146" y="416"/>
                    <a:pt x="8884" y="285"/>
                    <a:pt x="9629" y="285"/>
                  </a:cubicBezTo>
                  <a:close/>
                  <a:moveTo>
                    <a:pt x="9669" y="1"/>
                  </a:moveTo>
                  <a:cubicBezTo>
                    <a:pt x="8882" y="1"/>
                    <a:pt x="8097" y="142"/>
                    <a:pt x="7347" y="413"/>
                  </a:cubicBezTo>
                  <a:cubicBezTo>
                    <a:pt x="4692" y="1353"/>
                    <a:pt x="3192" y="4163"/>
                    <a:pt x="3882" y="6902"/>
                  </a:cubicBezTo>
                  <a:lnTo>
                    <a:pt x="3989" y="7259"/>
                  </a:lnTo>
                  <a:cubicBezTo>
                    <a:pt x="4335" y="8402"/>
                    <a:pt x="4049" y="9628"/>
                    <a:pt x="3227" y="10485"/>
                  </a:cubicBezTo>
                  <a:cubicBezTo>
                    <a:pt x="3156" y="10569"/>
                    <a:pt x="3085" y="10628"/>
                    <a:pt x="3001" y="10700"/>
                  </a:cubicBezTo>
                  <a:cubicBezTo>
                    <a:pt x="2622" y="10990"/>
                    <a:pt x="1954" y="11105"/>
                    <a:pt x="1274" y="11105"/>
                  </a:cubicBezTo>
                  <a:cubicBezTo>
                    <a:pt x="949" y="11105"/>
                    <a:pt x="622" y="11079"/>
                    <a:pt x="322" y="11033"/>
                  </a:cubicBezTo>
                  <a:lnTo>
                    <a:pt x="1" y="10974"/>
                  </a:lnTo>
                  <a:lnTo>
                    <a:pt x="191" y="11247"/>
                  </a:lnTo>
                  <a:cubicBezTo>
                    <a:pt x="1072" y="12509"/>
                    <a:pt x="2442" y="13379"/>
                    <a:pt x="3835" y="13545"/>
                  </a:cubicBezTo>
                  <a:cubicBezTo>
                    <a:pt x="4013" y="13569"/>
                    <a:pt x="4192" y="13581"/>
                    <a:pt x="4370" y="13581"/>
                  </a:cubicBezTo>
                  <a:cubicBezTo>
                    <a:pt x="5716" y="13581"/>
                    <a:pt x="7037" y="12950"/>
                    <a:pt x="7788" y="11914"/>
                  </a:cubicBezTo>
                  <a:cubicBezTo>
                    <a:pt x="7954" y="11676"/>
                    <a:pt x="8109" y="11414"/>
                    <a:pt x="8240" y="11164"/>
                  </a:cubicBezTo>
                  <a:cubicBezTo>
                    <a:pt x="8514" y="10676"/>
                    <a:pt x="8764" y="10223"/>
                    <a:pt x="9169" y="9926"/>
                  </a:cubicBezTo>
                  <a:cubicBezTo>
                    <a:pt x="9550" y="9640"/>
                    <a:pt x="10014" y="9521"/>
                    <a:pt x="10502" y="9402"/>
                  </a:cubicBezTo>
                  <a:cubicBezTo>
                    <a:pt x="10669" y="9366"/>
                    <a:pt x="10847" y="9319"/>
                    <a:pt x="11002" y="9271"/>
                  </a:cubicBezTo>
                  <a:cubicBezTo>
                    <a:pt x="11467" y="9128"/>
                    <a:pt x="11907" y="8938"/>
                    <a:pt x="12312" y="8676"/>
                  </a:cubicBezTo>
                  <a:lnTo>
                    <a:pt x="12312" y="9938"/>
                  </a:lnTo>
                  <a:lnTo>
                    <a:pt x="12336" y="10033"/>
                  </a:lnTo>
                  <a:cubicBezTo>
                    <a:pt x="12395" y="10152"/>
                    <a:pt x="12455" y="10271"/>
                    <a:pt x="12514" y="10378"/>
                  </a:cubicBezTo>
                  <a:lnTo>
                    <a:pt x="12574" y="10485"/>
                  </a:lnTo>
                  <a:lnTo>
                    <a:pt x="12681" y="10450"/>
                  </a:lnTo>
                  <a:cubicBezTo>
                    <a:pt x="12729" y="10438"/>
                    <a:pt x="16693" y="9247"/>
                    <a:pt x="18086" y="6056"/>
                  </a:cubicBezTo>
                  <a:cubicBezTo>
                    <a:pt x="19444" y="7021"/>
                    <a:pt x="21015" y="7425"/>
                    <a:pt x="22123" y="7592"/>
                  </a:cubicBezTo>
                  <a:lnTo>
                    <a:pt x="22325" y="7628"/>
                  </a:lnTo>
                  <a:lnTo>
                    <a:pt x="22289" y="7425"/>
                  </a:lnTo>
                  <a:cubicBezTo>
                    <a:pt x="22242" y="7211"/>
                    <a:pt x="22182" y="6997"/>
                    <a:pt x="22111" y="6783"/>
                  </a:cubicBezTo>
                  <a:lnTo>
                    <a:pt x="22099" y="6759"/>
                  </a:lnTo>
                  <a:cubicBezTo>
                    <a:pt x="22099" y="6735"/>
                    <a:pt x="22087" y="6699"/>
                    <a:pt x="22075" y="6675"/>
                  </a:cubicBezTo>
                  <a:cubicBezTo>
                    <a:pt x="22039" y="6580"/>
                    <a:pt x="22004" y="6497"/>
                    <a:pt x="21968" y="6402"/>
                  </a:cubicBezTo>
                  <a:lnTo>
                    <a:pt x="21920" y="6294"/>
                  </a:lnTo>
                  <a:cubicBezTo>
                    <a:pt x="21789" y="6009"/>
                    <a:pt x="21623" y="5735"/>
                    <a:pt x="21444" y="5473"/>
                  </a:cubicBezTo>
                  <a:lnTo>
                    <a:pt x="21385" y="5390"/>
                  </a:lnTo>
                  <a:cubicBezTo>
                    <a:pt x="21325" y="5306"/>
                    <a:pt x="21265" y="5235"/>
                    <a:pt x="21206" y="5151"/>
                  </a:cubicBezTo>
                  <a:lnTo>
                    <a:pt x="21146" y="5092"/>
                  </a:lnTo>
                  <a:cubicBezTo>
                    <a:pt x="20932" y="4842"/>
                    <a:pt x="20706" y="4628"/>
                    <a:pt x="20444" y="4425"/>
                  </a:cubicBezTo>
                  <a:lnTo>
                    <a:pt x="20384" y="4366"/>
                  </a:lnTo>
                  <a:cubicBezTo>
                    <a:pt x="20301" y="4306"/>
                    <a:pt x="20218" y="4247"/>
                    <a:pt x="20122" y="4187"/>
                  </a:cubicBezTo>
                  <a:lnTo>
                    <a:pt x="20051" y="4306"/>
                  </a:lnTo>
                  <a:lnTo>
                    <a:pt x="20087" y="4163"/>
                  </a:lnTo>
                  <a:cubicBezTo>
                    <a:pt x="19801" y="3973"/>
                    <a:pt x="19503" y="3818"/>
                    <a:pt x="19194" y="3699"/>
                  </a:cubicBezTo>
                  <a:lnTo>
                    <a:pt x="19110" y="3663"/>
                  </a:lnTo>
                  <a:cubicBezTo>
                    <a:pt x="19015" y="3627"/>
                    <a:pt x="18920" y="3592"/>
                    <a:pt x="18813" y="3556"/>
                  </a:cubicBezTo>
                  <a:lnTo>
                    <a:pt x="18789" y="3556"/>
                  </a:lnTo>
                  <a:cubicBezTo>
                    <a:pt x="18706" y="3520"/>
                    <a:pt x="18610" y="3496"/>
                    <a:pt x="18527" y="3473"/>
                  </a:cubicBezTo>
                  <a:lnTo>
                    <a:pt x="18408" y="3449"/>
                  </a:lnTo>
                  <a:cubicBezTo>
                    <a:pt x="18313" y="3425"/>
                    <a:pt x="18217" y="3413"/>
                    <a:pt x="18110" y="3389"/>
                  </a:cubicBezTo>
                  <a:lnTo>
                    <a:pt x="18086" y="3389"/>
                  </a:lnTo>
                  <a:cubicBezTo>
                    <a:pt x="17991" y="3377"/>
                    <a:pt x="17920" y="3365"/>
                    <a:pt x="17825" y="3365"/>
                  </a:cubicBezTo>
                  <a:cubicBezTo>
                    <a:pt x="17717" y="3354"/>
                    <a:pt x="17610" y="3330"/>
                    <a:pt x="17515" y="3330"/>
                  </a:cubicBezTo>
                  <a:lnTo>
                    <a:pt x="17360" y="3330"/>
                  </a:lnTo>
                  <a:cubicBezTo>
                    <a:pt x="17194" y="3330"/>
                    <a:pt x="17063" y="3330"/>
                    <a:pt x="16932" y="3342"/>
                  </a:cubicBezTo>
                  <a:cubicBezTo>
                    <a:pt x="16801" y="3354"/>
                    <a:pt x="16658" y="3365"/>
                    <a:pt x="16515" y="3401"/>
                  </a:cubicBezTo>
                  <a:cubicBezTo>
                    <a:pt x="16396" y="3413"/>
                    <a:pt x="16277" y="3437"/>
                    <a:pt x="16158" y="3473"/>
                  </a:cubicBezTo>
                  <a:lnTo>
                    <a:pt x="15991" y="3520"/>
                  </a:lnTo>
                  <a:cubicBezTo>
                    <a:pt x="15681" y="3604"/>
                    <a:pt x="15384" y="3711"/>
                    <a:pt x="15098" y="3854"/>
                  </a:cubicBezTo>
                  <a:cubicBezTo>
                    <a:pt x="15038" y="1401"/>
                    <a:pt x="12300" y="234"/>
                    <a:pt x="10419" y="44"/>
                  </a:cubicBezTo>
                  <a:cubicBezTo>
                    <a:pt x="10169" y="15"/>
                    <a:pt x="9919" y="1"/>
                    <a:pt x="9669" y="1"/>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5"/>
            <p:cNvSpPr/>
            <p:nvPr/>
          </p:nvSpPr>
          <p:spPr>
            <a:xfrm>
              <a:off x="6081128" y="2163220"/>
              <a:ext cx="72912" cy="111140"/>
            </a:xfrm>
            <a:custGeom>
              <a:rect b="b" l="l" r="r" t="t"/>
              <a:pathLst>
                <a:path extrusionOk="0" h="4358" w="2859">
                  <a:moveTo>
                    <a:pt x="2180" y="0"/>
                  </a:moveTo>
                  <a:cubicBezTo>
                    <a:pt x="977" y="12"/>
                    <a:pt x="1" y="988"/>
                    <a:pt x="13" y="2191"/>
                  </a:cubicBezTo>
                  <a:cubicBezTo>
                    <a:pt x="25" y="3393"/>
                    <a:pt x="1001" y="4358"/>
                    <a:pt x="2203" y="4358"/>
                  </a:cubicBezTo>
                  <a:lnTo>
                    <a:pt x="2858" y="4358"/>
                  </a:lnTo>
                  <a:lnTo>
                    <a:pt x="2584" y="0"/>
                  </a:ln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5"/>
            <p:cNvSpPr/>
            <p:nvPr/>
          </p:nvSpPr>
          <p:spPr>
            <a:xfrm>
              <a:off x="6067458" y="2159573"/>
              <a:ext cx="90228" cy="118434"/>
            </a:xfrm>
            <a:custGeom>
              <a:rect b="b" l="l" r="r" t="t"/>
              <a:pathLst>
                <a:path extrusionOk="0" h="4644" w="3538">
                  <a:moveTo>
                    <a:pt x="2989" y="286"/>
                  </a:moveTo>
                  <a:lnTo>
                    <a:pt x="3239" y="4358"/>
                  </a:lnTo>
                  <a:lnTo>
                    <a:pt x="2739" y="4358"/>
                  </a:lnTo>
                  <a:cubicBezTo>
                    <a:pt x="2204" y="4358"/>
                    <a:pt x="1680" y="4144"/>
                    <a:pt x="1299" y="3775"/>
                  </a:cubicBezTo>
                  <a:cubicBezTo>
                    <a:pt x="1" y="2501"/>
                    <a:pt x="894" y="298"/>
                    <a:pt x="2716" y="286"/>
                  </a:cubicBezTo>
                  <a:close/>
                  <a:moveTo>
                    <a:pt x="2716" y="0"/>
                  </a:moveTo>
                  <a:cubicBezTo>
                    <a:pt x="1453" y="36"/>
                    <a:pt x="453" y="1072"/>
                    <a:pt x="453" y="2334"/>
                  </a:cubicBezTo>
                  <a:cubicBezTo>
                    <a:pt x="465" y="3596"/>
                    <a:pt x="1465" y="4620"/>
                    <a:pt x="2727" y="4644"/>
                  </a:cubicBezTo>
                  <a:lnTo>
                    <a:pt x="3394" y="4644"/>
                  </a:lnTo>
                  <a:cubicBezTo>
                    <a:pt x="3430" y="4644"/>
                    <a:pt x="3466" y="4632"/>
                    <a:pt x="3501" y="4596"/>
                  </a:cubicBezTo>
                  <a:cubicBezTo>
                    <a:pt x="3525" y="4572"/>
                    <a:pt x="3537" y="4537"/>
                    <a:pt x="3537" y="4501"/>
                  </a:cubicBezTo>
                  <a:lnTo>
                    <a:pt x="3263" y="131"/>
                  </a:lnTo>
                  <a:cubicBezTo>
                    <a:pt x="3263" y="60"/>
                    <a:pt x="3192" y="0"/>
                    <a:pt x="3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5"/>
            <p:cNvSpPr/>
            <p:nvPr/>
          </p:nvSpPr>
          <p:spPr>
            <a:xfrm>
              <a:off x="6164929" y="2298027"/>
              <a:ext cx="169158" cy="159748"/>
            </a:xfrm>
            <a:custGeom>
              <a:rect b="b" l="l" r="r" t="t"/>
              <a:pathLst>
                <a:path extrusionOk="0" h="6264" w="6633">
                  <a:moveTo>
                    <a:pt x="48" y="1"/>
                  </a:moveTo>
                  <a:lnTo>
                    <a:pt x="1" y="6216"/>
                  </a:lnTo>
                  <a:lnTo>
                    <a:pt x="6585" y="6263"/>
                  </a:lnTo>
                  <a:lnTo>
                    <a:pt x="6633" y="48"/>
                  </a:lnTo>
                  <a:lnTo>
                    <a:pt x="48" y="1"/>
                  </a:ln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5"/>
            <p:cNvSpPr/>
            <p:nvPr/>
          </p:nvSpPr>
          <p:spPr>
            <a:xfrm>
              <a:off x="6161282" y="2294380"/>
              <a:ext cx="176452" cy="167041"/>
            </a:xfrm>
            <a:custGeom>
              <a:rect b="b" l="l" r="r" t="t"/>
              <a:pathLst>
                <a:path extrusionOk="0" h="6550" w="6919">
                  <a:moveTo>
                    <a:pt x="334" y="286"/>
                  </a:moveTo>
                  <a:lnTo>
                    <a:pt x="6633" y="322"/>
                  </a:lnTo>
                  <a:lnTo>
                    <a:pt x="6597" y="6263"/>
                  </a:lnTo>
                  <a:lnTo>
                    <a:pt x="299" y="6216"/>
                  </a:lnTo>
                  <a:lnTo>
                    <a:pt x="334" y="286"/>
                  </a:lnTo>
                  <a:close/>
                  <a:moveTo>
                    <a:pt x="191" y="1"/>
                  </a:moveTo>
                  <a:cubicBezTo>
                    <a:pt x="108" y="1"/>
                    <a:pt x="49" y="60"/>
                    <a:pt x="49" y="132"/>
                  </a:cubicBezTo>
                  <a:lnTo>
                    <a:pt x="1" y="6359"/>
                  </a:lnTo>
                  <a:cubicBezTo>
                    <a:pt x="1" y="6430"/>
                    <a:pt x="60" y="6501"/>
                    <a:pt x="144" y="6501"/>
                  </a:cubicBezTo>
                  <a:lnTo>
                    <a:pt x="6728" y="6549"/>
                  </a:lnTo>
                  <a:cubicBezTo>
                    <a:pt x="6764" y="6537"/>
                    <a:pt x="6799" y="6525"/>
                    <a:pt x="6835" y="6501"/>
                  </a:cubicBezTo>
                  <a:cubicBezTo>
                    <a:pt x="6859" y="6478"/>
                    <a:pt x="6871" y="6442"/>
                    <a:pt x="6871" y="6394"/>
                  </a:cubicBezTo>
                  <a:lnTo>
                    <a:pt x="6918" y="179"/>
                  </a:lnTo>
                  <a:cubicBezTo>
                    <a:pt x="6918" y="144"/>
                    <a:pt x="6895" y="108"/>
                    <a:pt x="6871" y="84"/>
                  </a:cubicBezTo>
                  <a:cubicBezTo>
                    <a:pt x="6847" y="60"/>
                    <a:pt x="6811" y="36"/>
                    <a:pt x="6776" y="36"/>
                  </a:cubicBezTo>
                  <a:lnTo>
                    <a:pt x="1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5"/>
            <p:cNvSpPr/>
            <p:nvPr/>
          </p:nvSpPr>
          <p:spPr>
            <a:xfrm>
              <a:off x="6212006" y="2366042"/>
              <a:ext cx="122693" cy="67123"/>
            </a:xfrm>
            <a:custGeom>
              <a:rect b="b" l="l" r="r" t="t"/>
              <a:pathLst>
                <a:path extrusionOk="0" h="2632" w="4811">
                  <a:moveTo>
                    <a:pt x="0" y="1"/>
                  </a:moveTo>
                  <a:cubicBezTo>
                    <a:pt x="1" y="1"/>
                    <a:pt x="2334" y="2382"/>
                    <a:pt x="4799" y="2632"/>
                  </a:cubicBezTo>
                  <a:lnTo>
                    <a:pt x="4810" y="524"/>
                  </a:lnTo>
                  <a:lnTo>
                    <a:pt x="4810" y="524"/>
                  </a:lnTo>
                  <a:cubicBezTo>
                    <a:pt x="4326" y="667"/>
                    <a:pt x="3826" y="741"/>
                    <a:pt x="3317" y="741"/>
                  </a:cubicBezTo>
                  <a:cubicBezTo>
                    <a:pt x="3189" y="741"/>
                    <a:pt x="3059" y="736"/>
                    <a:pt x="2929" y="727"/>
                  </a:cubicBezTo>
                  <a:cubicBezTo>
                    <a:pt x="2815" y="735"/>
                    <a:pt x="2701" y="739"/>
                    <a:pt x="2587" y="739"/>
                  </a:cubicBezTo>
                  <a:cubicBezTo>
                    <a:pt x="1679" y="739"/>
                    <a:pt x="783" y="487"/>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5"/>
            <p:cNvSpPr/>
            <p:nvPr/>
          </p:nvSpPr>
          <p:spPr>
            <a:xfrm>
              <a:off x="6148837" y="2097322"/>
              <a:ext cx="262982" cy="288357"/>
            </a:xfrm>
            <a:custGeom>
              <a:rect b="b" l="l" r="r" t="t"/>
              <a:pathLst>
                <a:path extrusionOk="0" h="11307" w="10312">
                  <a:moveTo>
                    <a:pt x="5478" y="0"/>
                  </a:moveTo>
                  <a:cubicBezTo>
                    <a:pt x="4180" y="3239"/>
                    <a:pt x="167" y="4418"/>
                    <a:pt x="167" y="4418"/>
                  </a:cubicBezTo>
                  <a:cubicBezTo>
                    <a:pt x="108" y="4311"/>
                    <a:pt x="48" y="4203"/>
                    <a:pt x="1" y="4084"/>
                  </a:cubicBezTo>
                  <a:lnTo>
                    <a:pt x="1" y="4084"/>
                  </a:lnTo>
                  <a:lnTo>
                    <a:pt x="191" y="6763"/>
                  </a:lnTo>
                  <a:cubicBezTo>
                    <a:pt x="298" y="8168"/>
                    <a:pt x="1013" y="9466"/>
                    <a:pt x="2144" y="10311"/>
                  </a:cubicBezTo>
                  <a:cubicBezTo>
                    <a:pt x="3092" y="11022"/>
                    <a:pt x="4247" y="11306"/>
                    <a:pt x="5408" y="11306"/>
                  </a:cubicBezTo>
                  <a:cubicBezTo>
                    <a:pt x="5822" y="11306"/>
                    <a:pt x="6238" y="11270"/>
                    <a:pt x="6644" y="11204"/>
                  </a:cubicBezTo>
                  <a:cubicBezTo>
                    <a:pt x="6895" y="11157"/>
                    <a:pt x="7145" y="11097"/>
                    <a:pt x="7383" y="11026"/>
                  </a:cubicBezTo>
                  <a:cubicBezTo>
                    <a:pt x="9133" y="10478"/>
                    <a:pt x="10312" y="8930"/>
                    <a:pt x="10181" y="7085"/>
                  </a:cubicBezTo>
                  <a:lnTo>
                    <a:pt x="9633" y="2179"/>
                  </a:lnTo>
                  <a:cubicBezTo>
                    <a:pt x="9616" y="1980"/>
                    <a:pt x="9588" y="1786"/>
                    <a:pt x="9549" y="1596"/>
                  </a:cubicBezTo>
                  <a:lnTo>
                    <a:pt x="9549" y="1596"/>
                  </a:lnTo>
                  <a:cubicBezTo>
                    <a:pt x="9549" y="1596"/>
                    <a:pt x="9549" y="1596"/>
                    <a:pt x="9550" y="1596"/>
                  </a:cubicBezTo>
                  <a:cubicBezTo>
                    <a:pt x="9514" y="1394"/>
                    <a:pt x="9454" y="1179"/>
                    <a:pt x="9383" y="989"/>
                  </a:cubicBezTo>
                  <a:lnTo>
                    <a:pt x="9383" y="989"/>
                  </a:lnTo>
                  <a:cubicBezTo>
                    <a:pt x="9451" y="1187"/>
                    <a:pt x="9506" y="1389"/>
                    <a:pt x="9549" y="1596"/>
                  </a:cubicBezTo>
                  <a:lnTo>
                    <a:pt x="9549" y="1596"/>
                  </a:lnTo>
                  <a:cubicBezTo>
                    <a:pt x="8465" y="1429"/>
                    <a:pt x="6835" y="1012"/>
                    <a:pt x="5478" y="0"/>
                  </a:cubicBez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5"/>
            <p:cNvSpPr/>
            <p:nvPr/>
          </p:nvSpPr>
          <p:spPr>
            <a:xfrm>
              <a:off x="6145190" y="2093675"/>
              <a:ext cx="270275" cy="295472"/>
            </a:xfrm>
            <a:custGeom>
              <a:rect b="b" l="l" r="r" t="t"/>
              <a:pathLst>
                <a:path extrusionOk="0" h="11586" w="10598">
                  <a:moveTo>
                    <a:pt x="5680" y="358"/>
                  </a:moveTo>
                  <a:cubicBezTo>
                    <a:pt x="6990" y="1286"/>
                    <a:pt x="8490" y="1691"/>
                    <a:pt x="9574" y="1870"/>
                  </a:cubicBezTo>
                  <a:cubicBezTo>
                    <a:pt x="9609" y="2025"/>
                    <a:pt x="9621" y="2179"/>
                    <a:pt x="9633" y="2334"/>
                  </a:cubicBezTo>
                  <a:lnTo>
                    <a:pt x="10181" y="7240"/>
                  </a:lnTo>
                  <a:cubicBezTo>
                    <a:pt x="10312" y="8966"/>
                    <a:pt x="9216" y="10490"/>
                    <a:pt x="7478" y="11026"/>
                  </a:cubicBezTo>
                  <a:cubicBezTo>
                    <a:pt x="7252" y="11097"/>
                    <a:pt x="7014" y="11157"/>
                    <a:pt x="6764" y="11192"/>
                  </a:cubicBezTo>
                  <a:cubicBezTo>
                    <a:pt x="6340" y="11263"/>
                    <a:pt x="5926" y="11298"/>
                    <a:pt x="5526" y="11298"/>
                  </a:cubicBezTo>
                  <a:cubicBezTo>
                    <a:pt x="4309" y="11298"/>
                    <a:pt x="3222" y="10974"/>
                    <a:pt x="2370" y="10347"/>
                  </a:cubicBezTo>
                  <a:cubicBezTo>
                    <a:pt x="1275" y="9526"/>
                    <a:pt x="584" y="8264"/>
                    <a:pt x="477" y="6894"/>
                  </a:cubicBezTo>
                  <a:cubicBezTo>
                    <a:pt x="477" y="6894"/>
                    <a:pt x="477" y="6894"/>
                    <a:pt x="322" y="4704"/>
                  </a:cubicBezTo>
                  <a:lnTo>
                    <a:pt x="346" y="4692"/>
                  </a:lnTo>
                  <a:cubicBezTo>
                    <a:pt x="513" y="4644"/>
                    <a:pt x="4311" y="3513"/>
                    <a:pt x="5680" y="358"/>
                  </a:cubicBezTo>
                  <a:close/>
                  <a:moveTo>
                    <a:pt x="5622" y="0"/>
                  </a:moveTo>
                  <a:cubicBezTo>
                    <a:pt x="5567" y="0"/>
                    <a:pt x="5513" y="29"/>
                    <a:pt x="5490" y="84"/>
                  </a:cubicBezTo>
                  <a:cubicBezTo>
                    <a:pt x="4359" y="2930"/>
                    <a:pt x="1025" y="4168"/>
                    <a:pt x="382" y="4382"/>
                  </a:cubicBezTo>
                  <a:cubicBezTo>
                    <a:pt x="346" y="4311"/>
                    <a:pt x="310" y="4239"/>
                    <a:pt x="263" y="4156"/>
                  </a:cubicBezTo>
                  <a:cubicBezTo>
                    <a:pt x="243" y="4106"/>
                    <a:pt x="190" y="4081"/>
                    <a:pt x="139" y="4081"/>
                  </a:cubicBezTo>
                  <a:cubicBezTo>
                    <a:pt x="128" y="4081"/>
                    <a:pt x="118" y="4082"/>
                    <a:pt x="108" y="4084"/>
                  </a:cubicBezTo>
                  <a:cubicBezTo>
                    <a:pt x="37" y="4096"/>
                    <a:pt x="1" y="4168"/>
                    <a:pt x="1" y="4227"/>
                  </a:cubicBezTo>
                  <a:cubicBezTo>
                    <a:pt x="1" y="4227"/>
                    <a:pt x="191" y="6882"/>
                    <a:pt x="191" y="6906"/>
                  </a:cubicBezTo>
                  <a:cubicBezTo>
                    <a:pt x="299" y="8359"/>
                    <a:pt x="1037" y="9692"/>
                    <a:pt x="2204" y="10573"/>
                  </a:cubicBezTo>
                  <a:cubicBezTo>
                    <a:pt x="3108" y="11240"/>
                    <a:pt x="4263" y="11585"/>
                    <a:pt x="5549" y="11585"/>
                  </a:cubicBezTo>
                  <a:cubicBezTo>
                    <a:pt x="5978" y="11585"/>
                    <a:pt x="6395" y="11538"/>
                    <a:pt x="6823" y="11466"/>
                  </a:cubicBezTo>
                  <a:cubicBezTo>
                    <a:pt x="7073" y="11419"/>
                    <a:pt x="7323" y="11371"/>
                    <a:pt x="7561" y="11288"/>
                  </a:cubicBezTo>
                  <a:cubicBezTo>
                    <a:pt x="9431" y="10716"/>
                    <a:pt x="10597" y="9073"/>
                    <a:pt x="10455" y="7204"/>
                  </a:cubicBezTo>
                  <a:lnTo>
                    <a:pt x="9919" y="2310"/>
                  </a:lnTo>
                  <a:cubicBezTo>
                    <a:pt x="9895" y="2060"/>
                    <a:pt x="9859" y="1810"/>
                    <a:pt x="9812" y="1572"/>
                  </a:cubicBezTo>
                  <a:cubicBezTo>
                    <a:pt x="9764" y="1406"/>
                    <a:pt x="9716" y="1239"/>
                    <a:pt x="9669" y="1072"/>
                  </a:cubicBezTo>
                  <a:cubicBezTo>
                    <a:pt x="9634" y="1029"/>
                    <a:pt x="9588" y="1009"/>
                    <a:pt x="9544" y="1009"/>
                  </a:cubicBezTo>
                  <a:cubicBezTo>
                    <a:pt x="9467" y="1009"/>
                    <a:pt x="9395" y="1069"/>
                    <a:pt x="9395" y="1167"/>
                  </a:cubicBezTo>
                  <a:cubicBezTo>
                    <a:pt x="9443" y="1298"/>
                    <a:pt x="9478" y="1429"/>
                    <a:pt x="9514" y="1560"/>
                  </a:cubicBezTo>
                  <a:cubicBezTo>
                    <a:pt x="8431" y="1370"/>
                    <a:pt x="6954" y="965"/>
                    <a:pt x="5704" y="24"/>
                  </a:cubicBezTo>
                  <a:cubicBezTo>
                    <a:pt x="5679" y="8"/>
                    <a:pt x="5651" y="0"/>
                    <a:pt x="5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5"/>
            <p:cNvSpPr/>
            <p:nvPr/>
          </p:nvSpPr>
          <p:spPr>
            <a:xfrm>
              <a:off x="6265434" y="2295247"/>
              <a:ext cx="57508" cy="25911"/>
            </a:xfrm>
            <a:custGeom>
              <a:rect b="b" l="l" r="r" t="t"/>
              <a:pathLst>
                <a:path extrusionOk="0" h="1016" w="2255">
                  <a:moveTo>
                    <a:pt x="167" y="0"/>
                  </a:moveTo>
                  <a:cubicBezTo>
                    <a:pt x="147" y="0"/>
                    <a:pt x="127" y="5"/>
                    <a:pt x="108" y="14"/>
                  </a:cubicBezTo>
                  <a:cubicBezTo>
                    <a:pt x="37" y="50"/>
                    <a:pt x="1" y="145"/>
                    <a:pt x="37" y="217"/>
                  </a:cubicBezTo>
                  <a:cubicBezTo>
                    <a:pt x="227" y="645"/>
                    <a:pt x="513" y="907"/>
                    <a:pt x="858" y="991"/>
                  </a:cubicBezTo>
                  <a:cubicBezTo>
                    <a:pt x="934" y="1007"/>
                    <a:pt x="1011" y="1015"/>
                    <a:pt x="1089" y="1015"/>
                  </a:cubicBezTo>
                  <a:cubicBezTo>
                    <a:pt x="1231" y="1015"/>
                    <a:pt x="1374" y="989"/>
                    <a:pt x="1513" y="943"/>
                  </a:cubicBezTo>
                  <a:cubicBezTo>
                    <a:pt x="1739" y="872"/>
                    <a:pt x="1942" y="752"/>
                    <a:pt x="2132" y="598"/>
                  </a:cubicBezTo>
                  <a:cubicBezTo>
                    <a:pt x="2255" y="503"/>
                    <a:pt x="2160" y="333"/>
                    <a:pt x="2038" y="333"/>
                  </a:cubicBezTo>
                  <a:cubicBezTo>
                    <a:pt x="2007" y="333"/>
                    <a:pt x="1973" y="345"/>
                    <a:pt x="1942" y="371"/>
                  </a:cubicBezTo>
                  <a:cubicBezTo>
                    <a:pt x="1942" y="382"/>
                    <a:pt x="1518" y="722"/>
                    <a:pt x="1089" y="722"/>
                  </a:cubicBezTo>
                  <a:cubicBezTo>
                    <a:pt x="1036" y="722"/>
                    <a:pt x="982" y="717"/>
                    <a:pt x="929" y="705"/>
                  </a:cubicBezTo>
                  <a:cubicBezTo>
                    <a:pt x="668" y="645"/>
                    <a:pt x="453" y="431"/>
                    <a:pt x="310" y="98"/>
                  </a:cubicBezTo>
                  <a:cubicBezTo>
                    <a:pt x="284" y="36"/>
                    <a:pt x="225" y="0"/>
                    <a:pt x="167" y="0"/>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5"/>
            <p:cNvSpPr/>
            <p:nvPr/>
          </p:nvSpPr>
          <p:spPr>
            <a:xfrm>
              <a:off x="6619485" y="2528314"/>
              <a:ext cx="116317" cy="326891"/>
            </a:xfrm>
            <a:custGeom>
              <a:rect b="b" l="l" r="r" t="t"/>
              <a:pathLst>
                <a:path extrusionOk="0" h="12818" w="4561">
                  <a:moveTo>
                    <a:pt x="3110" y="0"/>
                  </a:moveTo>
                  <a:cubicBezTo>
                    <a:pt x="1687" y="0"/>
                    <a:pt x="1" y="12818"/>
                    <a:pt x="2024" y="12818"/>
                  </a:cubicBezTo>
                  <a:cubicBezTo>
                    <a:pt x="2084" y="12818"/>
                    <a:pt x="2148" y="12806"/>
                    <a:pt x="2215" y="12783"/>
                  </a:cubicBezTo>
                  <a:cubicBezTo>
                    <a:pt x="4561" y="11973"/>
                    <a:pt x="3477" y="1257"/>
                    <a:pt x="3299" y="174"/>
                  </a:cubicBezTo>
                  <a:cubicBezTo>
                    <a:pt x="3287" y="91"/>
                    <a:pt x="3239" y="31"/>
                    <a:pt x="3168" y="7"/>
                  </a:cubicBezTo>
                  <a:cubicBezTo>
                    <a:pt x="3148" y="3"/>
                    <a:pt x="3129" y="0"/>
                    <a:pt x="3110" y="0"/>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5"/>
            <p:cNvSpPr/>
            <p:nvPr/>
          </p:nvSpPr>
          <p:spPr>
            <a:xfrm>
              <a:off x="6624637" y="2524591"/>
              <a:ext cx="119658" cy="334287"/>
            </a:xfrm>
            <a:custGeom>
              <a:rect b="b" l="l" r="r" t="t"/>
              <a:pathLst>
                <a:path extrusionOk="0" h="13108" w="4692">
                  <a:moveTo>
                    <a:pt x="2906" y="284"/>
                  </a:moveTo>
                  <a:cubicBezTo>
                    <a:pt x="2918" y="296"/>
                    <a:pt x="2942" y="320"/>
                    <a:pt x="2942" y="344"/>
                  </a:cubicBezTo>
                  <a:cubicBezTo>
                    <a:pt x="3227" y="2035"/>
                    <a:pt x="4049" y="12060"/>
                    <a:pt x="1954" y="12798"/>
                  </a:cubicBezTo>
                  <a:cubicBezTo>
                    <a:pt x="1911" y="12813"/>
                    <a:pt x="1866" y="12820"/>
                    <a:pt x="1823" y="12820"/>
                  </a:cubicBezTo>
                  <a:cubicBezTo>
                    <a:pt x="1695" y="12820"/>
                    <a:pt x="1572" y="12758"/>
                    <a:pt x="1501" y="12643"/>
                  </a:cubicBezTo>
                  <a:cubicBezTo>
                    <a:pt x="382" y="11214"/>
                    <a:pt x="1382" y="2439"/>
                    <a:pt x="2596" y="546"/>
                  </a:cubicBezTo>
                  <a:cubicBezTo>
                    <a:pt x="2716" y="380"/>
                    <a:pt x="2823" y="284"/>
                    <a:pt x="2894" y="284"/>
                  </a:cubicBezTo>
                  <a:close/>
                  <a:moveTo>
                    <a:pt x="2899" y="0"/>
                  </a:moveTo>
                  <a:cubicBezTo>
                    <a:pt x="2718" y="0"/>
                    <a:pt x="2544" y="126"/>
                    <a:pt x="2370" y="391"/>
                  </a:cubicBezTo>
                  <a:cubicBezTo>
                    <a:pt x="1215" y="2177"/>
                    <a:pt x="1" y="11179"/>
                    <a:pt x="1287" y="12822"/>
                  </a:cubicBezTo>
                  <a:cubicBezTo>
                    <a:pt x="1406" y="12988"/>
                    <a:pt x="1608" y="13095"/>
                    <a:pt x="1811" y="13107"/>
                  </a:cubicBezTo>
                  <a:cubicBezTo>
                    <a:pt x="1894" y="13095"/>
                    <a:pt x="1977" y="13083"/>
                    <a:pt x="2049" y="13060"/>
                  </a:cubicBezTo>
                  <a:cubicBezTo>
                    <a:pt x="4692" y="12143"/>
                    <a:pt x="3251" y="403"/>
                    <a:pt x="3227" y="296"/>
                  </a:cubicBezTo>
                  <a:cubicBezTo>
                    <a:pt x="3216" y="153"/>
                    <a:pt x="3120" y="46"/>
                    <a:pt x="2989" y="10"/>
                  </a:cubicBezTo>
                  <a:cubicBezTo>
                    <a:pt x="2959" y="4"/>
                    <a:pt x="2929" y="0"/>
                    <a:pt x="2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5"/>
            <p:cNvSpPr/>
            <p:nvPr/>
          </p:nvSpPr>
          <p:spPr>
            <a:xfrm>
              <a:off x="6554199" y="2032979"/>
              <a:ext cx="487684" cy="811158"/>
            </a:xfrm>
            <a:custGeom>
              <a:rect b="b" l="l" r="r" t="t"/>
              <a:pathLst>
                <a:path extrusionOk="0" h="31807" w="19123">
                  <a:moveTo>
                    <a:pt x="17178" y="0"/>
                  </a:moveTo>
                  <a:cubicBezTo>
                    <a:pt x="16782" y="0"/>
                    <a:pt x="16308" y="266"/>
                    <a:pt x="15729" y="904"/>
                  </a:cubicBezTo>
                  <a:cubicBezTo>
                    <a:pt x="15729" y="904"/>
                    <a:pt x="12919" y="4619"/>
                    <a:pt x="12514" y="4869"/>
                  </a:cubicBezTo>
                  <a:cubicBezTo>
                    <a:pt x="9276" y="6798"/>
                    <a:pt x="8811" y="12060"/>
                    <a:pt x="8811" y="12060"/>
                  </a:cubicBezTo>
                  <a:lnTo>
                    <a:pt x="6799" y="20323"/>
                  </a:lnTo>
                  <a:lnTo>
                    <a:pt x="1" y="18645"/>
                  </a:lnTo>
                  <a:lnTo>
                    <a:pt x="1" y="18645"/>
                  </a:lnTo>
                  <a:lnTo>
                    <a:pt x="667" y="30086"/>
                  </a:lnTo>
                  <a:lnTo>
                    <a:pt x="7633" y="31682"/>
                  </a:lnTo>
                  <a:cubicBezTo>
                    <a:pt x="8007" y="31766"/>
                    <a:pt x="8380" y="31807"/>
                    <a:pt x="8747" y="31807"/>
                  </a:cubicBezTo>
                  <a:cubicBezTo>
                    <a:pt x="11173" y="31807"/>
                    <a:pt x="13331" y="30039"/>
                    <a:pt x="13693" y="27527"/>
                  </a:cubicBezTo>
                  <a:lnTo>
                    <a:pt x="16634" y="12227"/>
                  </a:lnTo>
                  <a:lnTo>
                    <a:pt x="17943" y="10786"/>
                  </a:lnTo>
                  <a:cubicBezTo>
                    <a:pt x="19086" y="9512"/>
                    <a:pt x="19122" y="7584"/>
                    <a:pt x="18027" y="6274"/>
                  </a:cubicBezTo>
                  <a:cubicBezTo>
                    <a:pt x="18027" y="6274"/>
                    <a:pt x="17467" y="4857"/>
                    <a:pt x="16491" y="4047"/>
                  </a:cubicBezTo>
                  <a:lnTo>
                    <a:pt x="17824" y="1857"/>
                  </a:lnTo>
                  <a:cubicBezTo>
                    <a:pt x="18253" y="1166"/>
                    <a:pt x="18074" y="238"/>
                    <a:pt x="17419" y="35"/>
                  </a:cubicBezTo>
                  <a:cubicBezTo>
                    <a:pt x="17342" y="12"/>
                    <a:pt x="17262" y="0"/>
                    <a:pt x="17178" y="0"/>
                  </a:cubicBez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5"/>
            <p:cNvSpPr/>
            <p:nvPr/>
          </p:nvSpPr>
          <p:spPr>
            <a:xfrm>
              <a:off x="6550552" y="2029383"/>
              <a:ext cx="495259" cy="818248"/>
            </a:xfrm>
            <a:custGeom>
              <a:rect b="b" l="l" r="r" t="t"/>
              <a:pathLst>
                <a:path extrusionOk="0" h="32085" w="19420">
                  <a:moveTo>
                    <a:pt x="17308" y="286"/>
                  </a:moveTo>
                  <a:cubicBezTo>
                    <a:pt x="17383" y="286"/>
                    <a:pt x="17456" y="297"/>
                    <a:pt x="17527" y="319"/>
                  </a:cubicBezTo>
                  <a:cubicBezTo>
                    <a:pt x="17741" y="390"/>
                    <a:pt x="17908" y="557"/>
                    <a:pt x="17991" y="783"/>
                  </a:cubicBezTo>
                  <a:cubicBezTo>
                    <a:pt x="18110" y="1164"/>
                    <a:pt x="18063" y="1581"/>
                    <a:pt x="17848" y="1926"/>
                  </a:cubicBezTo>
                  <a:lnTo>
                    <a:pt x="16503" y="4117"/>
                  </a:lnTo>
                  <a:cubicBezTo>
                    <a:pt x="16479" y="4177"/>
                    <a:pt x="16491" y="4248"/>
                    <a:pt x="16539" y="4296"/>
                  </a:cubicBezTo>
                  <a:cubicBezTo>
                    <a:pt x="17467" y="5070"/>
                    <a:pt x="18027" y="6451"/>
                    <a:pt x="18027" y="6463"/>
                  </a:cubicBezTo>
                  <a:cubicBezTo>
                    <a:pt x="18027" y="6486"/>
                    <a:pt x="18039" y="6498"/>
                    <a:pt x="18051" y="6510"/>
                  </a:cubicBezTo>
                  <a:cubicBezTo>
                    <a:pt x="19110" y="7760"/>
                    <a:pt x="19075" y="9618"/>
                    <a:pt x="17967" y="10832"/>
                  </a:cubicBezTo>
                  <a:lnTo>
                    <a:pt x="16670" y="12273"/>
                  </a:lnTo>
                  <a:cubicBezTo>
                    <a:pt x="16658" y="12297"/>
                    <a:pt x="16646" y="12320"/>
                    <a:pt x="16634" y="12344"/>
                  </a:cubicBezTo>
                  <a:lnTo>
                    <a:pt x="13693" y="27656"/>
                  </a:lnTo>
                  <a:cubicBezTo>
                    <a:pt x="13332" y="30080"/>
                    <a:pt x="11246" y="31807"/>
                    <a:pt x="8898" y="31807"/>
                  </a:cubicBezTo>
                  <a:cubicBezTo>
                    <a:pt x="8536" y="31807"/>
                    <a:pt x="8168" y="31766"/>
                    <a:pt x="7799" y="31680"/>
                  </a:cubicBezTo>
                  <a:lnTo>
                    <a:pt x="953" y="30120"/>
                  </a:lnTo>
                  <a:lnTo>
                    <a:pt x="287" y="18976"/>
                  </a:lnTo>
                  <a:lnTo>
                    <a:pt x="6906" y="20607"/>
                  </a:lnTo>
                  <a:cubicBezTo>
                    <a:pt x="6917" y="20611"/>
                    <a:pt x="6927" y="20612"/>
                    <a:pt x="6938" y="20612"/>
                  </a:cubicBezTo>
                  <a:cubicBezTo>
                    <a:pt x="6963" y="20612"/>
                    <a:pt x="6988" y="20604"/>
                    <a:pt x="7014" y="20595"/>
                  </a:cubicBezTo>
                  <a:cubicBezTo>
                    <a:pt x="7037" y="20571"/>
                    <a:pt x="7061" y="20536"/>
                    <a:pt x="7073" y="20500"/>
                  </a:cubicBezTo>
                  <a:lnTo>
                    <a:pt x="9085" y="12213"/>
                  </a:lnTo>
                  <a:cubicBezTo>
                    <a:pt x="9097" y="12166"/>
                    <a:pt x="9597" y="6998"/>
                    <a:pt x="12729" y="5129"/>
                  </a:cubicBezTo>
                  <a:cubicBezTo>
                    <a:pt x="13145" y="4879"/>
                    <a:pt x="15693" y="1510"/>
                    <a:pt x="15967" y="1141"/>
                  </a:cubicBezTo>
                  <a:cubicBezTo>
                    <a:pt x="16494" y="564"/>
                    <a:pt x="16929" y="286"/>
                    <a:pt x="17308" y="286"/>
                  </a:cubicBezTo>
                  <a:close/>
                  <a:moveTo>
                    <a:pt x="17316" y="0"/>
                  </a:moveTo>
                  <a:cubicBezTo>
                    <a:pt x="16854" y="0"/>
                    <a:pt x="16339" y="316"/>
                    <a:pt x="15753" y="962"/>
                  </a:cubicBezTo>
                  <a:cubicBezTo>
                    <a:pt x="14669" y="2391"/>
                    <a:pt x="12871" y="4712"/>
                    <a:pt x="12586" y="4879"/>
                  </a:cubicBezTo>
                  <a:cubicBezTo>
                    <a:pt x="9323" y="6832"/>
                    <a:pt x="8835" y="11975"/>
                    <a:pt x="8811" y="12166"/>
                  </a:cubicBezTo>
                  <a:lnTo>
                    <a:pt x="6835" y="20298"/>
                  </a:lnTo>
                  <a:lnTo>
                    <a:pt x="179" y="18643"/>
                  </a:lnTo>
                  <a:cubicBezTo>
                    <a:pt x="167" y="18640"/>
                    <a:pt x="156" y="18638"/>
                    <a:pt x="144" y="18638"/>
                  </a:cubicBezTo>
                  <a:cubicBezTo>
                    <a:pt x="109" y="18638"/>
                    <a:pt x="75" y="18652"/>
                    <a:pt x="48" y="18678"/>
                  </a:cubicBezTo>
                  <a:cubicBezTo>
                    <a:pt x="13" y="18702"/>
                    <a:pt x="1" y="18750"/>
                    <a:pt x="1" y="18797"/>
                  </a:cubicBezTo>
                  <a:lnTo>
                    <a:pt x="679" y="30239"/>
                  </a:lnTo>
                  <a:cubicBezTo>
                    <a:pt x="679" y="30299"/>
                    <a:pt x="727" y="30346"/>
                    <a:pt x="787" y="30370"/>
                  </a:cubicBezTo>
                  <a:lnTo>
                    <a:pt x="7740" y="31966"/>
                  </a:lnTo>
                  <a:cubicBezTo>
                    <a:pt x="8121" y="32049"/>
                    <a:pt x="8502" y="32085"/>
                    <a:pt x="8883" y="32085"/>
                  </a:cubicBezTo>
                  <a:cubicBezTo>
                    <a:pt x="8891" y="32085"/>
                    <a:pt x="8899" y="32085"/>
                    <a:pt x="8907" y="32085"/>
                  </a:cubicBezTo>
                  <a:cubicBezTo>
                    <a:pt x="11445" y="32085"/>
                    <a:pt x="13611" y="30219"/>
                    <a:pt x="13979" y="27703"/>
                  </a:cubicBezTo>
                  <a:lnTo>
                    <a:pt x="16908" y="12440"/>
                  </a:lnTo>
                  <a:lnTo>
                    <a:pt x="18194" y="11023"/>
                  </a:lnTo>
                  <a:cubicBezTo>
                    <a:pt x="19384" y="9701"/>
                    <a:pt x="19420" y="7713"/>
                    <a:pt x="18289" y="6344"/>
                  </a:cubicBezTo>
                  <a:cubicBezTo>
                    <a:pt x="18217" y="6153"/>
                    <a:pt x="17693" y="4939"/>
                    <a:pt x="16812" y="4165"/>
                  </a:cubicBezTo>
                  <a:lnTo>
                    <a:pt x="18098" y="2069"/>
                  </a:lnTo>
                  <a:cubicBezTo>
                    <a:pt x="18360" y="1652"/>
                    <a:pt x="18420" y="1141"/>
                    <a:pt x="18253" y="676"/>
                  </a:cubicBezTo>
                  <a:cubicBezTo>
                    <a:pt x="18158" y="379"/>
                    <a:pt x="17920" y="140"/>
                    <a:pt x="17610" y="45"/>
                  </a:cubicBezTo>
                  <a:cubicBezTo>
                    <a:pt x="17514" y="15"/>
                    <a:pt x="17416" y="0"/>
                    <a:pt x="17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5"/>
            <p:cNvSpPr/>
            <p:nvPr/>
          </p:nvSpPr>
          <p:spPr>
            <a:xfrm>
              <a:off x="6784971" y="1726567"/>
              <a:ext cx="309422" cy="366522"/>
            </a:xfrm>
            <a:custGeom>
              <a:rect b="b" l="l" r="r" t="t"/>
              <a:pathLst>
                <a:path extrusionOk="0" h="14372" w="12133">
                  <a:moveTo>
                    <a:pt x="3382" y="1"/>
                  </a:moveTo>
                  <a:cubicBezTo>
                    <a:pt x="4144" y="1168"/>
                    <a:pt x="4549" y="2632"/>
                    <a:pt x="4132" y="3954"/>
                  </a:cubicBezTo>
                  <a:cubicBezTo>
                    <a:pt x="3906" y="4621"/>
                    <a:pt x="3501" y="5216"/>
                    <a:pt x="2953" y="5668"/>
                  </a:cubicBezTo>
                  <a:cubicBezTo>
                    <a:pt x="3239" y="4811"/>
                    <a:pt x="3132" y="3882"/>
                    <a:pt x="2632" y="3132"/>
                  </a:cubicBezTo>
                  <a:lnTo>
                    <a:pt x="2632" y="3132"/>
                  </a:lnTo>
                  <a:cubicBezTo>
                    <a:pt x="2703" y="3847"/>
                    <a:pt x="2215" y="4478"/>
                    <a:pt x="1786" y="5073"/>
                  </a:cubicBezTo>
                  <a:cubicBezTo>
                    <a:pt x="810" y="6442"/>
                    <a:pt x="0" y="8014"/>
                    <a:pt x="84" y="9669"/>
                  </a:cubicBezTo>
                  <a:cubicBezTo>
                    <a:pt x="143" y="10669"/>
                    <a:pt x="500" y="11621"/>
                    <a:pt x="1120" y="12419"/>
                  </a:cubicBezTo>
                  <a:cubicBezTo>
                    <a:pt x="1367" y="12742"/>
                    <a:pt x="2429" y="14064"/>
                    <a:pt x="3071" y="14064"/>
                  </a:cubicBezTo>
                  <a:cubicBezTo>
                    <a:pt x="3141" y="14064"/>
                    <a:pt x="3205" y="14048"/>
                    <a:pt x="3263" y="14015"/>
                  </a:cubicBezTo>
                  <a:cubicBezTo>
                    <a:pt x="3386" y="13945"/>
                    <a:pt x="3965" y="13906"/>
                    <a:pt x="4651" y="13906"/>
                  </a:cubicBezTo>
                  <a:cubicBezTo>
                    <a:pt x="5952" y="13906"/>
                    <a:pt x="7639" y="14045"/>
                    <a:pt x="7358" y="14372"/>
                  </a:cubicBezTo>
                  <a:cubicBezTo>
                    <a:pt x="8525" y="14288"/>
                    <a:pt x="9621" y="13788"/>
                    <a:pt x="10430" y="12943"/>
                  </a:cubicBezTo>
                  <a:cubicBezTo>
                    <a:pt x="11204" y="12122"/>
                    <a:pt x="11716" y="11086"/>
                    <a:pt x="11895" y="9967"/>
                  </a:cubicBezTo>
                  <a:cubicBezTo>
                    <a:pt x="12133" y="8573"/>
                    <a:pt x="11919" y="7145"/>
                    <a:pt x="11276" y="5883"/>
                  </a:cubicBezTo>
                  <a:cubicBezTo>
                    <a:pt x="10526" y="4430"/>
                    <a:pt x="9252" y="3263"/>
                    <a:pt x="7847" y="2358"/>
                  </a:cubicBezTo>
                  <a:cubicBezTo>
                    <a:pt x="6442" y="1442"/>
                    <a:pt x="4894" y="739"/>
                    <a:pt x="33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5"/>
            <p:cNvSpPr/>
            <p:nvPr/>
          </p:nvSpPr>
          <p:spPr>
            <a:xfrm>
              <a:off x="6781630" y="1722971"/>
              <a:ext cx="316410" cy="373765"/>
            </a:xfrm>
            <a:custGeom>
              <a:rect b="b" l="l" r="r" t="t"/>
              <a:pathLst>
                <a:path extrusionOk="0" h="14656" w="12407">
                  <a:moveTo>
                    <a:pt x="3882" y="487"/>
                  </a:moveTo>
                  <a:lnTo>
                    <a:pt x="4322" y="702"/>
                  </a:lnTo>
                  <a:cubicBezTo>
                    <a:pt x="5525" y="1273"/>
                    <a:pt x="6763" y="1880"/>
                    <a:pt x="7894" y="2618"/>
                  </a:cubicBezTo>
                  <a:cubicBezTo>
                    <a:pt x="9490" y="3654"/>
                    <a:pt x="10621" y="4821"/>
                    <a:pt x="11276" y="6095"/>
                  </a:cubicBezTo>
                  <a:cubicBezTo>
                    <a:pt x="11907" y="7321"/>
                    <a:pt x="12121" y="8726"/>
                    <a:pt x="11883" y="10096"/>
                  </a:cubicBezTo>
                  <a:cubicBezTo>
                    <a:pt x="11716" y="11179"/>
                    <a:pt x="11216" y="12191"/>
                    <a:pt x="10454" y="12989"/>
                  </a:cubicBezTo>
                  <a:cubicBezTo>
                    <a:pt x="9716" y="13763"/>
                    <a:pt x="8716" y="14251"/>
                    <a:pt x="7644" y="14358"/>
                  </a:cubicBezTo>
                  <a:cubicBezTo>
                    <a:pt x="7632" y="14334"/>
                    <a:pt x="7620" y="14310"/>
                    <a:pt x="7609" y="14287"/>
                  </a:cubicBezTo>
                  <a:cubicBezTo>
                    <a:pt x="7370" y="14013"/>
                    <a:pt x="5977" y="13894"/>
                    <a:pt x="4846" y="13894"/>
                  </a:cubicBezTo>
                  <a:cubicBezTo>
                    <a:pt x="4108" y="13894"/>
                    <a:pt x="3477" y="13953"/>
                    <a:pt x="3322" y="14037"/>
                  </a:cubicBezTo>
                  <a:cubicBezTo>
                    <a:pt x="3284" y="14058"/>
                    <a:pt x="3240" y="14069"/>
                    <a:pt x="3192" y="14069"/>
                  </a:cubicBezTo>
                  <a:cubicBezTo>
                    <a:pt x="2742" y="14069"/>
                    <a:pt x="1885" y="13176"/>
                    <a:pt x="1358" y="12477"/>
                  </a:cubicBezTo>
                  <a:cubicBezTo>
                    <a:pt x="762" y="11703"/>
                    <a:pt x="405" y="10774"/>
                    <a:pt x="346" y="9810"/>
                  </a:cubicBezTo>
                  <a:cubicBezTo>
                    <a:pt x="286" y="8441"/>
                    <a:pt x="846" y="6964"/>
                    <a:pt x="2036" y="5297"/>
                  </a:cubicBezTo>
                  <a:lnTo>
                    <a:pt x="2084" y="5226"/>
                  </a:lnTo>
                  <a:cubicBezTo>
                    <a:pt x="2405" y="4785"/>
                    <a:pt x="2751" y="4297"/>
                    <a:pt x="2870" y="3761"/>
                  </a:cubicBezTo>
                  <a:cubicBezTo>
                    <a:pt x="3144" y="4393"/>
                    <a:pt x="3167" y="5107"/>
                    <a:pt x="2941" y="5762"/>
                  </a:cubicBezTo>
                  <a:cubicBezTo>
                    <a:pt x="2929" y="5821"/>
                    <a:pt x="2941" y="5893"/>
                    <a:pt x="2989" y="5928"/>
                  </a:cubicBezTo>
                  <a:cubicBezTo>
                    <a:pt x="3019" y="5946"/>
                    <a:pt x="3051" y="5955"/>
                    <a:pt x="3083" y="5955"/>
                  </a:cubicBezTo>
                  <a:cubicBezTo>
                    <a:pt x="3114" y="5955"/>
                    <a:pt x="3144" y="5946"/>
                    <a:pt x="3167" y="5928"/>
                  </a:cubicBezTo>
                  <a:cubicBezTo>
                    <a:pt x="3739" y="5464"/>
                    <a:pt x="4156" y="4845"/>
                    <a:pt x="4382" y="4142"/>
                  </a:cubicBezTo>
                  <a:cubicBezTo>
                    <a:pt x="4739" y="3035"/>
                    <a:pt x="4561" y="1714"/>
                    <a:pt x="3882" y="487"/>
                  </a:cubicBezTo>
                  <a:close/>
                  <a:moveTo>
                    <a:pt x="3529" y="1"/>
                  </a:moveTo>
                  <a:cubicBezTo>
                    <a:pt x="3425" y="1"/>
                    <a:pt x="3353" y="112"/>
                    <a:pt x="3394" y="213"/>
                  </a:cubicBezTo>
                  <a:cubicBezTo>
                    <a:pt x="4227" y="1499"/>
                    <a:pt x="4489" y="2892"/>
                    <a:pt x="4120" y="4047"/>
                  </a:cubicBezTo>
                  <a:cubicBezTo>
                    <a:pt x="3965" y="4535"/>
                    <a:pt x="3691" y="4988"/>
                    <a:pt x="3346" y="5369"/>
                  </a:cubicBezTo>
                  <a:cubicBezTo>
                    <a:pt x="3477" y="4607"/>
                    <a:pt x="3310" y="3833"/>
                    <a:pt x="2882" y="3190"/>
                  </a:cubicBezTo>
                  <a:cubicBezTo>
                    <a:pt x="2854" y="3144"/>
                    <a:pt x="2812" y="3126"/>
                    <a:pt x="2767" y="3126"/>
                  </a:cubicBezTo>
                  <a:cubicBezTo>
                    <a:pt x="2754" y="3126"/>
                    <a:pt x="2740" y="3128"/>
                    <a:pt x="2727" y="3130"/>
                  </a:cubicBezTo>
                  <a:cubicBezTo>
                    <a:pt x="2656" y="3154"/>
                    <a:pt x="2620" y="3214"/>
                    <a:pt x="2632" y="3285"/>
                  </a:cubicBezTo>
                  <a:cubicBezTo>
                    <a:pt x="2679" y="3916"/>
                    <a:pt x="2263" y="4500"/>
                    <a:pt x="1858" y="5059"/>
                  </a:cubicBezTo>
                  <a:lnTo>
                    <a:pt x="1810" y="5131"/>
                  </a:lnTo>
                  <a:cubicBezTo>
                    <a:pt x="572" y="6845"/>
                    <a:pt x="0" y="8381"/>
                    <a:pt x="72" y="9810"/>
                  </a:cubicBezTo>
                  <a:cubicBezTo>
                    <a:pt x="131" y="10846"/>
                    <a:pt x="500" y="11834"/>
                    <a:pt x="1132" y="12644"/>
                  </a:cubicBezTo>
                  <a:cubicBezTo>
                    <a:pt x="1365" y="12951"/>
                    <a:pt x="2447" y="14343"/>
                    <a:pt x="3202" y="14343"/>
                  </a:cubicBezTo>
                  <a:cubicBezTo>
                    <a:pt x="3296" y="14343"/>
                    <a:pt x="3384" y="14322"/>
                    <a:pt x="3465" y="14275"/>
                  </a:cubicBezTo>
                  <a:cubicBezTo>
                    <a:pt x="3581" y="14215"/>
                    <a:pt x="4066" y="14186"/>
                    <a:pt x="4659" y="14186"/>
                  </a:cubicBezTo>
                  <a:cubicBezTo>
                    <a:pt x="5713" y="14186"/>
                    <a:pt x="7107" y="14278"/>
                    <a:pt x="7358" y="14453"/>
                  </a:cubicBezTo>
                  <a:cubicBezTo>
                    <a:pt x="7347" y="14489"/>
                    <a:pt x="7347" y="14537"/>
                    <a:pt x="7358" y="14572"/>
                  </a:cubicBezTo>
                  <a:cubicBezTo>
                    <a:pt x="7382" y="14620"/>
                    <a:pt x="7442" y="14644"/>
                    <a:pt x="7489" y="14656"/>
                  </a:cubicBezTo>
                  <a:lnTo>
                    <a:pt x="7501" y="14632"/>
                  </a:lnTo>
                  <a:cubicBezTo>
                    <a:pt x="8704" y="14560"/>
                    <a:pt x="9835" y="14048"/>
                    <a:pt x="10668" y="13179"/>
                  </a:cubicBezTo>
                  <a:cubicBezTo>
                    <a:pt x="11466" y="12334"/>
                    <a:pt x="11990" y="11274"/>
                    <a:pt x="12169" y="10131"/>
                  </a:cubicBezTo>
                  <a:cubicBezTo>
                    <a:pt x="12407" y="8703"/>
                    <a:pt x="12181" y="7238"/>
                    <a:pt x="11526" y="5952"/>
                  </a:cubicBezTo>
                  <a:cubicBezTo>
                    <a:pt x="10847" y="4631"/>
                    <a:pt x="9680" y="3428"/>
                    <a:pt x="8049" y="2368"/>
                  </a:cubicBezTo>
                  <a:cubicBezTo>
                    <a:pt x="6906" y="1618"/>
                    <a:pt x="5656" y="1023"/>
                    <a:pt x="4441" y="428"/>
                  </a:cubicBezTo>
                  <a:cubicBezTo>
                    <a:pt x="4156" y="297"/>
                    <a:pt x="3870" y="154"/>
                    <a:pt x="3584" y="11"/>
                  </a:cubicBezTo>
                  <a:cubicBezTo>
                    <a:pt x="3565" y="4"/>
                    <a:pt x="3547" y="1"/>
                    <a:pt x="35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5"/>
            <p:cNvSpPr/>
            <p:nvPr/>
          </p:nvSpPr>
          <p:spPr>
            <a:xfrm>
              <a:off x="6848727" y="1878102"/>
              <a:ext cx="181297" cy="214986"/>
            </a:xfrm>
            <a:custGeom>
              <a:rect b="b" l="l" r="r" t="t"/>
              <a:pathLst>
                <a:path extrusionOk="0" h="8430" w="7109">
                  <a:moveTo>
                    <a:pt x="1977" y="0"/>
                  </a:moveTo>
                  <a:lnTo>
                    <a:pt x="1977" y="0"/>
                  </a:lnTo>
                  <a:cubicBezTo>
                    <a:pt x="2430" y="679"/>
                    <a:pt x="2668" y="1548"/>
                    <a:pt x="2418" y="2322"/>
                  </a:cubicBezTo>
                  <a:cubicBezTo>
                    <a:pt x="2287" y="2715"/>
                    <a:pt x="2049" y="3060"/>
                    <a:pt x="1727" y="3322"/>
                  </a:cubicBezTo>
                  <a:cubicBezTo>
                    <a:pt x="1894" y="2834"/>
                    <a:pt x="1834" y="2274"/>
                    <a:pt x="1537" y="1834"/>
                  </a:cubicBezTo>
                  <a:lnTo>
                    <a:pt x="1537" y="1834"/>
                  </a:lnTo>
                  <a:cubicBezTo>
                    <a:pt x="1572" y="2262"/>
                    <a:pt x="1298" y="2631"/>
                    <a:pt x="1048" y="2977"/>
                  </a:cubicBezTo>
                  <a:cubicBezTo>
                    <a:pt x="465" y="3774"/>
                    <a:pt x="1" y="4703"/>
                    <a:pt x="36" y="5679"/>
                  </a:cubicBezTo>
                  <a:cubicBezTo>
                    <a:pt x="72" y="6263"/>
                    <a:pt x="286" y="6822"/>
                    <a:pt x="644" y="7287"/>
                  </a:cubicBezTo>
                  <a:cubicBezTo>
                    <a:pt x="794" y="7480"/>
                    <a:pt x="1420" y="8256"/>
                    <a:pt x="1794" y="8256"/>
                  </a:cubicBezTo>
                  <a:cubicBezTo>
                    <a:pt x="1835" y="8256"/>
                    <a:pt x="1872" y="8247"/>
                    <a:pt x="1906" y="8227"/>
                  </a:cubicBezTo>
                  <a:cubicBezTo>
                    <a:pt x="1982" y="8185"/>
                    <a:pt x="2344" y="8160"/>
                    <a:pt x="2766" y="8160"/>
                  </a:cubicBezTo>
                  <a:cubicBezTo>
                    <a:pt x="3523" y="8160"/>
                    <a:pt x="4471" y="8239"/>
                    <a:pt x="4311" y="8430"/>
                  </a:cubicBezTo>
                  <a:cubicBezTo>
                    <a:pt x="4989" y="8394"/>
                    <a:pt x="5632" y="8096"/>
                    <a:pt x="6109" y="7596"/>
                  </a:cubicBezTo>
                  <a:cubicBezTo>
                    <a:pt x="6561" y="7120"/>
                    <a:pt x="6871" y="6513"/>
                    <a:pt x="6978" y="5858"/>
                  </a:cubicBezTo>
                  <a:cubicBezTo>
                    <a:pt x="7109" y="5037"/>
                    <a:pt x="6978" y="4191"/>
                    <a:pt x="6597" y="3453"/>
                  </a:cubicBezTo>
                  <a:cubicBezTo>
                    <a:pt x="6168" y="2596"/>
                    <a:pt x="5418" y="1917"/>
                    <a:pt x="4597" y="1381"/>
                  </a:cubicBezTo>
                  <a:cubicBezTo>
                    <a:pt x="3763" y="846"/>
                    <a:pt x="2870" y="441"/>
                    <a:pt x="19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5"/>
            <p:cNvSpPr/>
            <p:nvPr/>
          </p:nvSpPr>
          <p:spPr>
            <a:xfrm>
              <a:off x="6845080" y="1874813"/>
              <a:ext cx="188897" cy="221923"/>
            </a:xfrm>
            <a:custGeom>
              <a:rect b="b" l="l" r="r" t="t"/>
              <a:pathLst>
                <a:path extrusionOk="0" h="8702" w="7407">
                  <a:moveTo>
                    <a:pt x="2477" y="463"/>
                  </a:moveTo>
                  <a:lnTo>
                    <a:pt x="2573" y="510"/>
                  </a:lnTo>
                  <a:cubicBezTo>
                    <a:pt x="3299" y="844"/>
                    <a:pt x="3989" y="1213"/>
                    <a:pt x="4656" y="1629"/>
                  </a:cubicBezTo>
                  <a:cubicBezTo>
                    <a:pt x="5573" y="2237"/>
                    <a:pt x="6240" y="2903"/>
                    <a:pt x="6621" y="3642"/>
                  </a:cubicBezTo>
                  <a:cubicBezTo>
                    <a:pt x="6990" y="4356"/>
                    <a:pt x="7109" y="5166"/>
                    <a:pt x="6978" y="5951"/>
                  </a:cubicBezTo>
                  <a:cubicBezTo>
                    <a:pt x="6871" y="6582"/>
                    <a:pt x="6585" y="7166"/>
                    <a:pt x="6156" y="7618"/>
                  </a:cubicBezTo>
                  <a:cubicBezTo>
                    <a:pt x="5728" y="8059"/>
                    <a:pt x="5180" y="8333"/>
                    <a:pt x="4573" y="8404"/>
                  </a:cubicBezTo>
                  <a:lnTo>
                    <a:pt x="4561" y="8392"/>
                  </a:lnTo>
                  <a:cubicBezTo>
                    <a:pt x="4418" y="8214"/>
                    <a:pt x="3585" y="8142"/>
                    <a:pt x="2894" y="8142"/>
                  </a:cubicBezTo>
                  <a:cubicBezTo>
                    <a:pt x="2454" y="8142"/>
                    <a:pt x="2073" y="8178"/>
                    <a:pt x="1989" y="8214"/>
                  </a:cubicBezTo>
                  <a:cubicBezTo>
                    <a:pt x="1975" y="8223"/>
                    <a:pt x="1957" y="8227"/>
                    <a:pt x="1937" y="8227"/>
                  </a:cubicBezTo>
                  <a:cubicBezTo>
                    <a:pt x="1741" y="8227"/>
                    <a:pt x="1294" y="7827"/>
                    <a:pt x="906" y="7321"/>
                  </a:cubicBezTo>
                  <a:cubicBezTo>
                    <a:pt x="560" y="6880"/>
                    <a:pt x="370" y="6344"/>
                    <a:pt x="334" y="5785"/>
                  </a:cubicBezTo>
                  <a:cubicBezTo>
                    <a:pt x="298" y="4999"/>
                    <a:pt x="608" y="4154"/>
                    <a:pt x="1311" y="3189"/>
                  </a:cubicBezTo>
                  <a:lnTo>
                    <a:pt x="1334" y="3141"/>
                  </a:lnTo>
                  <a:cubicBezTo>
                    <a:pt x="1513" y="2927"/>
                    <a:pt x="1644" y="2689"/>
                    <a:pt x="1751" y="2439"/>
                  </a:cubicBezTo>
                  <a:lnTo>
                    <a:pt x="1751" y="2439"/>
                  </a:lnTo>
                  <a:cubicBezTo>
                    <a:pt x="1858" y="2749"/>
                    <a:pt x="1846" y="3094"/>
                    <a:pt x="1739" y="3403"/>
                  </a:cubicBezTo>
                  <a:cubicBezTo>
                    <a:pt x="1715" y="3463"/>
                    <a:pt x="1739" y="3522"/>
                    <a:pt x="1787" y="3558"/>
                  </a:cubicBezTo>
                  <a:cubicBezTo>
                    <a:pt x="1817" y="3582"/>
                    <a:pt x="1846" y="3594"/>
                    <a:pt x="1876" y="3594"/>
                  </a:cubicBezTo>
                  <a:cubicBezTo>
                    <a:pt x="1906" y="3594"/>
                    <a:pt x="1936" y="3582"/>
                    <a:pt x="1965" y="3558"/>
                  </a:cubicBezTo>
                  <a:cubicBezTo>
                    <a:pt x="2299" y="3284"/>
                    <a:pt x="2561" y="2915"/>
                    <a:pt x="2692" y="2487"/>
                  </a:cubicBezTo>
                  <a:cubicBezTo>
                    <a:pt x="2894" y="1868"/>
                    <a:pt x="2811" y="1153"/>
                    <a:pt x="2477" y="463"/>
                  </a:cubicBezTo>
                  <a:close/>
                  <a:moveTo>
                    <a:pt x="2137" y="0"/>
                  </a:moveTo>
                  <a:cubicBezTo>
                    <a:pt x="2033" y="0"/>
                    <a:pt x="1962" y="111"/>
                    <a:pt x="2013" y="213"/>
                  </a:cubicBezTo>
                  <a:cubicBezTo>
                    <a:pt x="2489" y="951"/>
                    <a:pt x="2632" y="1748"/>
                    <a:pt x="2430" y="2403"/>
                  </a:cubicBezTo>
                  <a:cubicBezTo>
                    <a:pt x="2358" y="2630"/>
                    <a:pt x="2251" y="2832"/>
                    <a:pt x="2108" y="3011"/>
                  </a:cubicBezTo>
                  <a:cubicBezTo>
                    <a:pt x="2132" y="2618"/>
                    <a:pt x="2025" y="2225"/>
                    <a:pt x="1811" y="1891"/>
                  </a:cubicBezTo>
                  <a:cubicBezTo>
                    <a:pt x="1776" y="1857"/>
                    <a:pt x="1734" y="1841"/>
                    <a:pt x="1694" y="1841"/>
                  </a:cubicBezTo>
                  <a:cubicBezTo>
                    <a:pt x="1622" y="1841"/>
                    <a:pt x="1556" y="1891"/>
                    <a:pt x="1549" y="1975"/>
                  </a:cubicBezTo>
                  <a:cubicBezTo>
                    <a:pt x="1572" y="2332"/>
                    <a:pt x="1334" y="2665"/>
                    <a:pt x="1108" y="2987"/>
                  </a:cubicBezTo>
                  <a:lnTo>
                    <a:pt x="1072" y="3022"/>
                  </a:lnTo>
                  <a:cubicBezTo>
                    <a:pt x="346" y="4046"/>
                    <a:pt x="1" y="4951"/>
                    <a:pt x="48" y="5808"/>
                  </a:cubicBezTo>
                  <a:cubicBezTo>
                    <a:pt x="84" y="6428"/>
                    <a:pt x="298" y="7011"/>
                    <a:pt x="679" y="7499"/>
                  </a:cubicBezTo>
                  <a:cubicBezTo>
                    <a:pt x="879" y="7761"/>
                    <a:pt x="1493" y="8521"/>
                    <a:pt x="1945" y="8521"/>
                  </a:cubicBezTo>
                  <a:cubicBezTo>
                    <a:pt x="2007" y="8521"/>
                    <a:pt x="2066" y="8507"/>
                    <a:pt x="2120" y="8475"/>
                  </a:cubicBezTo>
                  <a:cubicBezTo>
                    <a:pt x="2201" y="8440"/>
                    <a:pt x="2484" y="8422"/>
                    <a:pt x="2824" y="8422"/>
                  </a:cubicBezTo>
                  <a:cubicBezTo>
                    <a:pt x="3386" y="8422"/>
                    <a:pt x="4103" y="8470"/>
                    <a:pt x="4311" y="8559"/>
                  </a:cubicBezTo>
                  <a:cubicBezTo>
                    <a:pt x="4311" y="8571"/>
                    <a:pt x="4311" y="8595"/>
                    <a:pt x="4323" y="8618"/>
                  </a:cubicBezTo>
                  <a:cubicBezTo>
                    <a:pt x="4347" y="8666"/>
                    <a:pt x="4394" y="8690"/>
                    <a:pt x="4454" y="8702"/>
                  </a:cubicBezTo>
                  <a:lnTo>
                    <a:pt x="4466" y="8690"/>
                  </a:lnTo>
                  <a:cubicBezTo>
                    <a:pt x="5192" y="8654"/>
                    <a:pt x="5859" y="8345"/>
                    <a:pt x="6371" y="7821"/>
                  </a:cubicBezTo>
                  <a:cubicBezTo>
                    <a:pt x="6835" y="7321"/>
                    <a:pt x="7145" y="6690"/>
                    <a:pt x="7264" y="5999"/>
                  </a:cubicBezTo>
                  <a:cubicBezTo>
                    <a:pt x="7407" y="5154"/>
                    <a:pt x="7264" y="4284"/>
                    <a:pt x="6871" y="3522"/>
                  </a:cubicBezTo>
                  <a:cubicBezTo>
                    <a:pt x="6478" y="2737"/>
                    <a:pt x="5787" y="2022"/>
                    <a:pt x="4823" y="1391"/>
                  </a:cubicBezTo>
                  <a:cubicBezTo>
                    <a:pt x="4132" y="975"/>
                    <a:pt x="3430" y="594"/>
                    <a:pt x="2704" y="260"/>
                  </a:cubicBezTo>
                  <a:cubicBezTo>
                    <a:pt x="2525" y="177"/>
                    <a:pt x="2358" y="93"/>
                    <a:pt x="2192" y="10"/>
                  </a:cubicBezTo>
                  <a:cubicBezTo>
                    <a:pt x="2173" y="3"/>
                    <a:pt x="2154" y="0"/>
                    <a:pt x="21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5"/>
            <p:cNvSpPr/>
            <p:nvPr/>
          </p:nvSpPr>
          <p:spPr>
            <a:xfrm>
              <a:off x="6874587" y="2156513"/>
              <a:ext cx="129604" cy="241815"/>
            </a:xfrm>
            <a:custGeom>
              <a:rect b="b" l="l" r="r" t="t"/>
              <a:pathLst>
                <a:path extrusionOk="0" h="9482" w="5082">
                  <a:moveTo>
                    <a:pt x="670" y="1"/>
                  </a:moveTo>
                  <a:cubicBezTo>
                    <a:pt x="287" y="1"/>
                    <a:pt x="0" y="353"/>
                    <a:pt x="94" y="727"/>
                  </a:cubicBezTo>
                  <a:lnTo>
                    <a:pt x="1856" y="8931"/>
                  </a:lnTo>
                  <a:cubicBezTo>
                    <a:pt x="1886" y="9297"/>
                    <a:pt x="2170" y="9482"/>
                    <a:pt x="2454" y="9482"/>
                  </a:cubicBezTo>
                  <a:cubicBezTo>
                    <a:pt x="2733" y="9482"/>
                    <a:pt x="3011" y="9303"/>
                    <a:pt x="3047" y="8943"/>
                  </a:cubicBezTo>
                  <a:lnTo>
                    <a:pt x="4987" y="739"/>
                  </a:lnTo>
                  <a:cubicBezTo>
                    <a:pt x="5081" y="364"/>
                    <a:pt x="4794" y="1"/>
                    <a:pt x="4411" y="1"/>
                  </a:cubicBezTo>
                  <a:cubicBezTo>
                    <a:pt x="4404" y="1"/>
                    <a:pt x="4398" y="1"/>
                    <a:pt x="4392" y="1"/>
                  </a:cubicBezTo>
                  <a:lnTo>
                    <a:pt x="689" y="1"/>
                  </a:lnTo>
                  <a:cubicBezTo>
                    <a:pt x="683" y="1"/>
                    <a:pt x="677" y="1"/>
                    <a:pt x="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5"/>
            <p:cNvSpPr/>
            <p:nvPr/>
          </p:nvSpPr>
          <p:spPr>
            <a:xfrm>
              <a:off x="6870889" y="2152892"/>
              <a:ext cx="136974" cy="247170"/>
            </a:xfrm>
            <a:custGeom>
              <a:rect b="b" l="l" r="r" t="t"/>
              <a:pathLst>
                <a:path extrusionOk="0" h="9692" w="5371">
                  <a:moveTo>
                    <a:pt x="4525" y="286"/>
                  </a:moveTo>
                  <a:cubicBezTo>
                    <a:pt x="4823" y="286"/>
                    <a:pt x="5037" y="560"/>
                    <a:pt x="4978" y="846"/>
                  </a:cubicBezTo>
                  <a:lnTo>
                    <a:pt x="3037" y="9049"/>
                  </a:lnTo>
                  <a:cubicBezTo>
                    <a:pt x="3001" y="9263"/>
                    <a:pt x="2811" y="9406"/>
                    <a:pt x="2596" y="9406"/>
                  </a:cubicBezTo>
                  <a:cubicBezTo>
                    <a:pt x="2370" y="9406"/>
                    <a:pt x="2192" y="9251"/>
                    <a:pt x="2144" y="9037"/>
                  </a:cubicBezTo>
                  <a:lnTo>
                    <a:pt x="382" y="834"/>
                  </a:lnTo>
                  <a:cubicBezTo>
                    <a:pt x="322" y="548"/>
                    <a:pt x="537" y="286"/>
                    <a:pt x="822" y="286"/>
                  </a:cubicBezTo>
                  <a:close/>
                  <a:moveTo>
                    <a:pt x="822" y="0"/>
                  </a:moveTo>
                  <a:cubicBezTo>
                    <a:pt x="346" y="0"/>
                    <a:pt x="1" y="441"/>
                    <a:pt x="96" y="893"/>
                  </a:cubicBezTo>
                  <a:lnTo>
                    <a:pt x="1870" y="9097"/>
                  </a:lnTo>
                  <a:cubicBezTo>
                    <a:pt x="1942" y="9442"/>
                    <a:pt x="2239" y="9692"/>
                    <a:pt x="2585" y="9692"/>
                  </a:cubicBezTo>
                  <a:lnTo>
                    <a:pt x="2596" y="9692"/>
                  </a:lnTo>
                  <a:cubicBezTo>
                    <a:pt x="2942" y="9692"/>
                    <a:pt x="3251" y="9454"/>
                    <a:pt x="3323" y="9121"/>
                  </a:cubicBezTo>
                  <a:lnTo>
                    <a:pt x="5263" y="917"/>
                  </a:lnTo>
                  <a:cubicBezTo>
                    <a:pt x="5371" y="441"/>
                    <a:pt x="5013" y="0"/>
                    <a:pt x="4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5"/>
            <p:cNvSpPr/>
            <p:nvPr/>
          </p:nvSpPr>
          <p:spPr>
            <a:xfrm>
              <a:off x="6853904" y="2121600"/>
              <a:ext cx="169439" cy="50138"/>
            </a:xfrm>
            <a:custGeom>
              <a:rect b="b" l="l" r="r" t="t"/>
              <a:pathLst>
                <a:path extrusionOk="0" h="1966" w="6644">
                  <a:moveTo>
                    <a:pt x="655" y="1"/>
                  </a:moveTo>
                  <a:cubicBezTo>
                    <a:pt x="286" y="1"/>
                    <a:pt x="0" y="358"/>
                    <a:pt x="83" y="715"/>
                  </a:cubicBezTo>
                  <a:lnTo>
                    <a:pt x="262" y="1513"/>
                  </a:lnTo>
                  <a:cubicBezTo>
                    <a:pt x="322" y="1775"/>
                    <a:pt x="560" y="1966"/>
                    <a:pt x="834" y="1966"/>
                  </a:cubicBezTo>
                  <a:lnTo>
                    <a:pt x="5822" y="1966"/>
                  </a:lnTo>
                  <a:cubicBezTo>
                    <a:pt x="6096" y="1966"/>
                    <a:pt x="6334" y="1775"/>
                    <a:pt x="6394" y="1513"/>
                  </a:cubicBezTo>
                  <a:lnTo>
                    <a:pt x="6572" y="715"/>
                  </a:lnTo>
                  <a:cubicBezTo>
                    <a:pt x="6644" y="358"/>
                    <a:pt x="6370" y="13"/>
                    <a:pt x="60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5"/>
            <p:cNvSpPr/>
            <p:nvPr/>
          </p:nvSpPr>
          <p:spPr>
            <a:xfrm>
              <a:off x="6849951" y="2117979"/>
              <a:ext cx="177956" cy="57406"/>
            </a:xfrm>
            <a:custGeom>
              <a:rect b="b" l="l" r="r" t="t"/>
              <a:pathLst>
                <a:path extrusionOk="0" h="2251" w="6978">
                  <a:moveTo>
                    <a:pt x="6156" y="286"/>
                  </a:moveTo>
                  <a:cubicBezTo>
                    <a:pt x="6442" y="286"/>
                    <a:pt x="6656" y="548"/>
                    <a:pt x="6596" y="834"/>
                  </a:cubicBezTo>
                  <a:lnTo>
                    <a:pt x="6418" y="1619"/>
                  </a:lnTo>
                  <a:cubicBezTo>
                    <a:pt x="6370" y="1822"/>
                    <a:pt x="6180" y="1965"/>
                    <a:pt x="5977" y="1965"/>
                  </a:cubicBezTo>
                  <a:lnTo>
                    <a:pt x="989" y="1965"/>
                  </a:lnTo>
                  <a:cubicBezTo>
                    <a:pt x="786" y="1965"/>
                    <a:pt x="608" y="1822"/>
                    <a:pt x="560" y="1619"/>
                  </a:cubicBezTo>
                  <a:lnTo>
                    <a:pt x="381" y="834"/>
                  </a:lnTo>
                  <a:cubicBezTo>
                    <a:pt x="322" y="548"/>
                    <a:pt x="524" y="286"/>
                    <a:pt x="810" y="286"/>
                  </a:cubicBezTo>
                  <a:close/>
                  <a:moveTo>
                    <a:pt x="810" y="0"/>
                  </a:moveTo>
                  <a:cubicBezTo>
                    <a:pt x="346" y="0"/>
                    <a:pt x="0" y="441"/>
                    <a:pt x="107" y="893"/>
                  </a:cubicBezTo>
                  <a:lnTo>
                    <a:pt x="286" y="1679"/>
                  </a:lnTo>
                  <a:cubicBezTo>
                    <a:pt x="358" y="2012"/>
                    <a:pt x="655" y="2250"/>
                    <a:pt x="989" y="2250"/>
                  </a:cubicBezTo>
                  <a:lnTo>
                    <a:pt x="5977" y="2250"/>
                  </a:lnTo>
                  <a:cubicBezTo>
                    <a:pt x="6323" y="2250"/>
                    <a:pt x="6620" y="2012"/>
                    <a:pt x="6692" y="1679"/>
                  </a:cubicBezTo>
                  <a:lnTo>
                    <a:pt x="6870" y="893"/>
                  </a:lnTo>
                  <a:cubicBezTo>
                    <a:pt x="6977" y="441"/>
                    <a:pt x="6620" y="0"/>
                    <a:pt x="6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5"/>
            <p:cNvSpPr/>
            <p:nvPr/>
          </p:nvSpPr>
          <p:spPr>
            <a:xfrm>
              <a:off x="6792265" y="2055115"/>
              <a:ext cx="293024" cy="85357"/>
            </a:xfrm>
            <a:custGeom>
              <a:rect b="b" l="l" r="r" t="t"/>
              <a:pathLst>
                <a:path extrusionOk="0" h="3347" w="11490">
                  <a:moveTo>
                    <a:pt x="512" y="1"/>
                  </a:moveTo>
                  <a:cubicBezTo>
                    <a:pt x="214" y="1"/>
                    <a:pt x="0" y="274"/>
                    <a:pt x="60" y="572"/>
                  </a:cubicBezTo>
                  <a:lnTo>
                    <a:pt x="607" y="2989"/>
                  </a:lnTo>
                  <a:cubicBezTo>
                    <a:pt x="655" y="3203"/>
                    <a:pt x="845" y="3346"/>
                    <a:pt x="1060" y="3346"/>
                  </a:cubicBezTo>
                  <a:lnTo>
                    <a:pt x="10430" y="3346"/>
                  </a:lnTo>
                  <a:cubicBezTo>
                    <a:pt x="10644" y="3346"/>
                    <a:pt x="10823" y="3191"/>
                    <a:pt x="10871" y="2989"/>
                  </a:cubicBezTo>
                  <a:lnTo>
                    <a:pt x="11418" y="572"/>
                  </a:lnTo>
                  <a:cubicBezTo>
                    <a:pt x="11490" y="274"/>
                    <a:pt x="11275" y="1"/>
                    <a:pt x="10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5"/>
            <p:cNvSpPr/>
            <p:nvPr/>
          </p:nvSpPr>
          <p:spPr>
            <a:xfrm>
              <a:off x="6787751" y="2051468"/>
              <a:ext cx="301771" cy="92651"/>
            </a:xfrm>
            <a:custGeom>
              <a:rect b="b" l="l" r="r" t="t"/>
              <a:pathLst>
                <a:path extrusionOk="0" h="3633" w="11833">
                  <a:moveTo>
                    <a:pt x="11155" y="286"/>
                  </a:moveTo>
                  <a:cubicBezTo>
                    <a:pt x="11262" y="286"/>
                    <a:pt x="11345" y="334"/>
                    <a:pt x="11417" y="405"/>
                  </a:cubicBezTo>
                  <a:cubicBezTo>
                    <a:pt x="11476" y="489"/>
                    <a:pt x="11500" y="584"/>
                    <a:pt x="11476" y="679"/>
                  </a:cubicBezTo>
                  <a:lnTo>
                    <a:pt x="10928" y="3096"/>
                  </a:lnTo>
                  <a:cubicBezTo>
                    <a:pt x="10895" y="3243"/>
                    <a:pt x="10775" y="3347"/>
                    <a:pt x="10641" y="3347"/>
                  </a:cubicBezTo>
                  <a:cubicBezTo>
                    <a:pt x="10633" y="3347"/>
                    <a:pt x="10626" y="3347"/>
                    <a:pt x="10619" y="3346"/>
                  </a:cubicBezTo>
                  <a:lnTo>
                    <a:pt x="1237" y="3346"/>
                  </a:lnTo>
                  <a:cubicBezTo>
                    <a:pt x="1229" y="3347"/>
                    <a:pt x="1221" y="3347"/>
                    <a:pt x="1213" y="3347"/>
                  </a:cubicBezTo>
                  <a:cubicBezTo>
                    <a:pt x="1069" y="3347"/>
                    <a:pt x="950" y="3243"/>
                    <a:pt x="927" y="3096"/>
                  </a:cubicBezTo>
                  <a:lnTo>
                    <a:pt x="380" y="679"/>
                  </a:lnTo>
                  <a:cubicBezTo>
                    <a:pt x="332" y="477"/>
                    <a:pt x="487" y="286"/>
                    <a:pt x="689" y="286"/>
                  </a:cubicBezTo>
                  <a:close/>
                  <a:moveTo>
                    <a:pt x="671" y="0"/>
                  </a:moveTo>
                  <a:cubicBezTo>
                    <a:pt x="287" y="0"/>
                    <a:pt x="0" y="364"/>
                    <a:pt x="94" y="739"/>
                  </a:cubicBezTo>
                  <a:lnTo>
                    <a:pt x="641" y="3168"/>
                  </a:lnTo>
                  <a:cubicBezTo>
                    <a:pt x="699" y="3434"/>
                    <a:pt x="937" y="3633"/>
                    <a:pt x="1213" y="3633"/>
                  </a:cubicBezTo>
                  <a:cubicBezTo>
                    <a:pt x="1221" y="3633"/>
                    <a:pt x="1229" y="3632"/>
                    <a:pt x="1237" y="3632"/>
                  </a:cubicBezTo>
                  <a:lnTo>
                    <a:pt x="10607" y="3632"/>
                  </a:lnTo>
                  <a:cubicBezTo>
                    <a:pt x="10615" y="3632"/>
                    <a:pt x="10623" y="3633"/>
                    <a:pt x="10631" y="3633"/>
                  </a:cubicBezTo>
                  <a:cubicBezTo>
                    <a:pt x="10907" y="3633"/>
                    <a:pt x="11144" y="3434"/>
                    <a:pt x="11202" y="3168"/>
                  </a:cubicBezTo>
                  <a:lnTo>
                    <a:pt x="11750" y="739"/>
                  </a:lnTo>
                  <a:cubicBezTo>
                    <a:pt x="11832" y="364"/>
                    <a:pt x="11557" y="0"/>
                    <a:pt x="11173" y="0"/>
                  </a:cubicBezTo>
                  <a:cubicBezTo>
                    <a:pt x="11167" y="0"/>
                    <a:pt x="11161" y="0"/>
                    <a:pt x="11155" y="1"/>
                  </a:cubicBezTo>
                  <a:lnTo>
                    <a:pt x="689" y="1"/>
                  </a:lnTo>
                  <a:cubicBezTo>
                    <a:pt x="683" y="0"/>
                    <a:pt x="677" y="0"/>
                    <a:pt x="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5"/>
            <p:cNvSpPr/>
            <p:nvPr/>
          </p:nvSpPr>
          <p:spPr>
            <a:xfrm>
              <a:off x="6834165" y="2079700"/>
              <a:ext cx="45573" cy="59548"/>
            </a:xfrm>
            <a:custGeom>
              <a:rect b="b" l="l" r="r" t="t"/>
              <a:pathLst>
                <a:path extrusionOk="0" h="2335" w="1787">
                  <a:moveTo>
                    <a:pt x="872" y="1"/>
                  </a:moveTo>
                  <a:cubicBezTo>
                    <a:pt x="393" y="1"/>
                    <a:pt x="0" y="401"/>
                    <a:pt x="0" y="882"/>
                  </a:cubicBezTo>
                  <a:lnTo>
                    <a:pt x="0" y="2335"/>
                  </a:lnTo>
                  <a:lnTo>
                    <a:pt x="1774" y="2335"/>
                  </a:lnTo>
                  <a:lnTo>
                    <a:pt x="1786" y="882"/>
                  </a:lnTo>
                  <a:cubicBezTo>
                    <a:pt x="1786" y="401"/>
                    <a:pt x="1393" y="1"/>
                    <a:pt x="914" y="1"/>
                  </a:cubicBezTo>
                  <a:cubicBezTo>
                    <a:pt x="907" y="1"/>
                    <a:pt x="900" y="1"/>
                    <a:pt x="893" y="1"/>
                  </a:cubicBezTo>
                  <a:cubicBezTo>
                    <a:pt x="886" y="1"/>
                    <a:pt x="879" y="1"/>
                    <a:pt x="8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5"/>
            <p:cNvSpPr/>
            <p:nvPr/>
          </p:nvSpPr>
          <p:spPr>
            <a:xfrm>
              <a:off x="6830238" y="2076078"/>
              <a:ext cx="52535" cy="66842"/>
            </a:xfrm>
            <a:custGeom>
              <a:rect b="b" l="l" r="r" t="t"/>
              <a:pathLst>
                <a:path extrusionOk="0" h="2621" w="2060">
                  <a:moveTo>
                    <a:pt x="1029" y="283"/>
                  </a:moveTo>
                  <a:cubicBezTo>
                    <a:pt x="1401" y="283"/>
                    <a:pt x="1773" y="530"/>
                    <a:pt x="1773" y="1024"/>
                  </a:cubicBezTo>
                  <a:lnTo>
                    <a:pt x="1773" y="2346"/>
                  </a:lnTo>
                  <a:lnTo>
                    <a:pt x="285" y="2346"/>
                  </a:lnTo>
                  <a:lnTo>
                    <a:pt x="285" y="1024"/>
                  </a:lnTo>
                  <a:cubicBezTo>
                    <a:pt x="285" y="530"/>
                    <a:pt x="657" y="283"/>
                    <a:pt x="1029" y="283"/>
                  </a:cubicBezTo>
                  <a:close/>
                  <a:moveTo>
                    <a:pt x="1035" y="0"/>
                  </a:moveTo>
                  <a:cubicBezTo>
                    <a:pt x="464" y="0"/>
                    <a:pt x="11" y="453"/>
                    <a:pt x="11" y="1024"/>
                  </a:cubicBezTo>
                  <a:lnTo>
                    <a:pt x="11" y="2477"/>
                  </a:lnTo>
                  <a:cubicBezTo>
                    <a:pt x="0" y="2554"/>
                    <a:pt x="61" y="2621"/>
                    <a:pt x="136" y="2621"/>
                  </a:cubicBezTo>
                  <a:cubicBezTo>
                    <a:pt x="142" y="2621"/>
                    <a:pt x="148" y="2620"/>
                    <a:pt x="154" y="2619"/>
                  </a:cubicBezTo>
                  <a:lnTo>
                    <a:pt x="1928" y="2619"/>
                  </a:lnTo>
                  <a:cubicBezTo>
                    <a:pt x="2000" y="2619"/>
                    <a:pt x="2059" y="2560"/>
                    <a:pt x="2059" y="2477"/>
                  </a:cubicBezTo>
                  <a:lnTo>
                    <a:pt x="2059" y="1024"/>
                  </a:lnTo>
                  <a:cubicBezTo>
                    <a:pt x="2059" y="453"/>
                    <a:pt x="1595" y="0"/>
                    <a:pt x="10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5"/>
            <p:cNvSpPr/>
            <p:nvPr/>
          </p:nvSpPr>
          <p:spPr>
            <a:xfrm>
              <a:off x="6998427" y="2079700"/>
              <a:ext cx="45267" cy="59548"/>
            </a:xfrm>
            <a:custGeom>
              <a:rect b="b" l="l" r="r" t="t"/>
              <a:pathLst>
                <a:path extrusionOk="0" h="2335" w="1775">
                  <a:moveTo>
                    <a:pt x="861" y="1"/>
                  </a:moveTo>
                  <a:cubicBezTo>
                    <a:pt x="382" y="1"/>
                    <a:pt x="0" y="401"/>
                    <a:pt x="0" y="882"/>
                  </a:cubicBezTo>
                  <a:lnTo>
                    <a:pt x="0" y="2335"/>
                  </a:lnTo>
                  <a:lnTo>
                    <a:pt x="1763" y="2335"/>
                  </a:lnTo>
                  <a:lnTo>
                    <a:pt x="1775" y="882"/>
                  </a:lnTo>
                  <a:cubicBezTo>
                    <a:pt x="1775" y="401"/>
                    <a:pt x="1381" y="1"/>
                    <a:pt x="903" y="1"/>
                  </a:cubicBezTo>
                  <a:cubicBezTo>
                    <a:pt x="896" y="1"/>
                    <a:pt x="889" y="1"/>
                    <a:pt x="882" y="1"/>
                  </a:cubicBezTo>
                  <a:cubicBezTo>
                    <a:pt x="875" y="1"/>
                    <a:pt x="868" y="1"/>
                    <a:pt x="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5"/>
            <p:cNvSpPr/>
            <p:nvPr/>
          </p:nvSpPr>
          <p:spPr>
            <a:xfrm>
              <a:off x="6994474" y="2076078"/>
              <a:ext cx="52561" cy="66817"/>
            </a:xfrm>
            <a:custGeom>
              <a:rect b="b" l="l" r="r" t="t"/>
              <a:pathLst>
                <a:path extrusionOk="0" h="2620" w="2061">
                  <a:moveTo>
                    <a:pt x="1042" y="283"/>
                  </a:moveTo>
                  <a:cubicBezTo>
                    <a:pt x="1415" y="283"/>
                    <a:pt x="1787" y="530"/>
                    <a:pt x="1787" y="1024"/>
                  </a:cubicBezTo>
                  <a:lnTo>
                    <a:pt x="1787" y="2346"/>
                  </a:lnTo>
                  <a:lnTo>
                    <a:pt x="298" y="2346"/>
                  </a:lnTo>
                  <a:lnTo>
                    <a:pt x="298" y="1024"/>
                  </a:lnTo>
                  <a:cubicBezTo>
                    <a:pt x="298" y="530"/>
                    <a:pt x="670" y="283"/>
                    <a:pt x="1042" y="283"/>
                  </a:cubicBezTo>
                  <a:close/>
                  <a:moveTo>
                    <a:pt x="1025" y="0"/>
                  </a:moveTo>
                  <a:cubicBezTo>
                    <a:pt x="465" y="0"/>
                    <a:pt x="1" y="453"/>
                    <a:pt x="1" y="1024"/>
                  </a:cubicBezTo>
                  <a:lnTo>
                    <a:pt x="1" y="2477"/>
                  </a:lnTo>
                  <a:cubicBezTo>
                    <a:pt x="1" y="2560"/>
                    <a:pt x="72" y="2619"/>
                    <a:pt x="155" y="2619"/>
                  </a:cubicBezTo>
                  <a:lnTo>
                    <a:pt x="1918" y="2619"/>
                  </a:lnTo>
                  <a:cubicBezTo>
                    <a:pt x="2001" y="2619"/>
                    <a:pt x="2060" y="2560"/>
                    <a:pt x="2049" y="2477"/>
                  </a:cubicBezTo>
                  <a:lnTo>
                    <a:pt x="2049" y="1024"/>
                  </a:lnTo>
                  <a:cubicBezTo>
                    <a:pt x="2049" y="453"/>
                    <a:pt x="1596" y="0"/>
                    <a:pt x="1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5"/>
            <p:cNvSpPr/>
            <p:nvPr/>
          </p:nvSpPr>
          <p:spPr>
            <a:xfrm>
              <a:off x="6916130" y="2079700"/>
              <a:ext cx="45573" cy="59548"/>
            </a:xfrm>
            <a:custGeom>
              <a:rect b="b" l="l" r="r" t="t"/>
              <a:pathLst>
                <a:path extrusionOk="0" h="2335" w="1787">
                  <a:moveTo>
                    <a:pt x="873" y="1"/>
                  </a:moveTo>
                  <a:cubicBezTo>
                    <a:pt x="394" y="1"/>
                    <a:pt x="13" y="401"/>
                    <a:pt x="1" y="882"/>
                  </a:cubicBezTo>
                  <a:lnTo>
                    <a:pt x="1" y="2335"/>
                  </a:lnTo>
                  <a:lnTo>
                    <a:pt x="1775" y="2335"/>
                  </a:lnTo>
                  <a:lnTo>
                    <a:pt x="1787" y="882"/>
                  </a:lnTo>
                  <a:cubicBezTo>
                    <a:pt x="1775" y="394"/>
                    <a:pt x="1382" y="1"/>
                    <a:pt x="894" y="1"/>
                  </a:cubicBezTo>
                  <a:cubicBezTo>
                    <a:pt x="887" y="1"/>
                    <a:pt x="880" y="1"/>
                    <a:pt x="8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5"/>
            <p:cNvSpPr/>
            <p:nvPr/>
          </p:nvSpPr>
          <p:spPr>
            <a:xfrm>
              <a:off x="6912509" y="2076078"/>
              <a:ext cx="52229" cy="66817"/>
            </a:xfrm>
            <a:custGeom>
              <a:rect b="b" l="l" r="r" t="t"/>
              <a:pathLst>
                <a:path extrusionOk="0" h="2620" w="2048">
                  <a:moveTo>
                    <a:pt x="1030" y="283"/>
                  </a:moveTo>
                  <a:cubicBezTo>
                    <a:pt x="1402" y="283"/>
                    <a:pt x="1774" y="530"/>
                    <a:pt x="1774" y="1024"/>
                  </a:cubicBezTo>
                  <a:lnTo>
                    <a:pt x="1774" y="2346"/>
                  </a:lnTo>
                  <a:lnTo>
                    <a:pt x="286" y="2346"/>
                  </a:lnTo>
                  <a:lnTo>
                    <a:pt x="286" y="1024"/>
                  </a:lnTo>
                  <a:cubicBezTo>
                    <a:pt x="286" y="530"/>
                    <a:pt x="658" y="283"/>
                    <a:pt x="1030" y="283"/>
                  </a:cubicBezTo>
                  <a:close/>
                  <a:moveTo>
                    <a:pt x="1024" y="0"/>
                  </a:moveTo>
                  <a:cubicBezTo>
                    <a:pt x="452" y="0"/>
                    <a:pt x="0" y="453"/>
                    <a:pt x="0" y="1024"/>
                  </a:cubicBezTo>
                  <a:lnTo>
                    <a:pt x="0" y="2477"/>
                  </a:lnTo>
                  <a:cubicBezTo>
                    <a:pt x="0" y="2560"/>
                    <a:pt x="71" y="2619"/>
                    <a:pt x="143" y="2619"/>
                  </a:cubicBezTo>
                  <a:lnTo>
                    <a:pt x="1917" y="2619"/>
                  </a:lnTo>
                  <a:cubicBezTo>
                    <a:pt x="1988" y="2619"/>
                    <a:pt x="2048" y="2560"/>
                    <a:pt x="2048" y="2477"/>
                  </a:cubicBezTo>
                  <a:lnTo>
                    <a:pt x="2048" y="1024"/>
                  </a:lnTo>
                  <a:cubicBezTo>
                    <a:pt x="2048" y="453"/>
                    <a:pt x="1595" y="0"/>
                    <a:pt x="10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5"/>
            <p:cNvSpPr/>
            <p:nvPr/>
          </p:nvSpPr>
          <p:spPr>
            <a:xfrm>
              <a:off x="6959255" y="2217617"/>
              <a:ext cx="103872" cy="77222"/>
            </a:xfrm>
            <a:custGeom>
              <a:rect b="b" l="l" r="r" t="t"/>
              <a:pathLst>
                <a:path extrusionOk="0" h="3028" w="4073">
                  <a:moveTo>
                    <a:pt x="3268" y="1"/>
                  </a:moveTo>
                  <a:cubicBezTo>
                    <a:pt x="3076" y="1"/>
                    <a:pt x="2836" y="56"/>
                    <a:pt x="2537" y="189"/>
                  </a:cubicBezTo>
                  <a:cubicBezTo>
                    <a:pt x="2441" y="236"/>
                    <a:pt x="2346" y="284"/>
                    <a:pt x="2251" y="356"/>
                  </a:cubicBezTo>
                  <a:lnTo>
                    <a:pt x="513" y="1546"/>
                  </a:lnTo>
                  <a:cubicBezTo>
                    <a:pt x="84" y="1844"/>
                    <a:pt x="1" y="2475"/>
                    <a:pt x="393" y="2832"/>
                  </a:cubicBezTo>
                  <a:cubicBezTo>
                    <a:pt x="539" y="2958"/>
                    <a:pt x="721" y="3028"/>
                    <a:pt x="956" y="3028"/>
                  </a:cubicBezTo>
                  <a:cubicBezTo>
                    <a:pt x="1164" y="3028"/>
                    <a:pt x="1413" y="2973"/>
                    <a:pt x="1715" y="2856"/>
                  </a:cubicBezTo>
                  <a:lnTo>
                    <a:pt x="3334" y="1915"/>
                  </a:lnTo>
                  <a:cubicBezTo>
                    <a:pt x="3834" y="1641"/>
                    <a:pt x="4073" y="1070"/>
                    <a:pt x="3930" y="534"/>
                  </a:cubicBezTo>
                  <a:cubicBezTo>
                    <a:pt x="3850" y="238"/>
                    <a:pt x="3662" y="1"/>
                    <a:pt x="3268" y="1"/>
                  </a:cubicBez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5"/>
            <p:cNvSpPr/>
            <p:nvPr/>
          </p:nvSpPr>
          <p:spPr>
            <a:xfrm>
              <a:off x="6958643" y="2213894"/>
              <a:ext cx="108437" cy="84490"/>
            </a:xfrm>
            <a:custGeom>
              <a:rect b="b" l="l" r="r" t="t"/>
              <a:pathLst>
                <a:path extrusionOk="0" h="3313" w="4252">
                  <a:moveTo>
                    <a:pt x="3287" y="287"/>
                  </a:moveTo>
                  <a:cubicBezTo>
                    <a:pt x="3381" y="287"/>
                    <a:pt x="3464" y="303"/>
                    <a:pt x="3537" y="335"/>
                  </a:cubicBezTo>
                  <a:cubicBezTo>
                    <a:pt x="3680" y="418"/>
                    <a:pt x="3787" y="549"/>
                    <a:pt x="3811" y="716"/>
                  </a:cubicBezTo>
                  <a:cubicBezTo>
                    <a:pt x="3942" y="1192"/>
                    <a:pt x="3716" y="1692"/>
                    <a:pt x="3287" y="1942"/>
                  </a:cubicBezTo>
                  <a:lnTo>
                    <a:pt x="1680" y="2871"/>
                  </a:lnTo>
                  <a:cubicBezTo>
                    <a:pt x="1406" y="2978"/>
                    <a:pt x="1174" y="3032"/>
                    <a:pt x="979" y="3032"/>
                  </a:cubicBezTo>
                  <a:cubicBezTo>
                    <a:pt x="784" y="3032"/>
                    <a:pt x="626" y="2978"/>
                    <a:pt x="501" y="2871"/>
                  </a:cubicBezTo>
                  <a:cubicBezTo>
                    <a:pt x="358" y="2740"/>
                    <a:pt x="287" y="2549"/>
                    <a:pt x="298" y="2359"/>
                  </a:cubicBezTo>
                  <a:cubicBezTo>
                    <a:pt x="310" y="2133"/>
                    <a:pt x="429" y="1930"/>
                    <a:pt x="608" y="1799"/>
                  </a:cubicBezTo>
                  <a:lnTo>
                    <a:pt x="2346" y="609"/>
                  </a:lnTo>
                  <a:cubicBezTo>
                    <a:pt x="2430" y="561"/>
                    <a:pt x="2525" y="502"/>
                    <a:pt x="2608" y="466"/>
                  </a:cubicBezTo>
                  <a:cubicBezTo>
                    <a:pt x="2876" y="348"/>
                    <a:pt x="3102" y="287"/>
                    <a:pt x="3287" y="287"/>
                  </a:cubicBezTo>
                  <a:close/>
                  <a:moveTo>
                    <a:pt x="3303" y="0"/>
                  </a:moveTo>
                  <a:cubicBezTo>
                    <a:pt x="3077" y="0"/>
                    <a:pt x="2808" y="69"/>
                    <a:pt x="2501" y="204"/>
                  </a:cubicBezTo>
                  <a:cubicBezTo>
                    <a:pt x="2394" y="252"/>
                    <a:pt x="2299" y="311"/>
                    <a:pt x="2203" y="371"/>
                  </a:cubicBezTo>
                  <a:lnTo>
                    <a:pt x="465" y="1561"/>
                  </a:lnTo>
                  <a:cubicBezTo>
                    <a:pt x="203" y="1740"/>
                    <a:pt x="48" y="2026"/>
                    <a:pt x="25" y="2335"/>
                  </a:cubicBezTo>
                  <a:cubicBezTo>
                    <a:pt x="1" y="2609"/>
                    <a:pt x="108" y="2895"/>
                    <a:pt x="322" y="3073"/>
                  </a:cubicBezTo>
                  <a:cubicBezTo>
                    <a:pt x="490" y="3230"/>
                    <a:pt x="709" y="3313"/>
                    <a:pt x="932" y="3313"/>
                  </a:cubicBezTo>
                  <a:cubicBezTo>
                    <a:pt x="947" y="3313"/>
                    <a:pt x="962" y="3312"/>
                    <a:pt x="977" y="3311"/>
                  </a:cubicBezTo>
                  <a:cubicBezTo>
                    <a:pt x="1263" y="3300"/>
                    <a:pt x="1549" y="3228"/>
                    <a:pt x="1811" y="3109"/>
                  </a:cubicBezTo>
                  <a:lnTo>
                    <a:pt x="3442" y="2180"/>
                  </a:lnTo>
                  <a:cubicBezTo>
                    <a:pt x="3977" y="1871"/>
                    <a:pt x="4251" y="1240"/>
                    <a:pt x="4097" y="633"/>
                  </a:cubicBezTo>
                  <a:cubicBezTo>
                    <a:pt x="4037" y="382"/>
                    <a:pt x="3882" y="180"/>
                    <a:pt x="3656" y="73"/>
                  </a:cubicBezTo>
                  <a:cubicBezTo>
                    <a:pt x="3554" y="24"/>
                    <a:pt x="3436" y="0"/>
                    <a:pt x="3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5"/>
            <p:cNvSpPr/>
            <p:nvPr/>
          </p:nvSpPr>
          <p:spPr>
            <a:xfrm>
              <a:off x="6936175" y="2180486"/>
              <a:ext cx="103566" cy="77018"/>
            </a:xfrm>
            <a:custGeom>
              <a:rect b="b" l="l" r="r" t="t"/>
              <a:pathLst>
                <a:path extrusionOk="0" h="3020" w="4061">
                  <a:moveTo>
                    <a:pt x="3252" y="1"/>
                  </a:moveTo>
                  <a:cubicBezTo>
                    <a:pt x="3061" y="1"/>
                    <a:pt x="2822" y="57"/>
                    <a:pt x="2525" y="192"/>
                  </a:cubicBezTo>
                  <a:cubicBezTo>
                    <a:pt x="2430" y="228"/>
                    <a:pt x="2334" y="288"/>
                    <a:pt x="2239" y="347"/>
                  </a:cubicBezTo>
                  <a:lnTo>
                    <a:pt x="501" y="1538"/>
                  </a:lnTo>
                  <a:cubicBezTo>
                    <a:pt x="60" y="1835"/>
                    <a:pt x="1" y="2454"/>
                    <a:pt x="382" y="2824"/>
                  </a:cubicBezTo>
                  <a:cubicBezTo>
                    <a:pt x="527" y="2950"/>
                    <a:pt x="709" y="3019"/>
                    <a:pt x="944" y="3019"/>
                  </a:cubicBezTo>
                  <a:cubicBezTo>
                    <a:pt x="1152" y="3019"/>
                    <a:pt x="1401" y="2965"/>
                    <a:pt x="1703" y="2847"/>
                  </a:cubicBezTo>
                  <a:lnTo>
                    <a:pt x="3334" y="1907"/>
                  </a:lnTo>
                  <a:cubicBezTo>
                    <a:pt x="3823" y="1633"/>
                    <a:pt x="4061" y="1073"/>
                    <a:pt x="3930" y="526"/>
                  </a:cubicBezTo>
                  <a:cubicBezTo>
                    <a:pt x="3841" y="244"/>
                    <a:pt x="3650" y="1"/>
                    <a:pt x="3252" y="1"/>
                  </a:cubicBez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5"/>
            <p:cNvSpPr/>
            <p:nvPr/>
          </p:nvSpPr>
          <p:spPr>
            <a:xfrm>
              <a:off x="6935257" y="2176609"/>
              <a:ext cx="108437" cy="84439"/>
            </a:xfrm>
            <a:custGeom>
              <a:rect b="b" l="l" r="r" t="t"/>
              <a:pathLst>
                <a:path extrusionOk="0" h="3311" w="4252">
                  <a:moveTo>
                    <a:pt x="3271" y="293"/>
                  </a:moveTo>
                  <a:cubicBezTo>
                    <a:pt x="3372" y="293"/>
                    <a:pt x="3460" y="310"/>
                    <a:pt x="3537" y="344"/>
                  </a:cubicBezTo>
                  <a:cubicBezTo>
                    <a:pt x="3680" y="416"/>
                    <a:pt x="3787" y="559"/>
                    <a:pt x="3823" y="713"/>
                  </a:cubicBezTo>
                  <a:cubicBezTo>
                    <a:pt x="3942" y="1202"/>
                    <a:pt x="3716" y="1702"/>
                    <a:pt x="3287" y="1940"/>
                  </a:cubicBezTo>
                  <a:lnTo>
                    <a:pt x="1680" y="2868"/>
                  </a:lnTo>
                  <a:cubicBezTo>
                    <a:pt x="1406" y="2976"/>
                    <a:pt x="1174" y="3029"/>
                    <a:pt x="979" y="3029"/>
                  </a:cubicBezTo>
                  <a:cubicBezTo>
                    <a:pt x="784" y="3029"/>
                    <a:pt x="626" y="2976"/>
                    <a:pt x="501" y="2868"/>
                  </a:cubicBezTo>
                  <a:cubicBezTo>
                    <a:pt x="358" y="2737"/>
                    <a:pt x="287" y="2547"/>
                    <a:pt x="299" y="2356"/>
                  </a:cubicBezTo>
                  <a:cubicBezTo>
                    <a:pt x="322" y="2142"/>
                    <a:pt x="430" y="1940"/>
                    <a:pt x="620" y="1809"/>
                  </a:cubicBezTo>
                  <a:lnTo>
                    <a:pt x="2358" y="618"/>
                  </a:lnTo>
                  <a:cubicBezTo>
                    <a:pt x="2430" y="559"/>
                    <a:pt x="2525" y="511"/>
                    <a:pt x="2620" y="463"/>
                  </a:cubicBezTo>
                  <a:cubicBezTo>
                    <a:pt x="2873" y="349"/>
                    <a:pt x="3091" y="293"/>
                    <a:pt x="3271" y="293"/>
                  </a:cubicBezTo>
                  <a:close/>
                  <a:moveTo>
                    <a:pt x="3284" y="1"/>
                  </a:moveTo>
                  <a:cubicBezTo>
                    <a:pt x="3062" y="1"/>
                    <a:pt x="2802" y="69"/>
                    <a:pt x="2501" y="201"/>
                  </a:cubicBezTo>
                  <a:cubicBezTo>
                    <a:pt x="2394" y="249"/>
                    <a:pt x="2299" y="309"/>
                    <a:pt x="2204" y="380"/>
                  </a:cubicBezTo>
                  <a:lnTo>
                    <a:pt x="465" y="1571"/>
                  </a:lnTo>
                  <a:cubicBezTo>
                    <a:pt x="203" y="1749"/>
                    <a:pt x="49" y="2023"/>
                    <a:pt x="25" y="2333"/>
                  </a:cubicBezTo>
                  <a:cubicBezTo>
                    <a:pt x="1" y="2618"/>
                    <a:pt x="120" y="2892"/>
                    <a:pt x="322" y="3083"/>
                  </a:cubicBezTo>
                  <a:cubicBezTo>
                    <a:pt x="490" y="3228"/>
                    <a:pt x="709" y="3310"/>
                    <a:pt x="932" y="3310"/>
                  </a:cubicBezTo>
                  <a:cubicBezTo>
                    <a:pt x="947" y="3310"/>
                    <a:pt x="962" y="3310"/>
                    <a:pt x="977" y="3309"/>
                  </a:cubicBezTo>
                  <a:cubicBezTo>
                    <a:pt x="1263" y="3309"/>
                    <a:pt x="1549" y="3238"/>
                    <a:pt x="1811" y="3130"/>
                  </a:cubicBezTo>
                  <a:lnTo>
                    <a:pt x="3430" y="2190"/>
                  </a:lnTo>
                  <a:cubicBezTo>
                    <a:pt x="3978" y="1880"/>
                    <a:pt x="4252" y="1237"/>
                    <a:pt x="4097" y="630"/>
                  </a:cubicBezTo>
                  <a:cubicBezTo>
                    <a:pt x="4037" y="392"/>
                    <a:pt x="3882" y="190"/>
                    <a:pt x="3656" y="82"/>
                  </a:cubicBezTo>
                  <a:cubicBezTo>
                    <a:pt x="3546" y="27"/>
                    <a:pt x="3423" y="1"/>
                    <a:pt x="3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5"/>
            <p:cNvSpPr/>
            <p:nvPr/>
          </p:nvSpPr>
          <p:spPr>
            <a:xfrm>
              <a:off x="6919777" y="2133816"/>
              <a:ext cx="103872" cy="77145"/>
            </a:xfrm>
            <a:custGeom>
              <a:rect b="b" l="l" r="r" t="t"/>
              <a:pathLst>
                <a:path extrusionOk="0" h="3025" w="4073">
                  <a:moveTo>
                    <a:pt x="3268" y="0"/>
                  </a:moveTo>
                  <a:cubicBezTo>
                    <a:pt x="3077" y="0"/>
                    <a:pt x="2837" y="56"/>
                    <a:pt x="2537" y="189"/>
                  </a:cubicBezTo>
                  <a:cubicBezTo>
                    <a:pt x="2442" y="236"/>
                    <a:pt x="2346" y="284"/>
                    <a:pt x="2251" y="355"/>
                  </a:cubicBezTo>
                  <a:lnTo>
                    <a:pt x="513" y="1546"/>
                  </a:lnTo>
                  <a:cubicBezTo>
                    <a:pt x="84" y="1844"/>
                    <a:pt x="1" y="2475"/>
                    <a:pt x="394" y="2820"/>
                  </a:cubicBezTo>
                  <a:cubicBezTo>
                    <a:pt x="539" y="2952"/>
                    <a:pt x="720" y="3025"/>
                    <a:pt x="954" y="3025"/>
                  </a:cubicBezTo>
                  <a:cubicBezTo>
                    <a:pt x="1162" y="3025"/>
                    <a:pt x="1412" y="2967"/>
                    <a:pt x="1715" y="2844"/>
                  </a:cubicBezTo>
                  <a:lnTo>
                    <a:pt x="3335" y="1915"/>
                  </a:lnTo>
                  <a:cubicBezTo>
                    <a:pt x="3835" y="1641"/>
                    <a:pt x="4073" y="1070"/>
                    <a:pt x="3930" y="534"/>
                  </a:cubicBezTo>
                  <a:cubicBezTo>
                    <a:pt x="3850" y="238"/>
                    <a:pt x="3662" y="0"/>
                    <a:pt x="3268" y="0"/>
                  </a:cubicBez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5"/>
            <p:cNvSpPr/>
            <p:nvPr/>
          </p:nvSpPr>
          <p:spPr>
            <a:xfrm>
              <a:off x="6919165" y="2130093"/>
              <a:ext cx="108437" cy="84464"/>
            </a:xfrm>
            <a:custGeom>
              <a:rect b="b" l="l" r="r" t="t"/>
              <a:pathLst>
                <a:path extrusionOk="0" h="3312" w="4252">
                  <a:moveTo>
                    <a:pt x="3287" y="287"/>
                  </a:moveTo>
                  <a:cubicBezTo>
                    <a:pt x="3381" y="287"/>
                    <a:pt x="3465" y="303"/>
                    <a:pt x="3537" y="335"/>
                  </a:cubicBezTo>
                  <a:cubicBezTo>
                    <a:pt x="3680" y="406"/>
                    <a:pt x="3787" y="549"/>
                    <a:pt x="3811" y="716"/>
                  </a:cubicBezTo>
                  <a:cubicBezTo>
                    <a:pt x="3942" y="1192"/>
                    <a:pt x="3716" y="1692"/>
                    <a:pt x="3287" y="1930"/>
                  </a:cubicBezTo>
                  <a:lnTo>
                    <a:pt x="1680" y="2859"/>
                  </a:lnTo>
                  <a:cubicBezTo>
                    <a:pt x="1406" y="2966"/>
                    <a:pt x="1174" y="3020"/>
                    <a:pt x="979" y="3020"/>
                  </a:cubicBezTo>
                  <a:cubicBezTo>
                    <a:pt x="784" y="3020"/>
                    <a:pt x="626" y="2966"/>
                    <a:pt x="501" y="2859"/>
                  </a:cubicBezTo>
                  <a:cubicBezTo>
                    <a:pt x="358" y="2740"/>
                    <a:pt x="287" y="2549"/>
                    <a:pt x="299" y="2359"/>
                  </a:cubicBezTo>
                  <a:cubicBezTo>
                    <a:pt x="311" y="2133"/>
                    <a:pt x="430" y="1930"/>
                    <a:pt x="608" y="1799"/>
                  </a:cubicBezTo>
                  <a:lnTo>
                    <a:pt x="2346" y="609"/>
                  </a:lnTo>
                  <a:cubicBezTo>
                    <a:pt x="2430" y="549"/>
                    <a:pt x="2525" y="501"/>
                    <a:pt x="2608" y="466"/>
                  </a:cubicBezTo>
                  <a:cubicBezTo>
                    <a:pt x="2876" y="348"/>
                    <a:pt x="3103" y="287"/>
                    <a:pt x="3287" y="287"/>
                  </a:cubicBezTo>
                  <a:close/>
                  <a:moveTo>
                    <a:pt x="3298" y="0"/>
                  </a:moveTo>
                  <a:cubicBezTo>
                    <a:pt x="3073" y="0"/>
                    <a:pt x="2808" y="69"/>
                    <a:pt x="2501" y="204"/>
                  </a:cubicBezTo>
                  <a:cubicBezTo>
                    <a:pt x="2394" y="251"/>
                    <a:pt x="2299" y="311"/>
                    <a:pt x="2192" y="370"/>
                  </a:cubicBezTo>
                  <a:lnTo>
                    <a:pt x="465" y="1561"/>
                  </a:lnTo>
                  <a:cubicBezTo>
                    <a:pt x="203" y="1740"/>
                    <a:pt x="49" y="2025"/>
                    <a:pt x="25" y="2335"/>
                  </a:cubicBezTo>
                  <a:cubicBezTo>
                    <a:pt x="1" y="2609"/>
                    <a:pt x="120" y="2883"/>
                    <a:pt x="322" y="3073"/>
                  </a:cubicBezTo>
                  <a:cubicBezTo>
                    <a:pt x="501" y="3228"/>
                    <a:pt x="739" y="3311"/>
                    <a:pt x="977" y="3311"/>
                  </a:cubicBezTo>
                  <a:cubicBezTo>
                    <a:pt x="1263" y="3299"/>
                    <a:pt x="1549" y="3228"/>
                    <a:pt x="1811" y="3109"/>
                  </a:cubicBezTo>
                  <a:lnTo>
                    <a:pt x="3442" y="2180"/>
                  </a:lnTo>
                  <a:cubicBezTo>
                    <a:pt x="3978" y="1871"/>
                    <a:pt x="4251" y="1240"/>
                    <a:pt x="4097" y="632"/>
                  </a:cubicBezTo>
                  <a:cubicBezTo>
                    <a:pt x="4037" y="382"/>
                    <a:pt x="3882" y="180"/>
                    <a:pt x="3656" y="73"/>
                  </a:cubicBezTo>
                  <a:cubicBezTo>
                    <a:pt x="3550" y="24"/>
                    <a:pt x="3431" y="0"/>
                    <a:pt x="3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5"/>
            <p:cNvSpPr/>
            <p:nvPr/>
          </p:nvSpPr>
          <p:spPr>
            <a:xfrm>
              <a:off x="6862397" y="2184158"/>
              <a:ext cx="106906" cy="141819"/>
            </a:xfrm>
            <a:custGeom>
              <a:rect b="b" l="l" r="r" t="t"/>
              <a:pathLst>
                <a:path extrusionOk="0" h="5561" w="4192">
                  <a:moveTo>
                    <a:pt x="2" y="2336"/>
                  </a:moveTo>
                  <a:cubicBezTo>
                    <a:pt x="1" y="2336"/>
                    <a:pt x="20" y="2342"/>
                    <a:pt x="56" y="2352"/>
                  </a:cubicBezTo>
                  <a:lnTo>
                    <a:pt x="56" y="2352"/>
                  </a:lnTo>
                  <a:cubicBezTo>
                    <a:pt x="49" y="2350"/>
                    <a:pt x="43" y="2348"/>
                    <a:pt x="36" y="2346"/>
                  </a:cubicBezTo>
                  <a:cubicBezTo>
                    <a:pt x="13" y="2339"/>
                    <a:pt x="2" y="2336"/>
                    <a:pt x="2" y="2336"/>
                  </a:cubicBezTo>
                  <a:close/>
                  <a:moveTo>
                    <a:pt x="143" y="1"/>
                  </a:moveTo>
                  <a:lnTo>
                    <a:pt x="653" y="2508"/>
                  </a:lnTo>
                  <a:lnTo>
                    <a:pt x="653" y="2508"/>
                  </a:lnTo>
                  <a:cubicBezTo>
                    <a:pt x="369" y="2442"/>
                    <a:pt x="152" y="2381"/>
                    <a:pt x="56" y="2352"/>
                  </a:cubicBezTo>
                  <a:lnTo>
                    <a:pt x="56" y="2352"/>
                  </a:lnTo>
                  <a:cubicBezTo>
                    <a:pt x="294" y="2430"/>
                    <a:pt x="499" y="2519"/>
                    <a:pt x="676" y="2618"/>
                  </a:cubicBezTo>
                  <a:lnTo>
                    <a:pt x="676" y="2618"/>
                  </a:lnTo>
                  <a:lnTo>
                    <a:pt x="653" y="2508"/>
                  </a:lnTo>
                  <a:lnTo>
                    <a:pt x="653" y="2508"/>
                  </a:lnTo>
                  <a:cubicBezTo>
                    <a:pt x="1160" y="2627"/>
                    <a:pt x="1878" y="2763"/>
                    <a:pt x="2499" y="2763"/>
                  </a:cubicBezTo>
                  <a:cubicBezTo>
                    <a:pt x="3088" y="2763"/>
                    <a:pt x="3590" y="2640"/>
                    <a:pt x="3739" y="2263"/>
                  </a:cubicBezTo>
                  <a:cubicBezTo>
                    <a:pt x="4191" y="1108"/>
                    <a:pt x="2239" y="322"/>
                    <a:pt x="143" y="1"/>
                  </a:cubicBezTo>
                  <a:close/>
                  <a:moveTo>
                    <a:pt x="676" y="2618"/>
                  </a:moveTo>
                  <a:lnTo>
                    <a:pt x="1274" y="5561"/>
                  </a:lnTo>
                  <a:cubicBezTo>
                    <a:pt x="1274" y="5561"/>
                    <a:pt x="2462" y="3618"/>
                    <a:pt x="676" y="2618"/>
                  </a:cubicBez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5"/>
            <p:cNvSpPr/>
            <p:nvPr/>
          </p:nvSpPr>
          <p:spPr>
            <a:xfrm>
              <a:off x="6858138" y="2180511"/>
              <a:ext cx="106014" cy="149113"/>
            </a:xfrm>
            <a:custGeom>
              <a:rect b="b" l="l" r="r" t="t"/>
              <a:pathLst>
                <a:path extrusionOk="0" h="5847" w="4157">
                  <a:moveTo>
                    <a:pt x="334" y="1"/>
                  </a:moveTo>
                  <a:cubicBezTo>
                    <a:pt x="251" y="1"/>
                    <a:pt x="179" y="48"/>
                    <a:pt x="167" y="120"/>
                  </a:cubicBezTo>
                  <a:cubicBezTo>
                    <a:pt x="156" y="203"/>
                    <a:pt x="215" y="263"/>
                    <a:pt x="287" y="287"/>
                  </a:cubicBezTo>
                  <a:cubicBezTo>
                    <a:pt x="2061" y="560"/>
                    <a:pt x="3382" y="1108"/>
                    <a:pt x="3727" y="1727"/>
                  </a:cubicBezTo>
                  <a:cubicBezTo>
                    <a:pt x="3847" y="1906"/>
                    <a:pt x="3858" y="2144"/>
                    <a:pt x="3775" y="2346"/>
                  </a:cubicBezTo>
                  <a:cubicBezTo>
                    <a:pt x="3656" y="2650"/>
                    <a:pt x="3224" y="2760"/>
                    <a:pt x="2674" y="2760"/>
                  </a:cubicBezTo>
                  <a:cubicBezTo>
                    <a:pt x="1911" y="2760"/>
                    <a:pt x="920" y="2547"/>
                    <a:pt x="227" y="2346"/>
                  </a:cubicBezTo>
                  <a:cubicBezTo>
                    <a:pt x="210" y="2341"/>
                    <a:pt x="193" y="2339"/>
                    <a:pt x="176" y="2339"/>
                  </a:cubicBezTo>
                  <a:cubicBezTo>
                    <a:pt x="112" y="2339"/>
                    <a:pt x="55" y="2375"/>
                    <a:pt x="37" y="2442"/>
                  </a:cubicBezTo>
                  <a:cubicBezTo>
                    <a:pt x="25" y="2453"/>
                    <a:pt x="1" y="2573"/>
                    <a:pt x="167" y="2632"/>
                  </a:cubicBezTo>
                  <a:cubicBezTo>
                    <a:pt x="918" y="2870"/>
                    <a:pt x="1394" y="3251"/>
                    <a:pt x="1584" y="3775"/>
                  </a:cubicBezTo>
                  <a:cubicBezTo>
                    <a:pt x="1918" y="4644"/>
                    <a:pt x="1322" y="5621"/>
                    <a:pt x="1322" y="5632"/>
                  </a:cubicBezTo>
                  <a:cubicBezTo>
                    <a:pt x="1287" y="5692"/>
                    <a:pt x="1299" y="5775"/>
                    <a:pt x="1370" y="5823"/>
                  </a:cubicBezTo>
                  <a:cubicBezTo>
                    <a:pt x="1394" y="5835"/>
                    <a:pt x="1418" y="5847"/>
                    <a:pt x="1441" y="5847"/>
                  </a:cubicBezTo>
                  <a:cubicBezTo>
                    <a:pt x="1489" y="5847"/>
                    <a:pt x="1537" y="5811"/>
                    <a:pt x="1561" y="5775"/>
                  </a:cubicBezTo>
                  <a:cubicBezTo>
                    <a:pt x="1584" y="5728"/>
                    <a:pt x="2227" y="4668"/>
                    <a:pt x="1858" y="3680"/>
                  </a:cubicBezTo>
                  <a:cubicBezTo>
                    <a:pt x="1739" y="3370"/>
                    <a:pt x="1549" y="3096"/>
                    <a:pt x="1287" y="2894"/>
                  </a:cubicBezTo>
                  <a:lnTo>
                    <a:pt x="1287" y="2894"/>
                  </a:lnTo>
                  <a:cubicBezTo>
                    <a:pt x="1721" y="2975"/>
                    <a:pt x="2201" y="3039"/>
                    <a:pt x="2639" y="3039"/>
                  </a:cubicBezTo>
                  <a:cubicBezTo>
                    <a:pt x="3295" y="3039"/>
                    <a:pt x="3859" y="2896"/>
                    <a:pt x="4037" y="2453"/>
                  </a:cubicBezTo>
                  <a:cubicBezTo>
                    <a:pt x="4156" y="2168"/>
                    <a:pt x="4132" y="1846"/>
                    <a:pt x="3977" y="1584"/>
                  </a:cubicBezTo>
                  <a:cubicBezTo>
                    <a:pt x="3394" y="572"/>
                    <a:pt x="1239" y="144"/>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5"/>
            <p:cNvSpPr/>
            <p:nvPr/>
          </p:nvSpPr>
          <p:spPr>
            <a:xfrm>
              <a:off x="5646106" y="2274947"/>
              <a:ext cx="208534" cy="210702"/>
            </a:xfrm>
            <a:custGeom>
              <a:rect b="b" l="l" r="r" t="t"/>
              <a:pathLst>
                <a:path extrusionOk="0" h="8262" w="8177">
                  <a:moveTo>
                    <a:pt x="8177" y="1"/>
                  </a:moveTo>
                  <a:lnTo>
                    <a:pt x="8177" y="1"/>
                  </a:lnTo>
                  <a:cubicBezTo>
                    <a:pt x="8176" y="1"/>
                    <a:pt x="354" y="965"/>
                    <a:pt x="9" y="8097"/>
                  </a:cubicBezTo>
                  <a:cubicBezTo>
                    <a:pt x="1" y="8234"/>
                    <a:pt x="124" y="8262"/>
                    <a:pt x="267" y="8262"/>
                  </a:cubicBezTo>
                  <a:cubicBezTo>
                    <a:pt x="335" y="8262"/>
                    <a:pt x="408" y="8255"/>
                    <a:pt x="473" y="8252"/>
                  </a:cubicBezTo>
                  <a:cubicBezTo>
                    <a:pt x="2045" y="8121"/>
                    <a:pt x="7843" y="7204"/>
                    <a:pt x="8177" y="1"/>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5"/>
            <p:cNvSpPr/>
            <p:nvPr/>
          </p:nvSpPr>
          <p:spPr>
            <a:xfrm>
              <a:off x="5642383" y="2271300"/>
              <a:ext cx="215598" cy="217817"/>
            </a:xfrm>
            <a:custGeom>
              <a:rect b="b" l="l" r="r" t="t"/>
              <a:pathLst>
                <a:path extrusionOk="0" h="8541" w="8454">
                  <a:moveTo>
                    <a:pt x="8168" y="310"/>
                  </a:moveTo>
                  <a:lnTo>
                    <a:pt x="8168" y="310"/>
                  </a:lnTo>
                  <a:cubicBezTo>
                    <a:pt x="7775" y="7168"/>
                    <a:pt x="2298" y="8121"/>
                    <a:pt x="607" y="8252"/>
                  </a:cubicBezTo>
                  <a:lnTo>
                    <a:pt x="548" y="8252"/>
                  </a:lnTo>
                  <a:cubicBezTo>
                    <a:pt x="506" y="8258"/>
                    <a:pt x="465" y="8261"/>
                    <a:pt x="423" y="8261"/>
                  </a:cubicBezTo>
                  <a:cubicBezTo>
                    <a:pt x="381" y="8261"/>
                    <a:pt x="339" y="8258"/>
                    <a:pt x="298" y="8252"/>
                  </a:cubicBezTo>
                  <a:cubicBezTo>
                    <a:pt x="595" y="1894"/>
                    <a:pt x="7037" y="513"/>
                    <a:pt x="8168" y="310"/>
                  </a:cubicBezTo>
                  <a:close/>
                  <a:moveTo>
                    <a:pt x="8299" y="1"/>
                  </a:moveTo>
                  <a:cubicBezTo>
                    <a:pt x="8215" y="13"/>
                    <a:pt x="357" y="1060"/>
                    <a:pt x="12" y="8240"/>
                  </a:cubicBezTo>
                  <a:cubicBezTo>
                    <a:pt x="0" y="8311"/>
                    <a:pt x="36" y="8395"/>
                    <a:pt x="95" y="8454"/>
                  </a:cubicBezTo>
                  <a:cubicBezTo>
                    <a:pt x="165" y="8514"/>
                    <a:pt x="252" y="8540"/>
                    <a:pt x="341" y="8540"/>
                  </a:cubicBezTo>
                  <a:cubicBezTo>
                    <a:pt x="358" y="8540"/>
                    <a:pt x="376" y="8539"/>
                    <a:pt x="393" y="8538"/>
                  </a:cubicBezTo>
                  <a:cubicBezTo>
                    <a:pt x="453" y="8538"/>
                    <a:pt x="512" y="8538"/>
                    <a:pt x="572" y="8526"/>
                  </a:cubicBezTo>
                  <a:lnTo>
                    <a:pt x="631" y="8526"/>
                  </a:lnTo>
                  <a:cubicBezTo>
                    <a:pt x="2381" y="8395"/>
                    <a:pt x="8132" y="7395"/>
                    <a:pt x="8454" y="156"/>
                  </a:cubicBezTo>
                  <a:cubicBezTo>
                    <a:pt x="8454" y="72"/>
                    <a:pt x="8382" y="1"/>
                    <a:pt x="8299" y="1"/>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5"/>
            <p:cNvSpPr/>
            <p:nvPr/>
          </p:nvSpPr>
          <p:spPr>
            <a:xfrm>
              <a:off x="5305954" y="1877235"/>
              <a:ext cx="571154" cy="646106"/>
            </a:xfrm>
            <a:custGeom>
              <a:rect b="b" l="l" r="r" t="t"/>
              <a:pathLst>
                <a:path extrusionOk="0" h="25335" w="22396">
                  <a:moveTo>
                    <a:pt x="4350" y="1"/>
                  </a:moveTo>
                  <a:cubicBezTo>
                    <a:pt x="3208" y="1"/>
                    <a:pt x="2605" y="422"/>
                    <a:pt x="2322" y="796"/>
                  </a:cubicBezTo>
                  <a:cubicBezTo>
                    <a:pt x="2107" y="1082"/>
                    <a:pt x="1238" y="3094"/>
                    <a:pt x="1238" y="3094"/>
                  </a:cubicBezTo>
                  <a:lnTo>
                    <a:pt x="0" y="5809"/>
                  </a:lnTo>
                  <a:lnTo>
                    <a:pt x="2369" y="8107"/>
                  </a:lnTo>
                  <a:lnTo>
                    <a:pt x="15716" y="25335"/>
                  </a:lnTo>
                  <a:lnTo>
                    <a:pt x="22396" y="17072"/>
                  </a:lnTo>
                  <a:lnTo>
                    <a:pt x="11621" y="6178"/>
                  </a:lnTo>
                  <a:cubicBezTo>
                    <a:pt x="11621" y="6178"/>
                    <a:pt x="9763" y="1261"/>
                    <a:pt x="6144" y="272"/>
                  </a:cubicBezTo>
                  <a:cubicBezTo>
                    <a:pt x="5434" y="79"/>
                    <a:pt x="4842" y="1"/>
                    <a:pt x="4350" y="1"/>
                  </a:cubicBez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5"/>
            <p:cNvSpPr/>
            <p:nvPr/>
          </p:nvSpPr>
          <p:spPr>
            <a:xfrm>
              <a:off x="5302001" y="1873741"/>
              <a:ext cx="579060" cy="653247"/>
            </a:xfrm>
            <a:custGeom>
              <a:rect b="b" l="l" r="r" t="t"/>
              <a:pathLst>
                <a:path extrusionOk="0" h="25615" w="22706">
                  <a:moveTo>
                    <a:pt x="4512" y="279"/>
                  </a:moveTo>
                  <a:cubicBezTo>
                    <a:pt x="4982" y="279"/>
                    <a:pt x="5555" y="352"/>
                    <a:pt x="6251" y="540"/>
                  </a:cubicBezTo>
                  <a:cubicBezTo>
                    <a:pt x="9763" y="1505"/>
                    <a:pt x="11621" y="6315"/>
                    <a:pt x="11645" y="6362"/>
                  </a:cubicBezTo>
                  <a:cubicBezTo>
                    <a:pt x="11645" y="6386"/>
                    <a:pt x="11656" y="6398"/>
                    <a:pt x="11668" y="6422"/>
                  </a:cubicBezTo>
                  <a:lnTo>
                    <a:pt x="22360" y="17209"/>
                  </a:lnTo>
                  <a:lnTo>
                    <a:pt x="15883" y="25246"/>
                  </a:lnTo>
                  <a:lnTo>
                    <a:pt x="2620" y="8148"/>
                  </a:lnTo>
                  <a:lnTo>
                    <a:pt x="322" y="5910"/>
                  </a:lnTo>
                  <a:lnTo>
                    <a:pt x="1524" y="3291"/>
                  </a:lnTo>
                  <a:cubicBezTo>
                    <a:pt x="1870" y="2481"/>
                    <a:pt x="2441" y="1219"/>
                    <a:pt x="2584" y="1017"/>
                  </a:cubicBezTo>
                  <a:cubicBezTo>
                    <a:pt x="2789" y="752"/>
                    <a:pt x="3319" y="279"/>
                    <a:pt x="4512" y="279"/>
                  </a:cubicBezTo>
                  <a:close/>
                  <a:moveTo>
                    <a:pt x="4505" y="1"/>
                  </a:moveTo>
                  <a:cubicBezTo>
                    <a:pt x="3187" y="1"/>
                    <a:pt x="2591" y="544"/>
                    <a:pt x="2358" y="838"/>
                  </a:cubicBezTo>
                  <a:cubicBezTo>
                    <a:pt x="2143" y="1136"/>
                    <a:pt x="1358" y="2969"/>
                    <a:pt x="1262" y="3172"/>
                  </a:cubicBezTo>
                  <a:lnTo>
                    <a:pt x="24" y="5886"/>
                  </a:lnTo>
                  <a:cubicBezTo>
                    <a:pt x="0" y="5946"/>
                    <a:pt x="12" y="6005"/>
                    <a:pt x="60" y="6053"/>
                  </a:cubicBezTo>
                  <a:lnTo>
                    <a:pt x="2417" y="8339"/>
                  </a:lnTo>
                  <a:lnTo>
                    <a:pt x="15764" y="25567"/>
                  </a:lnTo>
                  <a:cubicBezTo>
                    <a:pt x="15788" y="25591"/>
                    <a:pt x="15836" y="25615"/>
                    <a:pt x="15871" y="25615"/>
                  </a:cubicBezTo>
                  <a:cubicBezTo>
                    <a:pt x="15919" y="25615"/>
                    <a:pt x="15955" y="25591"/>
                    <a:pt x="15978" y="25567"/>
                  </a:cubicBezTo>
                  <a:lnTo>
                    <a:pt x="22658" y="17292"/>
                  </a:lnTo>
                  <a:cubicBezTo>
                    <a:pt x="22705" y="17233"/>
                    <a:pt x="22705" y="17149"/>
                    <a:pt x="22646" y="17102"/>
                  </a:cubicBezTo>
                  <a:lnTo>
                    <a:pt x="11895" y="6243"/>
                  </a:lnTo>
                  <a:cubicBezTo>
                    <a:pt x="11716" y="5791"/>
                    <a:pt x="9871" y="1231"/>
                    <a:pt x="6334" y="278"/>
                  </a:cubicBezTo>
                  <a:cubicBezTo>
                    <a:pt x="5608" y="79"/>
                    <a:pt x="5004" y="1"/>
                    <a:pt x="45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5"/>
            <p:cNvSpPr/>
            <p:nvPr/>
          </p:nvSpPr>
          <p:spPr>
            <a:xfrm>
              <a:off x="5270709" y="1965550"/>
              <a:ext cx="102061" cy="84592"/>
            </a:xfrm>
            <a:custGeom>
              <a:rect b="b" l="l" r="r" t="t"/>
              <a:pathLst>
                <a:path extrusionOk="0" h="3317" w="4002">
                  <a:moveTo>
                    <a:pt x="833" y="0"/>
                  </a:moveTo>
                  <a:cubicBezTo>
                    <a:pt x="491" y="0"/>
                    <a:pt x="299" y="211"/>
                    <a:pt x="203" y="476"/>
                  </a:cubicBezTo>
                  <a:cubicBezTo>
                    <a:pt x="1" y="1012"/>
                    <a:pt x="191" y="1619"/>
                    <a:pt x="668" y="1941"/>
                  </a:cubicBezTo>
                  <a:lnTo>
                    <a:pt x="2215" y="3060"/>
                  </a:lnTo>
                  <a:cubicBezTo>
                    <a:pt x="2563" y="3237"/>
                    <a:pt x="2849" y="3317"/>
                    <a:pt x="3086" y="3317"/>
                  </a:cubicBezTo>
                  <a:cubicBezTo>
                    <a:pt x="3279" y="3317"/>
                    <a:pt x="3439" y="3264"/>
                    <a:pt x="3573" y="3167"/>
                  </a:cubicBezTo>
                  <a:cubicBezTo>
                    <a:pt x="4001" y="2858"/>
                    <a:pt x="3978" y="2203"/>
                    <a:pt x="3573" y="1858"/>
                  </a:cubicBezTo>
                  <a:lnTo>
                    <a:pt x="1918" y="465"/>
                  </a:lnTo>
                  <a:cubicBezTo>
                    <a:pt x="1834" y="393"/>
                    <a:pt x="1739" y="322"/>
                    <a:pt x="1644" y="274"/>
                  </a:cubicBezTo>
                  <a:cubicBezTo>
                    <a:pt x="1309" y="79"/>
                    <a:pt x="1043" y="0"/>
                    <a:pt x="833" y="0"/>
                  </a:cubicBez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5"/>
            <p:cNvSpPr/>
            <p:nvPr/>
          </p:nvSpPr>
          <p:spPr>
            <a:xfrm>
              <a:off x="5266782" y="1961955"/>
              <a:ext cx="106906" cy="91962"/>
            </a:xfrm>
            <a:custGeom>
              <a:rect b="b" l="l" r="r" t="t"/>
              <a:pathLst>
                <a:path extrusionOk="0" h="3606" w="4192">
                  <a:moveTo>
                    <a:pt x="964" y="283"/>
                  </a:moveTo>
                  <a:cubicBezTo>
                    <a:pt x="972" y="283"/>
                    <a:pt x="980" y="284"/>
                    <a:pt x="988" y="284"/>
                  </a:cubicBezTo>
                  <a:cubicBezTo>
                    <a:pt x="1250" y="296"/>
                    <a:pt x="1512" y="391"/>
                    <a:pt x="1727" y="534"/>
                  </a:cubicBezTo>
                  <a:cubicBezTo>
                    <a:pt x="1822" y="582"/>
                    <a:pt x="1905" y="641"/>
                    <a:pt x="1977" y="713"/>
                  </a:cubicBezTo>
                  <a:lnTo>
                    <a:pt x="3632" y="2106"/>
                  </a:lnTo>
                  <a:cubicBezTo>
                    <a:pt x="3798" y="2249"/>
                    <a:pt x="3893" y="2463"/>
                    <a:pt x="3893" y="2701"/>
                  </a:cubicBezTo>
                  <a:cubicBezTo>
                    <a:pt x="3882" y="2892"/>
                    <a:pt x="3786" y="3082"/>
                    <a:pt x="3632" y="3201"/>
                  </a:cubicBezTo>
                  <a:cubicBezTo>
                    <a:pt x="3517" y="3280"/>
                    <a:pt x="3383" y="3321"/>
                    <a:pt x="3227" y="3321"/>
                  </a:cubicBezTo>
                  <a:cubicBezTo>
                    <a:pt x="3010" y="3321"/>
                    <a:pt x="2752" y="3242"/>
                    <a:pt x="2453" y="3082"/>
                  </a:cubicBezTo>
                  <a:lnTo>
                    <a:pt x="893" y="1963"/>
                  </a:lnTo>
                  <a:cubicBezTo>
                    <a:pt x="476" y="1677"/>
                    <a:pt x="298" y="1141"/>
                    <a:pt x="476" y="665"/>
                  </a:cubicBezTo>
                  <a:cubicBezTo>
                    <a:pt x="534" y="446"/>
                    <a:pt x="736" y="283"/>
                    <a:pt x="964" y="283"/>
                  </a:cubicBezTo>
                  <a:close/>
                  <a:moveTo>
                    <a:pt x="990" y="0"/>
                  </a:moveTo>
                  <a:cubicBezTo>
                    <a:pt x="891" y="0"/>
                    <a:pt x="799" y="16"/>
                    <a:pt x="715" y="46"/>
                  </a:cubicBezTo>
                  <a:cubicBezTo>
                    <a:pt x="476" y="129"/>
                    <a:pt x="298" y="320"/>
                    <a:pt x="214" y="558"/>
                  </a:cubicBezTo>
                  <a:cubicBezTo>
                    <a:pt x="0" y="1165"/>
                    <a:pt x="203" y="1832"/>
                    <a:pt x="726" y="2201"/>
                  </a:cubicBezTo>
                  <a:lnTo>
                    <a:pt x="2298" y="3332"/>
                  </a:lnTo>
                  <a:cubicBezTo>
                    <a:pt x="2584" y="3487"/>
                    <a:pt x="2905" y="3582"/>
                    <a:pt x="3239" y="3606"/>
                  </a:cubicBezTo>
                  <a:cubicBezTo>
                    <a:pt x="3441" y="3606"/>
                    <a:pt x="3632" y="3546"/>
                    <a:pt x="3798" y="3427"/>
                  </a:cubicBezTo>
                  <a:cubicBezTo>
                    <a:pt x="4036" y="3261"/>
                    <a:pt x="4167" y="2987"/>
                    <a:pt x="4179" y="2701"/>
                  </a:cubicBezTo>
                  <a:cubicBezTo>
                    <a:pt x="4191" y="2391"/>
                    <a:pt x="4060" y="2094"/>
                    <a:pt x="3822" y="1880"/>
                  </a:cubicBezTo>
                  <a:lnTo>
                    <a:pt x="2167" y="498"/>
                  </a:lnTo>
                  <a:cubicBezTo>
                    <a:pt x="2072" y="415"/>
                    <a:pt x="1977" y="344"/>
                    <a:pt x="1869" y="284"/>
                  </a:cubicBezTo>
                  <a:cubicBezTo>
                    <a:pt x="1537" y="96"/>
                    <a:pt x="1241" y="0"/>
                    <a:pt x="9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5"/>
            <p:cNvSpPr/>
            <p:nvPr/>
          </p:nvSpPr>
          <p:spPr>
            <a:xfrm>
              <a:off x="5292284" y="1914571"/>
              <a:ext cx="110859" cy="97547"/>
            </a:xfrm>
            <a:custGeom>
              <a:rect b="b" l="l" r="r" t="t"/>
              <a:pathLst>
                <a:path extrusionOk="0" h="3825" w="4347">
                  <a:moveTo>
                    <a:pt x="933" y="1"/>
                  </a:moveTo>
                  <a:cubicBezTo>
                    <a:pt x="587" y="1"/>
                    <a:pt x="377" y="213"/>
                    <a:pt x="250" y="487"/>
                  </a:cubicBezTo>
                  <a:cubicBezTo>
                    <a:pt x="0" y="1071"/>
                    <a:pt x="167" y="1749"/>
                    <a:pt x="679" y="2142"/>
                  </a:cubicBezTo>
                  <a:lnTo>
                    <a:pt x="2334" y="3487"/>
                  </a:lnTo>
                  <a:cubicBezTo>
                    <a:pt x="2738" y="3721"/>
                    <a:pt x="3066" y="3824"/>
                    <a:pt x="3338" y="3824"/>
                  </a:cubicBezTo>
                  <a:cubicBezTo>
                    <a:pt x="3523" y="3824"/>
                    <a:pt x="3682" y="3777"/>
                    <a:pt x="3822" y="3690"/>
                  </a:cubicBezTo>
                  <a:cubicBezTo>
                    <a:pt x="4334" y="3368"/>
                    <a:pt x="4346" y="2630"/>
                    <a:pt x="3917" y="2225"/>
                  </a:cubicBezTo>
                  <a:lnTo>
                    <a:pt x="2167" y="582"/>
                  </a:lnTo>
                  <a:cubicBezTo>
                    <a:pt x="2084" y="499"/>
                    <a:pt x="1977" y="416"/>
                    <a:pt x="1870" y="356"/>
                  </a:cubicBezTo>
                  <a:cubicBezTo>
                    <a:pt x="1480" y="103"/>
                    <a:pt x="1174" y="1"/>
                    <a:pt x="933" y="1"/>
                  </a:cubicBez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5"/>
            <p:cNvSpPr/>
            <p:nvPr/>
          </p:nvSpPr>
          <p:spPr>
            <a:xfrm>
              <a:off x="5288331" y="1910950"/>
              <a:ext cx="116011" cy="105019"/>
            </a:xfrm>
            <a:custGeom>
              <a:rect b="b" l="l" r="r" t="t"/>
              <a:pathLst>
                <a:path extrusionOk="0" h="4118" w="4549">
                  <a:moveTo>
                    <a:pt x="1096" y="284"/>
                  </a:moveTo>
                  <a:cubicBezTo>
                    <a:pt x="1322" y="284"/>
                    <a:pt x="1608" y="391"/>
                    <a:pt x="1953" y="617"/>
                  </a:cubicBezTo>
                  <a:cubicBezTo>
                    <a:pt x="2048" y="677"/>
                    <a:pt x="2144" y="748"/>
                    <a:pt x="2227" y="832"/>
                  </a:cubicBezTo>
                  <a:lnTo>
                    <a:pt x="3965" y="2475"/>
                  </a:lnTo>
                  <a:cubicBezTo>
                    <a:pt x="4156" y="2653"/>
                    <a:pt x="4251" y="2903"/>
                    <a:pt x="4227" y="3165"/>
                  </a:cubicBezTo>
                  <a:cubicBezTo>
                    <a:pt x="4215" y="3391"/>
                    <a:pt x="4084" y="3594"/>
                    <a:pt x="3906" y="3713"/>
                  </a:cubicBezTo>
                  <a:cubicBezTo>
                    <a:pt x="3783" y="3790"/>
                    <a:pt x="3642" y="3829"/>
                    <a:pt x="3483" y="3829"/>
                  </a:cubicBezTo>
                  <a:cubicBezTo>
                    <a:pt x="3228" y="3829"/>
                    <a:pt x="2925" y="3728"/>
                    <a:pt x="2572" y="3522"/>
                  </a:cubicBezTo>
                  <a:lnTo>
                    <a:pt x="917" y="2177"/>
                  </a:lnTo>
                  <a:cubicBezTo>
                    <a:pt x="465" y="1832"/>
                    <a:pt x="298" y="1213"/>
                    <a:pt x="524" y="689"/>
                  </a:cubicBezTo>
                  <a:cubicBezTo>
                    <a:pt x="596" y="510"/>
                    <a:pt x="739" y="367"/>
                    <a:pt x="917" y="308"/>
                  </a:cubicBezTo>
                  <a:cubicBezTo>
                    <a:pt x="977" y="284"/>
                    <a:pt x="1036" y="284"/>
                    <a:pt x="1096" y="284"/>
                  </a:cubicBezTo>
                  <a:close/>
                  <a:moveTo>
                    <a:pt x="1095" y="0"/>
                  </a:moveTo>
                  <a:cubicBezTo>
                    <a:pt x="1007" y="0"/>
                    <a:pt x="924" y="12"/>
                    <a:pt x="846" y="34"/>
                  </a:cubicBezTo>
                  <a:cubicBezTo>
                    <a:pt x="584" y="117"/>
                    <a:pt x="370" y="320"/>
                    <a:pt x="274" y="570"/>
                  </a:cubicBezTo>
                  <a:cubicBezTo>
                    <a:pt x="0" y="1213"/>
                    <a:pt x="191" y="1963"/>
                    <a:pt x="739" y="2403"/>
                  </a:cubicBezTo>
                  <a:lnTo>
                    <a:pt x="2417" y="3749"/>
                  </a:lnTo>
                  <a:cubicBezTo>
                    <a:pt x="2739" y="3963"/>
                    <a:pt x="3108" y="4094"/>
                    <a:pt x="3489" y="4118"/>
                  </a:cubicBezTo>
                  <a:lnTo>
                    <a:pt x="3501" y="4106"/>
                  </a:lnTo>
                  <a:cubicBezTo>
                    <a:pt x="3508" y="4106"/>
                    <a:pt x="3516" y="4106"/>
                    <a:pt x="3523" y="4106"/>
                  </a:cubicBezTo>
                  <a:cubicBezTo>
                    <a:pt x="4037" y="4106"/>
                    <a:pt x="4466" y="3705"/>
                    <a:pt x="4513" y="3177"/>
                  </a:cubicBezTo>
                  <a:cubicBezTo>
                    <a:pt x="4549" y="2844"/>
                    <a:pt x="4418" y="2498"/>
                    <a:pt x="4168" y="2260"/>
                  </a:cubicBezTo>
                  <a:lnTo>
                    <a:pt x="2417" y="617"/>
                  </a:lnTo>
                  <a:cubicBezTo>
                    <a:pt x="2322" y="534"/>
                    <a:pt x="2215" y="451"/>
                    <a:pt x="2108" y="367"/>
                  </a:cubicBezTo>
                  <a:cubicBezTo>
                    <a:pt x="1725" y="121"/>
                    <a:pt x="1383" y="0"/>
                    <a:pt x="10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5"/>
            <p:cNvSpPr/>
            <p:nvPr/>
          </p:nvSpPr>
          <p:spPr>
            <a:xfrm>
              <a:off x="5322046" y="1870401"/>
              <a:ext cx="109635" cy="99944"/>
            </a:xfrm>
            <a:custGeom>
              <a:rect b="b" l="l" r="r" t="t"/>
              <a:pathLst>
                <a:path extrusionOk="0" h="3919" w="4299">
                  <a:moveTo>
                    <a:pt x="969" y="1"/>
                  </a:moveTo>
                  <a:cubicBezTo>
                    <a:pt x="632" y="1"/>
                    <a:pt x="417" y="207"/>
                    <a:pt x="286" y="469"/>
                  </a:cubicBezTo>
                  <a:cubicBezTo>
                    <a:pt x="0" y="1040"/>
                    <a:pt x="155" y="1731"/>
                    <a:pt x="643" y="2148"/>
                  </a:cubicBezTo>
                  <a:lnTo>
                    <a:pt x="2250" y="3541"/>
                  </a:lnTo>
                  <a:cubicBezTo>
                    <a:pt x="2669" y="3802"/>
                    <a:pt x="3008" y="3919"/>
                    <a:pt x="3291" y="3919"/>
                  </a:cubicBezTo>
                  <a:cubicBezTo>
                    <a:pt x="3458" y="3919"/>
                    <a:pt x="3606" y="3878"/>
                    <a:pt x="3739" y="3803"/>
                  </a:cubicBezTo>
                  <a:cubicBezTo>
                    <a:pt x="4251" y="3493"/>
                    <a:pt x="4298" y="2767"/>
                    <a:pt x="3882" y="2338"/>
                  </a:cubicBezTo>
                  <a:lnTo>
                    <a:pt x="2203" y="636"/>
                  </a:lnTo>
                  <a:cubicBezTo>
                    <a:pt x="2107" y="540"/>
                    <a:pt x="2012" y="457"/>
                    <a:pt x="1917" y="386"/>
                  </a:cubicBezTo>
                  <a:cubicBezTo>
                    <a:pt x="1526" y="110"/>
                    <a:pt x="1215" y="1"/>
                    <a:pt x="969" y="1"/>
                  </a:cubicBez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5"/>
            <p:cNvSpPr/>
            <p:nvPr/>
          </p:nvSpPr>
          <p:spPr>
            <a:xfrm>
              <a:off x="5318399" y="1866856"/>
              <a:ext cx="114175" cy="107519"/>
            </a:xfrm>
            <a:custGeom>
              <a:rect b="b" l="l" r="r" t="t"/>
              <a:pathLst>
                <a:path extrusionOk="0" h="4216" w="4477">
                  <a:moveTo>
                    <a:pt x="1107" y="286"/>
                  </a:moveTo>
                  <a:cubicBezTo>
                    <a:pt x="1346" y="286"/>
                    <a:pt x="1631" y="405"/>
                    <a:pt x="1977" y="644"/>
                  </a:cubicBezTo>
                  <a:cubicBezTo>
                    <a:pt x="2072" y="715"/>
                    <a:pt x="2155" y="786"/>
                    <a:pt x="2239" y="870"/>
                  </a:cubicBezTo>
                  <a:lnTo>
                    <a:pt x="3917" y="2584"/>
                  </a:lnTo>
                  <a:cubicBezTo>
                    <a:pt x="4096" y="2763"/>
                    <a:pt x="4179" y="3025"/>
                    <a:pt x="4155" y="3275"/>
                  </a:cubicBezTo>
                  <a:cubicBezTo>
                    <a:pt x="4132" y="3501"/>
                    <a:pt x="4001" y="3704"/>
                    <a:pt x="3798" y="3823"/>
                  </a:cubicBezTo>
                  <a:cubicBezTo>
                    <a:pt x="3686" y="3889"/>
                    <a:pt x="3560" y="3922"/>
                    <a:pt x="3420" y="3922"/>
                  </a:cubicBezTo>
                  <a:cubicBezTo>
                    <a:pt x="3157" y="3922"/>
                    <a:pt x="2846" y="3805"/>
                    <a:pt x="2489" y="3573"/>
                  </a:cubicBezTo>
                  <a:lnTo>
                    <a:pt x="881" y="2168"/>
                  </a:lnTo>
                  <a:cubicBezTo>
                    <a:pt x="441" y="1799"/>
                    <a:pt x="298" y="1191"/>
                    <a:pt x="548" y="667"/>
                  </a:cubicBezTo>
                  <a:cubicBezTo>
                    <a:pt x="619" y="489"/>
                    <a:pt x="774" y="358"/>
                    <a:pt x="953" y="298"/>
                  </a:cubicBezTo>
                  <a:cubicBezTo>
                    <a:pt x="1000" y="286"/>
                    <a:pt x="1060" y="286"/>
                    <a:pt x="1107" y="286"/>
                  </a:cubicBezTo>
                  <a:close/>
                  <a:moveTo>
                    <a:pt x="1109" y="0"/>
                  </a:moveTo>
                  <a:cubicBezTo>
                    <a:pt x="1038" y="0"/>
                    <a:pt x="970" y="8"/>
                    <a:pt x="905" y="24"/>
                  </a:cubicBezTo>
                  <a:cubicBezTo>
                    <a:pt x="631" y="96"/>
                    <a:pt x="417" y="286"/>
                    <a:pt x="310" y="536"/>
                  </a:cubicBezTo>
                  <a:cubicBezTo>
                    <a:pt x="0" y="1167"/>
                    <a:pt x="167" y="1929"/>
                    <a:pt x="691" y="2382"/>
                  </a:cubicBezTo>
                  <a:lnTo>
                    <a:pt x="2322" y="3799"/>
                  </a:lnTo>
                  <a:cubicBezTo>
                    <a:pt x="2739" y="4073"/>
                    <a:pt x="3108" y="4204"/>
                    <a:pt x="3429" y="4204"/>
                  </a:cubicBezTo>
                  <a:lnTo>
                    <a:pt x="3429" y="4215"/>
                  </a:lnTo>
                  <a:cubicBezTo>
                    <a:pt x="3941" y="4215"/>
                    <a:pt x="4382" y="3834"/>
                    <a:pt x="4441" y="3323"/>
                  </a:cubicBezTo>
                  <a:cubicBezTo>
                    <a:pt x="4477" y="2977"/>
                    <a:pt x="4370" y="2632"/>
                    <a:pt x="4132" y="2382"/>
                  </a:cubicBezTo>
                  <a:lnTo>
                    <a:pt x="2441" y="679"/>
                  </a:lnTo>
                  <a:cubicBezTo>
                    <a:pt x="2358" y="572"/>
                    <a:pt x="2250" y="489"/>
                    <a:pt x="2143" y="417"/>
                  </a:cubicBezTo>
                  <a:cubicBezTo>
                    <a:pt x="1750" y="139"/>
                    <a:pt x="1403" y="0"/>
                    <a:pt x="1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5"/>
            <p:cNvSpPr/>
            <p:nvPr/>
          </p:nvSpPr>
          <p:spPr>
            <a:xfrm>
              <a:off x="5363334" y="1832504"/>
              <a:ext cx="106294" cy="103770"/>
            </a:xfrm>
            <a:custGeom>
              <a:rect b="b" l="l" r="r" t="t"/>
              <a:pathLst>
                <a:path extrusionOk="0" h="4069" w="4168">
                  <a:moveTo>
                    <a:pt x="963" y="0"/>
                  </a:moveTo>
                  <a:cubicBezTo>
                    <a:pt x="661" y="0"/>
                    <a:pt x="452" y="180"/>
                    <a:pt x="310" y="419"/>
                  </a:cubicBezTo>
                  <a:cubicBezTo>
                    <a:pt x="0" y="979"/>
                    <a:pt x="96" y="1669"/>
                    <a:pt x="560" y="2110"/>
                  </a:cubicBezTo>
                  <a:lnTo>
                    <a:pt x="2072" y="3622"/>
                  </a:lnTo>
                  <a:cubicBezTo>
                    <a:pt x="2497" y="3934"/>
                    <a:pt x="2846" y="4069"/>
                    <a:pt x="3142" y="4069"/>
                  </a:cubicBezTo>
                  <a:cubicBezTo>
                    <a:pt x="3285" y="4069"/>
                    <a:pt x="3416" y="4037"/>
                    <a:pt x="3536" y="3979"/>
                  </a:cubicBezTo>
                  <a:cubicBezTo>
                    <a:pt x="4072" y="3705"/>
                    <a:pt x="4168" y="2979"/>
                    <a:pt x="3775" y="2526"/>
                  </a:cubicBezTo>
                  <a:lnTo>
                    <a:pt x="2215" y="717"/>
                  </a:lnTo>
                  <a:cubicBezTo>
                    <a:pt x="2132" y="621"/>
                    <a:pt x="2036" y="526"/>
                    <a:pt x="1941" y="455"/>
                  </a:cubicBezTo>
                  <a:cubicBezTo>
                    <a:pt x="1538" y="128"/>
                    <a:pt x="1217" y="0"/>
                    <a:pt x="963" y="0"/>
                  </a:cubicBez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5"/>
            <p:cNvSpPr/>
            <p:nvPr/>
          </p:nvSpPr>
          <p:spPr>
            <a:xfrm>
              <a:off x="5359381" y="1829112"/>
              <a:ext cx="111165" cy="110961"/>
            </a:xfrm>
            <a:custGeom>
              <a:rect b="b" l="l" r="r" t="t"/>
              <a:pathLst>
                <a:path extrusionOk="0" h="4351" w="4359">
                  <a:moveTo>
                    <a:pt x="1120" y="278"/>
                  </a:moveTo>
                  <a:cubicBezTo>
                    <a:pt x="1370" y="278"/>
                    <a:pt x="1667" y="421"/>
                    <a:pt x="2013" y="695"/>
                  </a:cubicBezTo>
                  <a:cubicBezTo>
                    <a:pt x="2096" y="766"/>
                    <a:pt x="2179" y="850"/>
                    <a:pt x="2263" y="945"/>
                  </a:cubicBezTo>
                  <a:lnTo>
                    <a:pt x="3822" y="2755"/>
                  </a:lnTo>
                  <a:cubicBezTo>
                    <a:pt x="3989" y="2945"/>
                    <a:pt x="4061" y="3219"/>
                    <a:pt x="4013" y="3469"/>
                  </a:cubicBezTo>
                  <a:cubicBezTo>
                    <a:pt x="3977" y="3695"/>
                    <a:pt x="3834" y="3886"/>
                    <a:pt x="3632" y="3981"/>
                  </a:cubicBezTo>
                  <a:cubicBezTo>
                    <a:pt x="3528" y="4031"/>
                    <a:pt x="3416" y="4057"/>
                    <a:pt x="3296" y="4057"/>
                  </a:cubicBezTo>
                  <a:cubicBezTo>
                    <a:pt x="3019" y="4057"/>
                    <a:pt x="2700" y="3922"/>
                    <a:pt x="2334" y="3648"/>
                  </a:cubicBezTo>
                  <a:lnTo>
                    <a:pt x="822" y="2147"/>
                  </a:lnTo>
                  <a:cubicBezTo>
                    <a:pt x="405" y="1755"/>
                    <a:pt x="310" y="1123"/>
                    <a:pt x="584" y="623"/>
                  </a:cubicBezTo>
                  <a:cubicBezTo>
                    <a:pt x="667" y="457"/>
                    <a:pt x="834" y="326"/>
                    <a:pt x="1024" y="278"/>
                  </a:cubicBezTo>
                  <a:close/>
                  <a:moveTo>
                    <a:pt x="1134" y="0"/>
                  </a:moveTo>
                  <a:cubicBezTo>
                    <a:pt x="1080" y="0"/>
                    <a:pt x="1027" y="5"/>
                    <a:pt x="977" y="16"/>
                  </a:cubicBezTo>
                  <a:cubicBezTo>
                    <a:pt x="703" y="64"/>
                    <a:pt x="465" y="242"/>
                    <a:pt x="346" y="492"/>
                  </a:cubicBezTo>
                  <a:cubicBezTo>
                    <a:pt x="1" y="1100"/>
                    <a:pt x="120" y="1862"/>
                    <a:pt x="620" y="2350"/>
                  </a:cubicBezTo>
                  <a:lnTo>
                    <a:pt x="2144" y="3862"/>
                  </a:lnTo>
                  <a:cubicBezTo>
                    <a:pt x="2584" y="4183"/>
                    <a:pt x="2965" y="4338"/>
                    <a:pt x="3299" y="4338"/>
                  </a:cubicBezTo>
                  <a:lnTo>
                    <a:pt x="3299" y="4350"/>
                  </a:lnTo>
                  <a:cubicBezTo>
                    <a:pt x="3787" y="4350"/>
                    <a:pt x="4203" y="4005"/>
                    <a:pt x="4287" y="3529"/>
                  </a:cubicBezTo>
                  <a:cubicBezTo>
                    <a:pt x="4358" y="3183"/>
                    <a:pt x="4263" y="2838"/>
                    <a:pt x="4037" y="2576"/>
                  </a:cubicBezTo>
                  <a:lnTo>
                    <a:pt x="2477" y="766"/>
                  </a:lnTo>
                  <a:cubicBezTo>
                    <a:pt x="2394" y="659"/>
                    <a:pt x="2287" y="564"/>
                    <a:pt x="2191" y="481"/>
                  </a:cubicBezTo>
                  <a:cubicBezTo>
                    <a:pt x="1797" y="167"/>
                    <a:pt x="1438" y="0"/>
                    <a:pt x="1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5"/>
            <p:cNvSpPr/>
            <p:nvPr/>
          </p:nvSpPr>
          <p:spPr>
            <a:xfrm>
              <a:off x="5380344" y="1901182"/>
              <a:ext cx="111038" cy="143630"/>
            </a:xfrm>
            <a:custGeom>
              <a:rect b="b" l="l" r="r" t="t"/>
              <a:pathLst>
                <a:path extrusionOk="0" h="5632" w="4354">
                  <a:moveTo>
                    <a:pt x="3596" y="0"/>
                  </a:moveTo>
                  <a:cubicBezTo>
                    <a:pt x="1679" y="869"/>
                    <a:pt x="0" y="2155"/>
                    <a:pt x="750" y="3131"/>
                  </a:cubicBezTo>
                  <a:cubicBezTo>
                    <a:pt x="889" y="3315"/>
                    <a:pt x="1116" y="3389"/>
                    <a:pt x="1391" y="3389"/>
                  </a:cubicBezTo>
                  <a:cubicBezTo>
                    <a:pt x="2103" y="3389"/>
                    <a:pt x="3134" y="2893"/>
                    <a:pt x="3773" y="2543"/>
                  </a:cubicBezTo>
                  <a:lnTo>
                    <a:pt x="3773" y="2543"/>
                  </a:lnTo>
                  <a:lnTo>
                    <a:pt x="3781" y="2656"/>
                  </a:lnTo>
                  <a:lnTo>
                    <a:pt x="3781" y="2656"/>
                  </a:lnTo>
                  <a:cubicBezTo>
                    <a:pt x="3928" y="2511"/>
                    <a:pt x="4107" y="2368"/>
                    <a:pt x="4322" y="2227"/>
                  </a:cubicBezTo>
                  <a:cubicBezTo>
                    <a:pt x="4343" y="2213"/>
                    <a:pt x="4353" y="2206"/>
                    <a:pt x="4353" y="2206"/>
                  </a:cubicBezTo>
                  <a:lnTo>
                    <a:pt x="4353" y="2206"/>
                  </a:lnTo>
                  <a:cubicBezTo>
                    <a:pt x="4352" y="2206"/>
                    <a:pt x="4121" y="2353"/>
                    <a:pt x="3773" y="2543"/>
                  </a:cubicBezTo>
                  <a:lnTo>
                    <a:pt x="3773" y="2543"/>
                  </a:lnTo>
                  <a:lnTo>
                    <a:pt x="3596" y="0"/>
                  </a:lnTo>
                  <a:close/>
                  <a:moveTo>
                    <a:pt x="3781" y="2656"/>
                  </a:moveTo>
                  <a:cubicBezTo>
                    <a:pt x="2329" y="4090"/>
                    <a:pt x="3989" y="5632"/>
                    <a:pt x="3989" y="5632"/>
                  </a:cubicBezTo>
                  <a:lnTo>
                    <a:pt x="3781" y="2656"/>
                  </a:ln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5"/>
            <p:cNvSpPr/>
            <p:nvPr/>
          </p:nvSpPr>
          <p:spPr>
            <a:xfrm>
              <a:off x="5390061" y="1897408"/>
              <a:ext cx="105070" cy="151051"/>
            </a:xfrm>
            <a:custGeom>
              <a:rect b="b" l="l" r="r" t="t"/>
              <a:pathLst>
                <a:path extrusionOk="0" h="5923" w="4120">
                  <a:moveTo>
                    <a:pt x="3215" y="1"/>
                  </a:moveTo>
                  <a:cubicBezTo>
                    <a:pt x="3195" y="1"/>
                    <a:pt x="3175" y="9"/>
                    <a:pt x="3155" y="29"/>
                  </a:cubicBezTo>
                  <a:cubicBezTo>
                    <a:pt x="2322" y="398"/>
                    <a:pt x="357" y="1398"/>
                    <a:pt x="83" y="2517"/>
                  </a:cubicBezTo>
                  <a:cubicBezTo>
                    <a:pt x="0" y="2803"/>
                    <a:pt x="60" y="3125"/>
                    <a:pt x="250" y="3363"/>
                  </a:cubicBezTo>
                  <a:cubicBezTo>
                    <a:pt x="417" y="3588"/>
                    <a:pt x="683" y="3677"/>
                    <a:pt x="1001" y="3677"/>
                  </a:cubicBezTo>
                  <a:cubicBezTo>
                    <a:pt x="1591" y="3677"/>
                    <a:pt x="2358" y="3370"/>
                    <a:pt x="3000" y="3053"/>
                  </a:cubicBezTo>
                  <a:lnTo>
                    <a:pt x="3000" y="3053"/>
                  </a:lnTo>
                  <a:cubicBezTo>
                    <a:pt x="2810" y="3315"/>
                    <a:pt x="2703" y="3625"/>
                    <a:pt x="2667" y="3946"/>
                  </a:cubicBezTo>
                  <a:cubicBezTo>
                    <a:pt x="2584" y="5006"/>
                    <a:pt x="3477" y="5851"/>
                    <a:pt x="3512" y="5887"/>
                  </a:cubicBezTo>
                  <a:cubicBezTo>
                    <a:pt x="3536" y="5911"/>
                    <a:pt x="3572" y="5923"/>
                    <a:pt x="3608" y="5923"/>
                  </a:cubicBezTo>
                  <a:lnTo>
                    <a:pt x="3620" y="5923"/>
                  </a:lnTo>
                  <a:cubicBezTo>
                    <a:pt x="3739" y="5911"/>
                    <a:pt x="3786" y="5768"/>
                    <a:pt x="3715" y="5673"/>
                  </a:cubicBezTo>
                  <a:cubicBezTo>
                    <a:pt x="3703" y="5661"/>
                    <a:pt x="2881" y="4887"/>
                    <a:pt x="2953" y="3970"/>
                  </a:cubicBezTo>
                  <a:cubicBezTo>
                    <a:pt x="3000" y="3410"/>
                    <a:pt x="3358" y="2922"/>
                    <a:pt x="4036" y="2482"/>
                  </a:cubicBezTo>
                  <a:cubicBezTo>
                    <a:pt x="4096" y="2434"/>
                    <a:pt x="4120" y="2351"/>
                    <a:pt x="4084" y="2279"/>
                  </a:cubicBezTo>
                  <a:cubicBezTo>
                    <a:pt x="4055" y="2236"/>
                    <a:pt x="4010" y="2215"/>
                    <a:pt x="3965" y="2215"/>
                  </a:cubicBezTo>
                  <a:cubicBezTo>
                    <a:pt x="3935" y="2215"/>
                    <a:pt x="3905" y="2225"/>
                    <a:pt x="3882" y="2244"/>
                  </a:cubicBezTo>
                  <a:cubicBezTo>
                    <a:pt x="3077" y="2737"/>
                    <a:pt x="1773" y="3400"/>
                    <a:pt x="1001" y="3400"/>
                  </a:cubicBezTo>
                  <a:cubicBezTo>
                    <a:pt x="768" y="3400"/>
                    <a:pt x="584" y="3340"/>
                    <a:pt x="476" y="3196"/>
                  </a:cubicBezTo>
                  <a:cubicBezTo>
                    <a:pt x="333" y="3017"/>
                    <a:pt x="298" y="2791"/>
                    <a:pt x="357" y="2577"/>
                  </a:cubicBezTo>
                  <a:cubicBezTo>
                    <a:pt x="524" y="1898"/>
                    <a:pt x="1643" y="1017"/>
                    <a:pt x="3274" y="279"/>
                  </a:cubicBezTo>
                  <a:cubicBezTo>
                    <a:pt x="3426" y="269"/>
                    <a:pt x="3329" y="1"/>
                    <a:pt x="32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5"/>
            <p:cNvSpPr/>
            <p:nvPr/>
          </p:nvSpPr>
          <p:spPr>
            <a:xfrm>
              <a:off x="5648452" y="2274947"/>
              <a:ext cx="1048790" cy="816208"/>
            </a:xfrm>
            <a:custGeom>
              <a:rect b="b" l="l" r="r" t="t"/>
              <a:pathLst>
                <a:path extrusionOk="0" h="32005" w="41125">
                  <a:moveTo>
                    <a:pt x="8073" y="1"/>
                  </a:moveTo>
                  <a:cubicBezTo>
                    <a:pt x="6954" y="3787"/>
                    <a:pt x="3834" y="7132"/>
                    <a:pt x="60" y="8240"/>
                  </a:cubicBezTo>
                  <a:lnTo>
                    <a:pt x="0" y="8264"/>
                  </a:lnTo>
                  <a:lnTo>
                    <a:pt x="7692" y="17908"/>
                  </a:lnTo>
                  <a:cubicBezTo>
                    <a:pt x="7966" y="19003"/>
                    <a:pt x="9347" y="20432"/>
                    <a:pt x="9347" y="20432"/>
                  </a:cubicBezTo>
                  <a:lnTo>
                    <a:pt x="8716" y="28195"/>
                  </a:lnTo>
                  <a:lnTo>
                    <a:pt x="34695" y="32005"/>
                  </a:lnTo>
                  <a:cubicBezTo>
                    <a:pt x="34695" y="32005"/>
                    <a:pt x="34874" y="26349"/>
                    <a:pt x="35017" y="21563"/>
                  </a:cubicBezTo>
                  <a:lnTo>
                    <a:pt x="40029" y="22813"/>
                  </a:lnTo>
                  <a:lnTo>
                    <a:pt x="39779" y="21396"/>
                  </a:lnTo>
                  <a:cubicBezTo>
                    <a:pt x="39243" y="17991"/>
                    <a:pt x="39553" y="14502"/>
                    <a:pt x="40672" y="11240"/>
                  </a:cubicBezTo>
                  <a:lnTo>
                    <a:pt x="41124" y="9919"/>
                  </a:lnTo>
                  <a:cubicBezTo>
                    <a:pt x="41124" y="9919"/>
                    <a:pt x="33612" y="7347"/>
                    <a:pt x="33302" y="7228"/>
                  </a:cubicBezTo>
                  <a:cubicBezTo>
                    <a:pt x="31588" y="6597"/>
                    <a:pt x="29742" y="6359"/>
                    <a:pt x="27920" y="6192"/>
                  </a:cubicBezTo>
                  <a:cubicBezTo>
                    <a:pt x="26516" y="6073"/>
                    <a:pt x="25099" y="5989"/>
                    <a:pt x="23682" y="5978"/>
                  </a:cubicBezTo>
                  <a:cubicBezTo>
                    <a:pt x="23567" y="5976"/>
                    <a:pt x="23451" y="5976"/>
                    <a:pt x="23334" y="5976"/>
                  </a:cubicBezTo>
                  <a:cubicBezTo>
                    <a:pt x="21180" y="5976"/>
                    <a:pt x="18646" y="6188"/>
                    <a:pt x="16240" y="6775"/>
                  </a:cubicBezTo>
                  <a:lnTo>
                    <a:pt x="809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5"/>
            <p:cNvSpPr/>
            <p:nvPr/>
          </p:nvSpPr>
          <p:spPr>
            <a:xfrm>
              <a:off x="5644499" y="2271300"/>
              <a:ext cx="1056390" cy="823195"/>
            </a:xfrm>
            <a:custGeom>
              <a:rect b="b" l="l" r="r" t="t"/>
              <a:pathLst>
                <a:path extrusionOk="0" h="32279" w="41423">
                  <a:moveTo>
                    <a:pt x="8311" y="370"/>
                  </a:moveTo>
                  <a:lnTo>
                    <a:pt x="16312" y="7014"/>
                  </a:lnTo>
                  <a:cubicBezTo>
                    <a:pt x="16338" y="7031"/>
                    <a:pt x="16371" y="7042"/>
                    <a:pt x="16400" y="7042"/>
                  </a:cubicBezTo>
                  <a:cubicBezTo>
                    <a:pt x="16411" y="7042"/>
                    <a:pt x="16422" y="7041"/>
                    <a:pt x="16431" y="7037"/>
                  </a:cubicBezTo>
                  <a:cubicBezTo>
                    <a:pt x="19107" y="6385"/>
                    <a:pt x="21783" y="6239"/>
                    <a:pt x="23615" y="6239"/>
                  </a:cubicBezTo>
                  <a:cubicBezTo>
                    <a:pt x="23691" y="6239"/>
                    <a:pt x="23764" y="6239"/>
                    <a:pt x="23837" y="6240"/>
                  </a:cubicBezTo>
                  <a:cubicBezTo>
                    <a:pt x="25147" y="6252"/>
                    <a:pt x="26528" y="6323"/>
                    <a:pt x="28064" y="6466"/>
                  </a:cubicBezTo>
                  <a:cubicBezTo>
                    <a:pt x="29826" y="6621"/>
                    <a:pt x="31695" y="6859"/>
                    <a:pt x="33409" y="7490"/>
                  </a:cubicBezTo>
                  <a:cubicBezTo>
                    <a:pt x="33695" y="7597"/>
                    <a:pt x="40053" y="9776"/>
                    <a:pt x="41089" y="10133"/>
                  </a:cubicBezTo>
                  <a:lnTo>
                    <a:pt x="40696" y="11324"/>
                  </a:lnTo>
                  <a:cubicBezTo>
                    <a:pt x="39577" y="14610"/>
                    <a:pt x="39267" y="18122"/>
                    <a:pt x="39803" y="21551"/>
                  </a:cubicBezTo>
                  <a:lnTo>
                    <a:pt x="40006" y="22754"/>
                  </a:lnTo>
                  <a:lnTo>
                    <a:pt x="40006" y="22754"/>
                  </a:lnTo>
                  <a:lnTo>
                    <a:pt x="35219" y="21563"/>
                  </a:lnTo>
                  <a:cubicBezTo>
                    <a:pt x="35205" y="21559"/>
                    <a:pt x="35191" y="21558"/>
                    <a:pt x="35178" y="21558"/>
                  </a:cubicBezTo>
                  <a:cubicBezTo>
                    <a:pt x="35101" y="21558"/>
                    <a:pt x="35041" y="21613"/>
                    <a:pt x="35041" y="21694"/>
                  </a:cubicBezTo>
                  <a:cubicBezTo>
                    <a:pt x="34910" y="26004"/>
                    <a:pt x="34755" y="31028"/>
                    <a:pt x="34719" y="31981"/>
                  </a:cubicBezTo>
                  <a:lnTo>
                    <a:pt x="9025" y="28219"/>
                  </a:lnTo>
                  <a:lnTo>
                    <a:pt x="9645" y="20563"/>
                  </a:lnTo>
                  <a:cubicBezTo>
                    <a:pt x="9656" y="20527"/>
                    <a:pt x="9633" y="20491"/>
                    <a:pt x="9609" y="20456"/>
                  </a:cubicBezTo>
                  <a:cubicBezTo>
                    <a:pt x="9597" y="20444"/>
                    <a:pt x="8252" y="19051"/>
                    <a:pt x="7990" y="18003"/>
                  </a:cubicBezTo>
                  <a:cubicBezTo>
                    <a:pt x="7990" y="17979"/>
                    <a:pt x="7978" y="17955"/>
                    <a:pt x="7966" y="17943"/>
                  </a:cubicBezTo>
                  <a:lnTo>
                    <a:pt x="393" y="8466"/>
                  </a:lnTo>
                  <a:cubicBezTo>
                    <a:pt x="4025" y="7335"/>
                    <a:pt x="7097" y="4192"/>
                    <a:pt x="8311" y="370"/>
                  </a:cubicBezTo>
                  <a:close/>
                  <a:moveTo>
                    <a:pt x="8228" y="1"/>
                  </a:moveTo>
                  <a:cubicBezTo>
                    <a:pt x="8168" y="13"/>
                    <a:pt x="8121" y="48"/>
                    <a:pt x="8097" y="108"/>
                  </a:cubicBezTo>
                  <a:cubicBezTo>
                    <a:pt x="6942" y="3977"/>
                    <a:pt x="3834" y="7168"/>
                    <a:pt x="179" y="8252"/>
                  </a:cubicBezTo>
                  <a:lnTo>
                    <a:pt x="120" y="8264"/>
                  </a:lnTo>
                  <a:cubicBezTo>
                    <a:pt x="72" y="8287"/>
                    <a:pt x="36" y="8323"/>
                    <a:pt x="24" y="8359"/>
                  </a:cubicBezTo>
                  <a:cubicBezTo>
                    <a:pt x="1" y="8407"/>
                    <a:pt x="12" y="8454"/>
                    <a:pt x="48" y="8490"/>
                  </a:cubicBezTo>
                  <a:lnTo>
                    <a:pt x="7728" y="18110"/>
                  </a:lnTo>
                  <a:cubicBezTo>
                    <a:pt x="7990" y="19134"/>
                    <a:pt x="9121" y="20360"/>
                    <a:pt x="9359" y="20622"/>
                  </a:cubicBezTo>
                  <a:lnTo>
                    <a:pt x="8740" y="28326"/>
                  </a:lnTo>
                  <a:cubicBezTo>
                    <a:pt x="8728" y="28397"/>
                    <a:pt x="8787" y="28457"/>
                    <a:pt x="8859" y="28469"/>
                  </a:cubicBezTo>
                  <a:lnTo>
                    <a:pt x="34850" y="32279"/>
                  </a:lnTo>
                  <a:lnTo>
                    <a:pt x="34862" y="32279"/>
                  </a:lnTo>
                  <a:cubicBezTo>
                    <a:pt x="34886" y="32279"/>
                    <a:pt x="34922" y="32267"/>
                    <a:pt x="34945" y="32255"/>
                  </a:cubicBezTo>
                  <a:cubicBezTo>
                    <a:pt x="34969" y="32231"/>
                    <a:pt x="34993" y="32183"/>
                    <a:pt x="34993" y="32148"/>
                  </a:cubicBezTo>
                  <a:cubicBezTo>
                    <a:pt x="34993" y="32148"/>
                    <a:pt x="35160" y="26623"/>
                    <a:pt x="35314" y="21884"/>
                  </a:cubicBezTo>
                  <a:lnTo>
                    <a:pt x="40148" y="23087"/>
                  </a:lnTo>
                  <a:cubicBezTo>
                    <a:pt x="40160" y="23090"/>
                    <a:pt x="40171" y="23091"/>
                    <a:pt x="40182" y="23091"/>
                  </a:cubicBezTo>
                  <a:cubicBezTo>
                    <a:pt x="40264" y="23091"/>
                    <a:pt x="40337" y="23016"/>
                    <a:pt x="40327" y="22932"/>
                  </a:cubicBezTo>
                  <a:lnTo>
                    <a:pt x="40077" y="21515"/>
                  </a:lnTo>
                  <a:cubicBezTo>
                    <a:pt x="39553" y="18134"/>
                    <a:pt x="39851" y="14669"/>
                    <a:pt x="40958" y="11431"/>
                  </a:cubicBezTo>
                  <a:lnTo>
                    <a:pt x="41410" y="10109"/>
                  </a:lnTo>
                  <a:cubicBezTo>
                    <a:pt x="41422" y="10038"/>
                    <a:pt x="41387" y="9954"/>
                    <a:pt x="41315" y="9931"/>
                  </a:cubicBezTo>
                  <a:cubicBezTo>
                    <a:pt x="41244" y="9907"/>
                    <a:pt x="33802" y="7359"/>
                    <a:pt x="33505" y="7240"/>
                  </a:cubicBezTo>
                  <a:cubicBezTo>
                    <a:pt x="31754" y="6597"/>
                    <a:pt x="29873" y="6359"/>
                    <a:pt x="28087" y="6204"/>
                  </a:cubicBezTo>
                  <a:cubicBezTo>
                    <a:pt x="26551" y="6061"/>
                    <a:pt x="25158" y="5990"/>
                    <a:pt x="23837" y="5978"/>
                  </a:cubicBezTo>
                  <a:cubicBezTo>
                    <a:pt x="23759" y="5977"/>
                    <a:pt x="23679" y="5977"/>
                    <a:pt x="23598" y="5977"/>
                  </a:cubicBezTo>
                  <a:cubicBezTo>
                    <a:pt x="21767" y="5977"/>
                    <a:pt x="19110" y="6114"/>
                    <a:pt x="16431" y="6764"/>
                  </a:cubicBezTo>
                  <a:lnTo>
                    <a:pt x="8335" y="36"/>
                  </a:lnTo>
                  <a:cubicBezTo>
                    <a:pt x="8311" y="13"/>
                    <a:pt x="8275" y="13"/>
                    <a:pt x="8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5"/>
            <p:cNvSpPr/>
            <p:nvPr/>
          </p:nvSpPr>
          <p:spPr>
            <a:xfrm>
              <a:off x="6484985" y="2808740"/>
              <a:ext cx="56794" cy="102954"/>
            </a:xfrm>
            <a:custGeom>
              <a:rect b="b" l="l" r="r" t="t"/>
              <a:pathLst>
                <a:path extrusionOk="0" h="4037" w="2227">
                  <a:moveTo>
                    <a:pt x="0" y="1"/>
                  </a:moveTo>
                  <a:lnTo>
                    <a:pt x="1607" y="1108"/>
                  </a:lnTo>
                  <a:lnTo>
                    <a:pt x="2096" y="4037"/>
                  </a:lnTo>
                  <a:lnTo>
                    <a:pt x="2226" y="620"/>
                  </a:lnTo>
                  <a:lnTo>
                    <a:pt x="0" y="1"/>
                  </a:ln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5"/>
            <p:cNvSpPr/>
            <p:nvPr/>
          </p:nvSpPr>
          <p:spPr>
            <a:xfrm>
              <a:off x="6481032" y="2805016"/>
              <a:ext cx="64394" cy="110324"/>
            </a:xfrm>
            <a:custGeom>
              <a:rect b="b" l="l" r="r" t="t"/>
              <a:pathLst>
                <a:path extrusionOk="0" h="4326" w="2525">
                  <a:moveTo>
                    <a:pt x="941" y="516"/>
                  </a:moveTo>
                  <a:lnTo>
                    <a:pt x="2239" y="873"/>
                  </a:lnTo>
                  <a:lnTo>
                    <a:pt x="2155" y="2778"/>
                  </a:lnTo>
                  <a:lnTo>
                    <a:pt x="1905" y="1230"/>
                  </a:lnTo>
                  <a:cubicBezTo>
                    <a:pt x="1893" y="1183"/>
                    <a:pt x="1870" y="1159"/>
                    <a:pt x="1846" y="1135"/>
                  </a:cubicBezTo>
                  <a:lnTo>
                    <a:pt x="941" y="516"/>
                  </a:lnTo>
                  <a:close/>
                  <a:moveTo>
                    <a:pt x="161" y="1"/>
                  </a:moveTo>
                  <a:cubicBezTo>
                    <a:pt x="109" y="1"/>
                    <a:pt x="54" y="27"/>
                    <a:pt x="24" y="87"/>
                  </a:cubicBezTo>
                  <a:cubicBezTo>
                    <a:pt x="0" y="147"/>
                    <a:pt x="24" y="218"/>
                    <a:pt x="72" y="266"/>
                  </a:cubicBezTo>
                  <a:lnTo>
                    <a:pt x="1631" y="1325"/>
                  </a:lnTo>
                  <a:lnTo>
                    <a:pt x="2108" y="4207"/>
                  </a:lnTo>
                  <a:cubicBezTo>
                    <a:pt x="2120" y="4278"/>
                    <a:pt x="2179" y="4326"/>
                    <a:pt x="2251" y="4326"/>
                  </a:cubicBezTo>
                  <a:lnTo>
                    <a:pt x="2262" y="4326"/>
                  </a:lnTo>
                  <a:cubicBezTo>
                    <a:pt x="2334" y="4326"/>
                    <a:pt x="2393" y="4266"/>
                    <a:pt x="2393" y="4195"/>
                  </a:cubicBezTo>
                  <a:lnTo>
                    <a:pt x="2524" y="778"/>
                  </a:lnTo>
                  <a:cubicBezTo>
                    <a:pt x="2524" y="718"/>
                    <a:pt x="2477" y="647"/>
                    <a:pt x="2417" y="635"/>
                  </a:cubicBezTo>
                  <a:lnTo>
                    <a:pt x="191" y="4"/>
                  </a:lnTo>
                  <a:cubicBezTo>
                    <a:pt x="181" y="2"/>
                    <a:pt x="171"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5"/>
            <p:cNvSpPr/>
            <p:nvPr/>
          </p:nvSpPr>
          <p:spPr>
            <a:xfrm>
              <a:off x="5844592" y="2729197"/>
              <a:ext cx="46185" cy="260840"/>
            </a:xfrm>
            <a:custGeom>
              <a:rect b="b" l="l" r="r" t="t"/>
              <a:pathLst>
                <a:path extrusionOk="0" h="10228" w="1811">
                  <a:moveTo>
                    <a:pt x="1" y="0"/>
                  </a:moveTo>
                  <a:lnTo>
                    <a:pt x="1179" y="3334"/>
                  </a:lnTo>
                  <a:lnTo>
                    <a:pt x="1084" y="10228"/>
                  </a:lnTo>
                  <a:lnTo>
                    <a:pt x="1810" y="2441"/>
                  </a:lnTo>
                  <a:lnTo>
                    <a:pt x="1" y="0"/>
                  </a:ln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5"/>
            <p:cNvSpPr/>
            <p:nvPr/>
          </p:nvSpPr>
          <p:spPr>
            <a:xfrm>
              <a:off x="5840817" y="2725780"/>
              <a:ext cx="53912" cy="267904"/>
            </a:xfrm>
            <a:custGeom>
              <a:rect b="b" l="l" r="r" t="t"/>
              <a:pathLst>
                <a:path extrusionOk="0" h="10505" w="2114">
                  <a:moveTo>
                    <a:pt x="601" y="980"/>
                  </a:moveTo>
                  <a:lnTo>
                    <a:pt x="1804" y="2611"/>
                  </a:lnTo>
                  <a:lnTo>
                    <a:pt x="1423" y="6754"/>
                  </a:lnTo>
                  <a:lnTo>
                    <a:pt x="1470" y="3456"/>
                  </a:lnTo>
                  <a:cubicBezTo>
                    <a:pt x="1470" y="3444"/>
                    <a:pt x="1470" y="3432"/>
                    <a:pt x="1470" y="3409"/>
                  </a:cubicBezTo>
                  <a:lnTo>
                    <a:pt x="601" y="980"/>
                  </a:lnTo>
                  <a:close/>
                  <a:moveTo>
                    <a:pt x="170" y="1"/>
                  </a:moveTo>
                  <a:cubicBezTo>
                    <a:pt x="82" y="1"/>
                    <a:pt x="1" y="79"/>
                    <a:pt x="18" y="182"/>
                  </a:cubicBezTo>
                  <a:lnTo>
                    <a:pt x="1196" y="3480"/>
                  </a:lnTo>
                  <a:lnTo>
                    <a:pt x="1101" y="10350"/>
                  </a:lnTo>
                  <a:cubicBezTo>
                    <a:pt x="1101" y="10421"/>
                    <a:pt x="1161" y="10493"/>
                    <a:pt x="1232" y="10505"/>
                  </a:cubicBezTo>
                  <a:cubicBezTo>
                    <a:pt x="1316" y="10505"/>
                    <a:pt x="1375" y="10445"/>
                    <a:pt x="1387" y="10362"/>
                  </a:cubicBezTo>
                  <a:lnTo>
                    <a:pt x="2113" y="2575"/>
                  </a:lnTo>
                  <a:cubicBezTo>
                    <a:pt x="2113" y="2551"/>
                    <a:pt x="2101" y="2516"/>
                    <a:pt x="2078" y="2480"/>
                  </a:cubicBezTo>
                  <a:lnTo>
                    <a:pt x="268" y="39"/>
                  </a:lnTo>
                  <a:cubicBezTo>
                    <a:pt x="238" y="13"/>
                    <a:pt x="203" y="1"/>
                    <a:pt x="1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5"/>
            <p:cNvSpPr/>
            <p:nvPr/>
          </p:nvSpPr>
          <p:spPr>
            <a:xfrm>
              <a:off x="6597324" y="2511482"/>
              <a:ext cx="99919" cy="344972"/>
            </a:xfrm>
            <a:custGeom>
              <a:rect b="b" l="l" r="r" t="t"/>
              <a:pathLst>
                <a:path extrusionOk="0" h="13527" w="3918">
                  <a:moveTo>
                    <a:pt x="1977" y="1"/>
                  </a:moveTo>
                  <a:lnTo>
                    <a:pt x="1584" y="1191"/>
                  </a:lnTo>
                  <a:cubicBezTo>
                    <a:pt x="346" y="4799"/>
                    <a:pt x="0" y="8656"/>
                    <a:pt x="596" y="12431"/>
                  </a:cubicBezTo>
                  <a:lnTo>
                    <a:pt x="691" y="13002"/>
                  </a:lnTo>
                  <a:lnTo>
                    <a:pt x="2822" y="13526"/>
                  </a:lnTo>
                  <a:lnTo>
                    <a:pt x="2572" y="12109"/>
                  </a:lnTo>
                  <a:cubicBezTo>
                    <a:pt x="2048" y="8704"/>
                    <a:pt x="2358" y="5227"/>
                    <a:pt x="3465" y="1965"/>
                  </a:cubicBezTo>
                  <a:lnTo>
                    <a:pt x="3917" y="644"/>
                  </a:lnTo>
                  <a:lnTo>
                    <a:pt x="1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5"/>
            <p:cNvSpPr/>
            <p:nvPr/>
          </p:nvSpPr>
          <p:spPr>
            <a:xfrm>
              <a:off x="6593983" y="2508091"/>
              <a:ext cx="106906" cy="351986"/>
            </a:xfrm>
            <a:custGeom>
              <a:rect b="b" l="l" r="r" t="t"/>
              <a:pathLst>
                <a:path extrusionOk="0" h="13802" w="4192">
                  <a:moveTo>
                    <a:pt x="2203" y="312"/>
                  </a:moveTo>
                  <a:lnTo>
                    <a:pt x="3858" y="860"/>
                  </a:lnTo>
                  <a:lnTo>
                    <a:pt x="3465" y="2050"/>
                  </a:lnTo>
                  <a:cubicBezTo>
                    <a:pt x="2346" y="5337"/>
                    <a:pt x="2036" y="8837"/>
                    <a:pt x="2572" y="12278"/>
                  </a:cubicBezTo>
                  <a:lnTo>
                    <a:pt x="2775" y="13469"/>
                  </a:lnTo>
                  <a:lnTo>
                    <a:pt x="953" y="13016"/>
                  </a:lnTo>
                  <a:lnTo>
                    <a:pt x="870" y="12528"/>
                  </a:lnTo>
                  <a:cubicBezTo>
                    <a:pt x="286" y="8778"/>
                    <a:pt x="619" y="4944"/>
                    <a:pt x="1846" y="1348"/>
                  </a:cubicBezTo>
                  <a:lnTo>
                    <a:pt x="2203" y="312"/>
                  </a:lnTo>
                  <a:close/>
                  <a:moveTo>
                    <a:pt x="2128" y="0"/>
                  </a:moveTo>
                  <a:cubicBezTo>
                    <a:pt x="2064" y="0"/>
                    <a:pt x="1998" y="36"/>
                    <a:pt x="1977" y="98"/>
                  </a:cubicBezTo>
                  <a:lnTo>
                    <a:pt x="1584" y="1277"/>
                  </a:lnTo>
                  <a:cubicBezTo>
                    <a:pt x="334" y="4908"/>
                    <a:pt x="0" y="8789"/>
                    <a:pt x="584" y="12588"/>
                  </a:cubicBezTo>
                  <a:lnTo>
                    <a:pt x="691" y="13159"/>
                  </a:lnTo>
                  <a:cubicBezTo>
                    <a:pt x="703" y="13207"/>
                    <a:pt x="739" y="13254"/>
                    <a:pt x="798" y="13266"/>
                  </a:cubicBezTo>
                  <a:lnTo>
                    <a:pt x="2929" y="13802"/>
                  </a:lnTo>
                  <a:lnTo>
                    <a:pt x="2953" y="13802"/>
                  </a:lnTo>
                  <a:cubicBezTo>
                    <a:pt x="2989" y="13802"/>
                    <a:pt x="3025" y="13790"/>
                    <a:pt x="3048" y="13766"/>
                  </a:cubicBezTo>
                  <a:cubicBezTo>
                    <a:pt x="3084" y="13730"/>
                    <a:pt x="3108" y="13683"/>
                    <a:pt x="3096" y="13647"/>
                  </a:cubicBezTo>
                  <a:lnTo>
                    <a:pt x="2846" y="12230"/>
                  </a:lnTo>
                  <a:cubicBezTo>
                    <a:pt x="2322" y="8849"/>
                    <a:pt x="2620" y="5384"/>
                    <a:pt x="3727" y="2146"/>
                  </a:cubicBezTo>
                  <a:lnTo>
                    <a:pt x="4179" y="824"/>
                  </a:lnTo>
                  <a:cubicBezTo>
                    <a:pt x="4191" y="788"/>
                    <a:pt x="4191" y="753"/>
                    <a:pt x="4168" y="717"/>
                  </a:cubicBezTo>
                  <a:cubicBezTo>
                    <a:pt x="4156" y="681"/>
                    <a:pt x="4120" y="657"/>
                    <a:pt x="4084" y="646"/>
                  </a:cubicBezTo>
                  <a:lnTo>
                    <a:pt x="2155" y="3"/>
                  </a:lnTo>
                  <a:cubicBezTo>
                    <a:pt x="2146" y="1"/>
                    <a:pt x="2137" y="0"/>
                    <a:pt x="21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5"/>
            <p:cNvSpPr/>
            <p:nvPr/>
          </p:nvSpPr>
          <p:spPr>
            <a:xfrm>
              <a:off x="6642871" y="2521811"/>
              <a:ext cx="27645" cy="92013"/>
            </a:xfrm>
            <a:custGeom>
              <a:rect b="b" l="l" r="r" t="t"/>
              <a:pathLst>
                <a:path extrusionOk="0" h="3608" w="1084">
                  <a:moveTo>
                    <a:pt x="1084" y="0"/>
                  </a:moveTo>
                  <a:cubicBezTo>
                    <a:pt x="1083" y="1"/>
                    <a:pt x="60" y="2429"/>
                    <a:pt x="0" y="3608"/>
                  </a:cubicBezTo>
                  <a:lnTo>
                    <a:pt x="10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5"/>
            <p:cNvSpPr/>
            <p:nvPr/>
          </p:nvSpPr>
          <p:spPr>
            <a:xfrm>
              <a:off x="6640142" y="2519261"/>
              <a:ext cx="33408" cy="97318"/>
            </a:xfrm>
            <a:custGeom>
              <a:rect b="b" l="l" r="r" t="t"/>
              <a:pathLst>
                <a:path extrusionOk="0" h="3816" w="1310">
                  <a:moveTo>
                    <a:pt x="1182" y="0"/>
                  </a:moveTo>
                  <a:cubicBezTo>
                    <a:pt x="1149" y="0"/>
                    <a:pt x="1116" y="16"/>
                    <a:pt x="1095" y="53"/>
                  </a:cubicBezTo>
                  <a:cubicBezTo>
                    <a:pt x="1048" y="160"/>
                    <a:pt x="72" y="2529"/>
                    <a:pt x="12" y="3708"/>
                  </a:cubicBezTo>
                  <a:cubicBezTo>
                    <a:pt x="0" y="3768"/>
                    <a:pt x="48" y="3815"/>
                    <a:pt x="107" y="3815"/>
                  </a:cubicBezTo>
                  <a:cubicBezTo>
                    <a:pt x="167" y="3815"/>
                    <a:pt x="214" y="3768"/>
                    <a:pt x="214" y="3708"/>
                  </a:cubicBezTo>
                  <a:cubicBezTo>
                    <a:pt x="286" y="2577"/>
                    <a:pt x="1286" y="160"/>
                    <a:pt x="1286" y="136"/>
                  </a:cubicBezTo>
                  <a:cubicBezTo>
                    <a:pt x="1309" y="58"/>
                    <a:pt x="1246" y="0"/>
                    <a:pt x="1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5"/>
            <p:cNvSpPr/>
            <p:nvPr/>
          </p:nvSpPr>
          <p:spPr>
            <a:xfrm>
              <a:off x="6627672" y="2762300"/>
              <a:ext cx="7931" cy="84133"/>
            </a:xfrm>
            <a:custGeom>
              <a:rect b="b" l="l" r="r" t="t"/>
              <a:pathLst>
                <a:path extrusionOk="0" h="3299" w="311">
                  <a:moveTo>
                    <a:pt x="13" y="0"/>
                  </a:moveTo>
                  <a:cubicBezTo>
                    <a:pt x="13" y="1"/>
                    <a:pt x="1" y="2512"/>
                    <a:pt x="311" y="3298"/>
                  </a:cubicBezTo>
                  <a:lnTo>
                    <a:pt x="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5"/>
            <p:cNvSpPr/>
            <p:nvPr/>
          </p:nvSpPr>
          <p:spPr>
            <a:xfrm>
              <a:off x="6625249" y="2759545"/>
              <a:ext cx="13389" cy="89310"/>
            </a:xfrm>
            <a:custGeom>
              <a:rect b="b" l="l" r="r" t="t"/>
              <a:pathLst>
                <a:path extrusionOk="0" h="3502" w="525">
                  <a:moveTo>
                    <a:pt x="120" y="1"/>
                  </a:moveTo>
                  <a:cubicBezTo>
                    <a:pt x="60" y="1"/>
                    <a:pt x="13" y="49"/>
                    <a:pt x="13" y="108"/>
                  </a:cubicBezTo>
                  <a:cubicBezTo>
                    <a:pt x="13" y="215"/>
                    <a:pt x="1" y="2656"/>
                    <a:pt x="310" y="3442"/>
                  </a:cubicBezTo>
                  <a:cubicBezTo>
                    <a:pt x="322" y="3478"/>
                    <a:pt x="358" y="3501"/>
                    <a:pt x="406" y="3501"/>
                  </a:cubicBezTo>
                  <a:lnTo>
                    <a:pt x="441" y="3501"/>
                  </a:lnTo>
                  <a:cubicBezTo>
                    <a:pt x="501" y="3478"/>
                    <a:pt x="525" y="3418"/>
                    <a:pt x="501" y="3359"/>
                  </a:cubicBezTo>
                  <a:cubicBezTo>
                    <a:pt x="215" y="2620"/>
                    <a:pt x="227" y="132"/>
                    <a:pt x="227" y="108"/>
                  </a:cubicBezTo>
                  <a:cubicBezTo>
                    <a:pt x="227" y="49"/>
                    <a:pt x="179"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5"/>
            <p:cNvSpPr/>
            <p:nvPr/>
          </p:nvSpPr>
          <p:spPr>
            <a:xfrm>
              <a:off x="5648452" y="2274947"/>
              <a:ext cx="257193" cy="262982"/>
            </a:xfrm>
            <a:custGeom>
              <a:rect b="b" l="l" r="r" t="t"/>
              <a:pathLst>
                <a:path extrusionOk="0" h="10312" w="10085">
                  <a:moveTo>
                    <a:pt x="8085" y="1"/>
                  </a:moveTo>
                  <a:cubicBezTo>
                    <a:pt x="6954" y="3787"/>
                    <a:pt x="3846" y="7132"/>
                    <a:pt x="60" y="8240"/>
                  </a:cubicBezTo>
                  <a:lnTo>
                    <a:pt x="0" y="8264"/>
                  </a:lnTo>
                  <a:lnTo>
                    <a:pt x="1643" y="10311"/>
                  </a:lnTo>
                  <a:cubicBezTo>
                    <a:pt x="5584" y="9061"/>
                    <a:pt x="8811" y="5597"/>
                    <a:pt x="10085" y="1656"/>
                  </a:cubicBezTo>
                  <a:lnTo>
                    <a:pt x="80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5"/>
            <p:cNvSpPr/>
            <p:nvPr/>
          </p:nvSpPr>
          <p:spPr>
            <a:xfrm>
              <a:off x="5644499" y="2271300"/>
              <a:ext cx="265098" cy="270275"/>
            </a:xfrm>
            <a:custGeom>
              <a:rect b="b" l="l" r="r" t="t"/>
              <a:pathLst>
                <a:path extrusionOk="0" h="10598" w="10395">
                  <a:moveTo>
                    <a:pt x="8311" y="382"/>
                  </a:moveTo>
                  <a:lnTo>
                    <a:pt x="10073" y="1846"/>
                  </a:lnTo>
                  <a:cubicBezTo>
                    <a:pt x="8775" y="5775"/>
                    <a:pt x="5561" y="9073"/>
                    <a:pt x="1846" y="10288"/>
                  </a:cubicBezTo>
                  <a:lnTo>
                    <a:pt x="393" y="8478"/>
                  </a:lnTo>
                  <a:cubicBezTo>
                    <a:pt x="4025" y="7347"/>
                    <a:pt x="7109" y="4204"/>
                    <a:pt x="8311" y="382"/>
                  </a:cubicBezTo>
                  <a:close/>
                  <a:moveTo>
                    <a:pt x="8240" y="1"/>
                  </a:moveTo>
                  <a:cubicBezTo>
                    <a:pt x="8168" y="1"/>
                    <a:pt x="8121" y="48"/>
                    <a:pt x="8097" y="108"/>
                  </a:cubicBezTo>
                  <a:cubicBezTo>
                    <a:pt x="6942" y="3977"/>
                    <a:pt x="3834" y="7168"/>
                    <a:pt x="179" y="8252"/>
                  </a:cubicBezTo>
                  <a:lnTo>
                    <a:pt x="120" y="8264"/>
                  </a:lnTo>
                  <a:cubicBezTo>
                    <a:pt x="72" y="8276"/>
                    <a:pt x="36" y="8311"/>
                    <a:pt x="24" y="8359"/>
                  </a:cubicBezTo>
                  <a:cubicBezTo>
                    <a:pt x="1" y="8407"/>
                    <a:pt x="12" y="8454"/>
                    <a:pt x="48" y="8490"/>
                  </a:cubicBezTo>
                  <a:lnTo>
                    <a:pt x="1679" y="10538"/>
                  </a:lnTo>
                  <a:cubicBezTo>
                    <a:pt x="1703" y="10573"/>
                    <a:pt x="1751" y="10597"/>
                    <a:pt x="1786" y="10597"/>
                  </a:cubicBezTo>
                  <a:cubicBezTo>
                    <a:pt x="1810" y="10597"/>
                    <a:pt x="1822" y="10585"/>
                    <a:pt x="1834" y="10585"/>
                  </a:cubicBezTo>
                  <a:cubicBezTo>
                    <a:pt x="5704" y="9359"/>
                    <a:pt x="9061" y="5918"/>
                    <a:pt x="10371" y="1834"/>
                  </a:cubicBezTo>
                  <a:cubicBezTo>
                    <a:pt x="10395" y="1787"/>
                    <a:pt x="10371" y="1727"/>
                    <a:pt x="10335" y="1691"/>
                  </a:cubicBezTo>
                  <a:lnTo>
                    <a:pt x="8335" y="36"/>
                  </a:lnTo>
                  <a:cubicBezTo>
                    <a:pt x="8311" y="13"/>
                    <a:pt x="8275" y="1"/>
                    <a:pt x="8240" y="1"/>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5"/>
            <p:cNvSpPr/>
            <p:nvPr/>
          </p:nvSpPr>
          <p:spPr>
            <a:xfrm>
              <a:off x="5846122" y="2300449"/>
              <a:ext cx="34938" cy="74722"/>
            </a:xfrm>
            <a:custGeom>
              <a:rect b="b" l="l" r="r" t="t"/>
              <a:pathLst>
                <a:path extrusionOk="0" h="2930" w="1370">
                  <a:moveTo>
                    <a:pt x="1369" y="1"/>
                  </a:moveTo>
                  <a:lnTo>
                    <a:pt x="0" y="2930"/>
                  </a:lnTo>
                  <a:cubicBezTo>
                    <a:pt x="679" y="2072"/>
                    <a:pt x="1143" y="1072"/>
                    <a:pt x="13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5"/>
            <p:cNvSpPr/>
            <p:nvPr/>
          </p:nvSpPr>
          <p:spPr>
            <a:xfrm>
              <a:off x="5843087" y="2297721"/>
              <a:ext cx="40702" cy="80180"/>
            </a:xfrm>
            <a:custGeom>
              <a:rect b="b" l="l" r="r" t="t"/>
              <a:pathLst>
                <a:path extrusionOk="0" h="3144" w="1596">
                  <a:moveTo>
                    <a:pt x="1500" y="1"/>
                  </a:moveTo>
                  <a:cubicBezTo>
                    <a:pt x="1441" y="1"/>
                    <a:pt x="1393" y="36"/>
                    <a:pt x="1381" y="84"/>
                  </a:cubicBezTo>
                  <a:cubicBezTo>
                    <a:pt x="1155" y="1132"/>
                    <a:pt x="703" y="2120"/>
                    <a:pt x="36" y="2965"/>
                  </a:cubicBezTo>
                  <a:cubicBezTo>
                    <a:pt x="0" y="3013"/>
                    <a:pt x="0" y="3072"/>
                    <a:pt x="48" y="3108"/>
                  </a:cubicBezTo>
                  <a:cubicBezTo>
                    <a:pt x="72" y="3132"/>
                    <a:pt x="95" y="3144"/>
                    <a:pt x="119" y="3144"/>
                  </a:cubicBezTo>
                  <a:cubicBezTo>
                    <a:pt x="143" y="3144"/>
                    <a:pt x="167" y="3132"/>
                    <a:pt x="191" y="3108"/>
                  </a:cubicBezTo>
                  <a:cubicBezTo>
                    <a:pt x="881" y="2239"/>
                    <a:pt x="1358" y="1215"/>
                    <a:pt x="1584" y="132"/>
                  </a:cubicBezTo>
                  <a:cubicBezTo>
                    <a:pt x="1596" y="72"/>
                    <a:pt x="1560" y="13"/>
                    <a:pt x="1500" y="1"/>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5"/>
            <p:cNvSpPr/>
            <p:nvPr/>
          </p:nvSpPr>
          <p:spPr>
            <a:xfrm>
              <a:off x="5674261" y="2468052"/>
              <a:ext cx="88978" cy="48021"/>
            </a:xfrm>
            <a:custGeom>
              <a:rect b="b" l="l" r="r" t="t"/>
              <a:pathLst>
                <a:path extrusionOk="0" h="1883" w="3489">
                  <a:moveTo>
                    <a:pt x="3489" y="1"/>
                  </a:moveTo>
                  <a:lnTo>
                    <a:pt x="0" y="1882"/>
                  </a:lnTo>
                  <a:cubicBezTo>
                    <a:pt x="0" y="1882"/>
                    <a:pt x="1501" y="1787"/>
                    <a:pt x="34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5"/>
            <p:cNvSpPr/>
            <p:nvPr/>
          </p:nvSpPr>
          <p:spPr>
            <a:xfrm>
              <a:off x="5670308" y="2465476"/>
              <a:ext cx="95966" cy="53326"/>
            </a:xfrm>
            <a:custGeom>
              <a:rect b="b" l="l" r="r" t="t"/>
              <a:pathLst>
                <a:path extrusionOk="0" h="2091" w="3763">
                  <a:moveTo>
                    <a:pt x="3644" y="0"/>
                  </a:moveTo>
                  <a:cubicBezTo>
                    <a:pt x="3619" y="0"/>
                    <a:pt x="3593" y="10"/>
                    <a:pt x="3572" y="31"/>
                  </a:cubicBezTo>
                  <a:cubicBezTo>
                    <a:pt x="1632" y="1757"/>
                    <a:pt x="155" y="1876"/>
                    <a:pt x="143" y="1876"/>
                  </a:cubicBezTo>
                  <a:cubicBezTo>
                    <a:pt x="1" y="1876"/>
                    <a:pt x="12" y="2090"/>
                    <a:pt x="155" y="2090"/>
                  </a:cubicBezTo>
                  <a:cubicBezTo>
                    <a:pt x="215" y="2078"/>
                    <a:pt x="1715" y="1971"/>
                    <a:pt x="3715" y="185"/>
                  </a:cubicBezTo>
                  <a:cubicBezTo>
                    <a:pt x="3763" y="150"/>
                    <a:pt x="3763" y="78"/>
                    <a:pt x="3727" y="42"/>
                  </a:cubicBezTo>
                  <a:cubicBezTo>
                    <a:pt x="3707" y="16"/>
                    <a:pt x="3676" y="0"/>
                    <a:pt x="3644" y="0"/>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5"/>
            <p:cNvSpPr/>
            <p:nvPr/>
          </p:nvSpPr>
          <p:spPr>
            <a:xfrm>
              <a:off x="6070493" y="2435868"/>
              <a:ext cx="185556" cy="297002"/>
            </a:xfrm>
            <a:custGeom>
              <a:rect b="b" l="l" r="r" t="t"/>
              <a:pathLst>
                <a:path extrusionOk="0" h="11646" w="7276">
                  <a:moveTo>
                    <a:pt x="1668" y="1"/>
                  </a:moveTo>
                  <a:lnTo>
                    <a:pt x="1" y="251"/>
                  </a:lnTo>
                  <a:lnTo>
                    <a:pt x="6002" y="11645"/>
                  </a:lnTo>
                  <a:lnTo>
                    <a:pt x="7276" y="11026"/>
                  </a:lnTo>
                  <a:lnTo>
                    <a:pt x="16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5"/>
            <p:cNvSpPr/>
            <p:nvPr/>
          </p:nvSpPr>
          <p:spPr>
            <a:xfrm>
              <a:off x="6066872" y="2432170"/>
              <a:ext cx="193130" cy="304347"/>
            </a:xfrm>
            <a:custGeom>
              <a:rect b="b" l="l" r="r" t="t"/>
              <a:pathLst>
                <a:path extrusionOk="0" h="11934" w="7573">
                  <a:moveTo>
                    <a:pt x="1727" y="301"/>
                  </a:moveTo>
                  <a:lnTo>
                    <a:pt x="7227" y="11100"/>
                  </a:lnTo>
                  <a:lnTo>
                    <a:pt x="6203" y="11600"/>
                  </a:lnTo>
                  <a:lnTo>
                    <a:pt x="369" y="503"/>
                  </a:lnTo>
                  <a:lnTo>
                    <a:pt x="1727" y="301"/>
                  </a:lnTo>
                  <a:close/>
                  <a:moveTo>
                    <a:pt x="1809" y="1"/>
                  </a:moveTo>
                  <a:cubicBezTo>
                    <a:pt x="1801" y="1"/>
                    <a:pt x="1794" y="2"/>
                    <a:pt x="1786" y="3"/>
                  </a:cubicBezTo>
                  <a:lnTo>
                    <a:pt x="131" y="253"/>
                  </a:lnTo>
                  <a:cubicBezTo>
                    <a:pt x="83" y="265"/>
                    <a:pt x="48" y="289"/>
                    <a:pt x="24" y="336"/>
                  </a:cubicBezTo>
                  <a:cubicBezTo>
                    <a:pt x="0" y="372"/>
                    <a:pt x="0" y="420"/>
                    <a:pt x="24" y="467"/>
                  </a:cubicBezTo>
                  <a:lnTo>
                    <a:pt x="6025" y="11862"/>
                  </a:lnTo>
                  <a:cubicBezTo>
                    <a:pt x="6048" y="11909"/>
                    <a:pt x="6096" y="11933"/>
                    <a:pt x="6144" y="11933"/>
                  </a:cubicBezTo>
                  <a:cubicBezTo>
                    <a:pt x="6168" y="11933"/>
                    <a:pt x="6191" y="11933"/>
                    <a:pt x="6215" y="11921"/>
                  </a:cubicBezTo>
                  <a:lnTo>
                    <a:pt x="7489" y="11290"/>
                  </a:lnTo>
                  <a:cubicBezTo>
                    <a:pt x="7513" y="11278"/>
                    <a:pt x="7549" y="11243"/>
                    <a:pt x="7561" y="11207"/>
                  </a:cubicBezTo>
                  <a:cubicBezTo>
                    <a:pt x="7572" y="11171"/>
                    <a:pt x="7561" y="11135"/>
                    <a:pt x="7549" y="11100"/>
                  </a:cubicBezTo>
                  <a:lnTo>
                    <a:pt x="1941" y="86"/>
                  </a:lnTo>
                  <a:cubicBezTo>
                    <a:pt x="1910" y="35"/>
                    <a:pt x="1861" y="1"/>
                    <a:pt x="1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5"/>
            <p:cNvSpPr/>
            <p:nvPr/>
          </p:nvSpPr>
          <p:spPr>
            <a:xfrm>
              <a:off x="6104819" y="2430410"/>
              <a:ext cx="185556" cy="296977"/>
            </a:xfrm>
            <a:custGeom>
              <a:rect b="b" l="l" r="r" t="t"/>
              <a:pathLst>
                <a:path extrusionOk="0" h="11645" w="7276">
                  <a:moveTo>
                    <a:pt x="1655" y="1"/>
                  </a:moveTo>
                  <a:lnTo>
                    <a:pt x="0" y="251"/>
                  </a:lnTo>
                  <a:lnTo>
                    <a:pt x="6001" y="11645"/>
                  </a:lnTo>
                  <a:lnTo>
                    <a:pt x="7275" y="11014"/>
                  </a:lnTo>
                  <a:lnTo>
                    <a:pt x="16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5"/>
            <p:cNvSpPr/>
            <p:nvPr/>
          </p:nvSpPr>
          <p:spPr>
            <a:xfrm>
              <a:off x="6100560" y="2426712"/>
              <a:ext cx="193436" cy="304321"/>
            </a:xfrm>
            <a:custGeom>
              <a:rect b="b" l="l" r="r" t="t"/>
              <a:pathLst>
                <a:path extrusionOk="0" h="11933" w="7585">
                  <a:moveTo>
                    <a:pt x="1739" y="300"/>
                  </a:moveTo>
                  <a:lnTo>
                    <a:pt x="7252" y="11099"/>
                  </a:lnTo>
                  <a:lnTo>
                    <a:pt x="6228" y="11599"/>
                  </a:lnTo>
                  <a:lnTo>
                    <a:pt x="382" y="503"/>
                  </a:lnTo>
                  <a:lnTo>
                    <a:pt x="1739" y="300"/>
                  </a:lnTo>
                  <a:close/>
                  <a:moveTo>
                    <a:pt x="1822" y="0"/>
                  </a:moveTo>
                  <a:cubicBezTo>
                    <a:pt x="1814" y="0"/>
                    <a:pt x="1806" y="1"/>
                    <a:pt x="1799" y="3"/>
                  </a:cubicBezTo>
                  <a:lnTo>
                    <a:pt x="144" y="253"/>
                  </a:lnTo>
                  <a:cubicBezTo>
                    <a:pt x="48" y="265"/>
                    <a:pt x="1" y="372"/>
                    <a:pt x="36" y="455"/>
                  </a:cubicBezTo>
                  <a:lnTo>
                    <a:pt x="6037" y="11849"/>
                  </a:lnTo>
                  <a:cubicBezTo>
                    <a:pt x="6061" y="11897"/>
                    <a:pt x="6109" y="11933"/>
                    <a:pt x="6168" y="11933"/>
                  </a:cubicBezTo>
                  <a:cubicBezTo>
                    <a:pt x="6180" y="11933"/>
                    <a:pt x="6204" y="11921"/>
                    <a:pt x="6228" y="11921"/>
                  </a:cubicBezTo>
                  <a:lnTo>
                    <a:pt x="7502" y="11290"/>
                  </a:lnTo>
                  <a:cubicBezTo>
                    <a:pt x="7537" y="11266"/>
                    <a:pt x="7561" y="11242"/>
                    <a:pt x="7573" y="11207"/>
                  </a:cubicBezTo>
                  <a:cubicBezTo>
                    <a:pt x="7585" y="11171"/>
                    <a:pt x="7585" y="11135"/>
                    <a:pt x="7561" y="11099"/>
                  </a:cubicBezTo>
                  <a:lnTo>
                    <a:pt x="1953" y="74"/>
                  </a:lnTo>
                  <a:cubicBezTo>
                    <a:pt x="1922" y="33"/>
                    <a:pt x="1873" y="0"/>
                    <a:pt x="1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5"/>
            <p:cNvSpPr/>
            <p:nvPr/>
          </p:nvSpPr>
          <p:spPr>
            <a:xfrm>
              <a:off x="6249954" y="2435868"/>
              <a:ext cx="185556" cy="297002"/>
            </a:xfrm>
            <a:custGeom>
              <a:rect b="b" l="l" r="r" t="t"/>
              <a:pathLst>
                <a:path extrusionOk="0" h="11646" w="7276">
                  <a:moveTo>
                    <a:pt x="5620" y="1"/>
                  </a:moveTo>
                  <a:lnTo>
                    <a:pt x="1" y="11026"/>
                  </a:lnTo>
                  <a:lnTo>
                    <a:pt x="1275" y="11645"/>
                  </a:lnTo>
                  <a:lnTo>
                    <a:pt x="7275" y="251"/>
                  </a:lnTo>
                  <a:lnTo>
                    <a:pt x="56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5"/>
            <p:cNvSpPr/>
            <p:nvPr/>
          </p:nvSpPr>
          <p:spPr>
            <a:xfrm>
              <a:off x="6246307" y="2432170"/>
              <a:ext cx="193156" cy="304347"/>
            </a:xfrm>
            <a:custGeom>
              <a:rect b="b" l="l" r="r" t="t"/>
              <a:pathLst>
                <a:path extrusionOk="0" h="11934" w="7574">
                  <a:moveTo>
                    <a:pt x="5835" y="301"/>
                  </a:moveTo>
                  <a:lnTo>
                    <a:pt x="7204" y="503"/>
                  </a:lnTo>
                  <a:lnTo>
                    <a:pt x="1358" y="11612"/>
                  </a:lnTo>
                  <a:lnTo>
                    <a:pt x="334" y="11100"/>
                  </a:lnTo>
                  <a:lnTo>
                    <a:pt x="5835" y="301"/>
                  </a:lnTo>
                  <a:close/>
                  <a:moveTo>
                    <a:pt x="5764" y="1"/>
                  </a:moveTo>
                  <a:cubicBezTo>
                    <a:pt x="5713" y="1"/>
                    <a:pt x="5663" y="35"/>
                    <a:pt x="5632" y="86"/>
                  </a:cubicBezTo>
                  <a:lnTo>
                    <a:pt x="25" y="11100"/>
                  </a:lnTo>
                  <a:cubicBezTo>
                    <a:pt x="1" y="11135"/>
                    <a:pt x="1" y="11171"/>
                    <a:pt x="13" y="11207"/>
                  </a:cubicBezTo>
                  <a:cubicBezTo>
                    <a:pt x="25" y="11243"/>
                    <a:pt x="48" y="11278"/>
                    <a:pt x="84" y="11290"/>
                  </a:cubicBezTo>
                  <a:lnTo>
                    <a:pt x="1358" y="11921"/>
                  </a:lnTo>
                  <a:cubicBezTo>
                    <a:pt x="1382" y="11933"/>
                    <a:pt x="1406" y="11933"/>
                    <a:pt x="1429" y="11933"/>
                  </a:cubicBezTo>
                  <a:cubicBezTo>
                    <a:pt x="1477" y="11933"/>
                    <a:pt x="1525" y="11909"/>
                    <a:pt x="1549" y="11862"/>
                  </a:cubicBezTo>
                  <a:lnTo>
                    <a:pt x="7549" y="467"/>
                  </a:lnTo>
                  <a:cubicBezTo>
                    <a:pt x="7573" y="420"/>
                    <a:pt x="7573" y="372"/>
                    <a:pt x="7549" y="336"/>
                  </a:cubicBezTo>
                  <a:cubicBezTo>
                    <a:pt x="7525" y="289"/>
                    <a:pt x="7490" y="265"/>
                    <a:pt x="7442" y="253"/>
                  </a:cubicBezTo>
                  <a:lnTo>
                    <a:pt x="5787" y="3"/>
                  </a:lnTo>
                  <a:cubicBezTo>
                    <a:pt x="5779" y="2"/>
                    <a:pt x="5772" y="1"/>
                    <a:pt x="57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5"/>
            <p:cNvSpPr/>
            <p:nvPr/>
          </p:nvSpPr>
          <p:spPr>
            <a:xfrm>
              <a:off x="6215959" y="2430410"/>
              <a:ext cx="185225" cy="296977"/>
            </a:xfrm>
            <a:custGeom>
              <a:rect b="b" l="l" r="r" t="t"/>
              <a:pathLst>
                <a:path extrusionOk="0" h="11645" w="7263">
                  <a:moveTo>
                    <a:pt x="5608" y="1"/>
                  </a:moveTo>
                  <a:lnTo>
                    <a:pt x="0" y="11014"/>
                  </a:lnTo>
                  <a:lnTo>
                    <a:pt x="1274" y="11645"/>
                  </a:lnTo>
                  <a:lnTo>
                    <a:pt x="7263" y="251"/>
                  </a:lnTo>
                  <a:lnTo>
                    <a:pt x="56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5"/>
            <p:cNvSpPr/>
            <p:nvPr/>
          </p:nvSpPr>
          <p:spPr>
            <a:xfrm>
              <a:off x="6211700" y="2426457"/>
              <a:ext cx="193436" cy="304576"/>
            </a:xfrm>
            <a:custGeom>
              <a:rect b="b" l="l" r="r" t="t"/>
              <a:pathLst>
                <a:path extrusionOk="0" h="11943" w="7585">
                  <a:moveTo>
                    <a:pt x="5858" y="310"/>
                  </a:moveTo>
                  <a:lnTo>
                    <a:pt x="7216" y="513"/>
                  </a:lnTo>
                  <a:lnTo>
                    <a:pt x="1382" y="11609"/>
                  </a:lnTo>
                  <a:lnTo>
                    <a:pt x="358" y="11109"/>
                  </a:lnTo>
                  <a:lnTo>
                    <a:pt x="5858" y="310"/>
                  </a:lnTo>
                  <a:close/>
                  <a:moveTo>
                    <a:pt x="5799" y="1"/>
                  </a:moveTo>
                  <a:cubicBezTo>
                    <a:pt x="5739" y="1"/>
                    <a:pt x="5680" y="25"/>
                    <a:pt x="5656" y="84"/>
                  </a:cubicBezTo>
                  <a:lnTo>
                    <a:pt x="36" y="11097"/>
                  </a:lnTo>
                  <a:cubicBezTo>
                    <a:pt x="0" y="11169"/>
                    <a:pt x="24" y="11264"/>
                    <a:pt x="108" y="11300"/>
                  </a:cubicBezTo>
                  <a:lnTo>
                    <a:pt x="1382" y="11919"/>
                  </a:lnTo>
                  <a:cubicBezTo>
                    <a:pt x="1393" y="11931"/>
                    <a:pt x="1417" y="11943"/>
                    <a:pt x="1441" y="11943"/>
                  </a:cubicBezTo>
                  <a:cubicBezTo>
                    <a:pt x="1489" y="11943"/>
                    <a:pt x="1536" y="11907"/>
                    <a:pt x="1572" y="11859"/>
                  </a:cubicBezTo>
                  <a:lnTo>
                    <a:pt x="7561" y="465"/>
                  </a:lnTo>
                  <a:cubicBezTo>
                    <a:pt x="7585" y="418"/>
                    <a:pt x="7585" y="370"/>
                    <a:pt x="7561" y="334"/>
                  </a:cubicBezTo>
                  <a:cubicBezTo>
                    <a:pt x="7537" y="287"/>
                    <a:pt x="7501" y="263"/>
                    <a:pt x="7466" y="251"/>
                  </a:cubicBezTo>
                  <a:lnTo>
                    <a:pt x="5799" y="1"/>
                  </a:ln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5"/>
            <p:cNvSpPr/>
            <p:nvPr/>
          </p:nvSpPr>
          <p:spPr>
            <a:xfrm>
              <a:off x="6145802" y="2623821"/>
              <a:ext cx="215624" cy="215624"/>
            </a:xfrm>
            <a:custGeom>
              <a:rect b="b" l="l" r="r" t="t"/>
              <a:pathLst>
                <a:path extrusionOk="0" h="8455" w="8455">
                  <a:moveTo>
                    <a:pt x="4227" y="1"/>
                  </a:moveTo>
                  <a:cubicBezTo>
                    <a:pt x="1894" y="1"/>
                    <a:pt x="1" y="1894"/>
                    <a:pt x="1" y="4228"/>
                  </a:cubicBezTo>
                  <a:cubicBezTo>
                    <a:pt x="1" y="6561"/>
                    <a:pt x="1894" y="8454"/>
                    <a:pt x="4227" y="8454"/>
                  </a:cubicBezTo>
                  <a:cubicBezTo>
                    <a:pt x="6561" y="8454"/>
                    <a:pt x="8454" y="6561"/>
                    <a:pt x="8454" y="4228"/>
                  </a:cubicBezTo>
                  <a:cubicBezTo>
                    <a:pt x="8454" y="1894"/>
                    <a:pt x="6561" y="1"/>
                    <a:pt x="42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5"/>
            <p:cNvSpPr/>
            <p:nvPr/>
          </p:nvSpPr>
          <p:spPr>
            <a:xfrm>
              <a:off x="6104513" y="2619970"/>
              <a:ext cx="260559" cy="223121"/>
            </a:xfrm>
            <a:custGeom>
              <a:rect b="b" l="l" r="r" t="t"/>
              <a:pathLst>
                <a:path extrusionOk="0" h="8749" w="10217">
                  <a:moveTo>
                    <a:pt x="5846" y="295"/>
                  </a:moveTo>
                  <a:cubicBezTo>
                    <a:pt x="8109" y="295"/>
                    <a:pt x="9930" y="2128"/>
                    <a:pt x="9930" y="4379"/>
                  </a:cubicBezTo>
                  <a:cubicBezTo>
                    <a:pt x="9930" y="6034"/>
                    <a:pt x="8942" y="7522"/>
                    <a:pt x="7406" y="8153"/>
                  </a:cubicBezTo>
                  <a:cubicBezTo>
                    <a:pt x="6900" y="8362"/>
                    <a:pt x="6370" y="8464"/>
                    <a:pt x="5844" y="8464"/>
                  </a:cubicBezTo>
                  <a:cubicBezTo>
                    <a:pt x="4785" y="8464"/>
                    <a:pt x="3745" y="8051"/>
                    <a:pt x="2965" y="7272"/>
                  </a:cubicBezTo>
                  <a:cubicBezTo>
                    <a:pt x="381" y="4700"/>
                    <a:pt x="2203" y="295"/>
                    <a:pt x="5846" y="295"/>
                  </a:cubicBezTo>
                  <a:close/>
                  <a:moveTo>
                    <a:pt x="5822" y="0"/>
                  </a:moveTo>
                  <a:cubicBezTo>
                    <a:pt x="4748" y="0"/>
                    <a:pt x="3653" y="401"/>
                    <a:pt x="2763" y="1295"/>
                  </a:cubicBezTo>
                  <a:cubicBezTo>
                    <a:pt x="0" y="4045"/>
                    <a:pt x="1953" y="8748"/>
                    <a:pt x="5846" y="8748"/>
                  </a:cubicBezTo>
                  <a:cubicBezTo>
                    <a:pt x="8263" y="8748"/>
                    <a:pt x="10216" y="6796"/>
                    <a:pt x="10216" y="4379"/>
                  </a:cubicBezTo>
                  <a:cubicBezTo>
                    <a:pt x="10216" y="1746"/>
                    <a:pt x="8065" y="0"/>
                    <a:pt x="5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5"/>
            <p:cNvSpPr/>
            <p:nvPr/>
          </p:nvSpPr>
          <p:spPr>
            <a:xfrm>
              <a:off x="6168270" y="2655164"/>
              <a:ext cx="170688" cy="152556"/>
            </a:xfrm>
            <a:custGeom>
              <a:rect b="b" l="l" r="r" t="t"/>
              <a:pathLst>
                <a:path extrusionOk="0" h="5982" w="6693">
                  <a:moveTo>
                    <a:pt x="3346" y="0"/>
                  </a:moveTo>
                  <a:cubicBezTo>
                    <a:pt x="2662" y="0"/>
                    <a:pt x="1976" y="234"/>
                    <a:pt x="1418" y="713"/>
                  </a:cubicBezTo>
                  <a:cubicBezTo>
                    <a:pt x="156" y="1772"/>
                    <a:pt x="1" y="3665"/>
                    <a:pt x="1060" y="4927"/>
                  </a:cubicBezTo>
                  <a:cubicBezTo>
                    <a:pt x="1655" y="5621"/>
                    <a:pt x="2499" y="5981"/>
                    <a:pt x="3348" y="5981"/>
                  </a:cubicBezTo>
                  <a:cubicBezTo>
                    <a:pt x="4029" y="5981"/>
                    <a:pt x="4714" y="5750"/>
                    <a:pt x="5275" y="5273"/>
                  </a:cubicBezTo>
                  <a:cubicBezTo>
                    <a:pt x="6537" y="4201"/>
                    <a:pt x="6692" y="2320"/>
                    <a:pt x="5621" y="1058"/>
                  </a:cubicBezTo>
                  <a:cubicBezTo>
                    <a:pt x="5034" y="359"/>
                    <a:pt x="4192" y="0"/>
                    <a:pt x="33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5"/>
            <p:cNvSpPr/>
            <p:nvPr/>
          </p:nvSpPr>
          <p:spPr>
            <a:xfrm>
              <a:off x="6147026" y="2652001"/>
              <a:ext cx="186449" cy="159493"/>
            </a:xfrm>
            <a:custGeom>
              <a:rect b="b" l="l" r="r" t="t"/>
              <a:pathLst>
                <a:path extrusionOk="0" h="6254" w="7311">
                  <a:moveTo>
                    <a:pt x="4179" y="277"/>
                  </a:moveTo>
                  <a:cubicBezTo>
                    <a:pt x="5751" y="277"/>
                    <a:pt x="7025" y="1551"/>
                    <a:pt x="7025" y="3123"/>
                  </a:cubicBezTo>
                  <a:cubicBezTo>
                    <a:pt x="7025" y="4838"/>
                    <a:pt x="5624" y="5976"/>
                    <a:pt x="4162" y="5976"/>
                  </a:cubicBezTo>
                  <a:cubicBezTo>
                    <a:pt x="3462" y="5976"/>
                    <a:pt x="2749" y="5716"/>
                    <a:pt x="2167" y="5135"/>
                  </a:cubicBezTo>
                  <a:cubicBezTo>
                    <a:pt x="369" y="3349"/>
                    <a:pt x="1643" y="277"/>
                    <a:pt x="4179" y="277"/>
                  </a:cubicBezTo>
                  <a:close/>
                  <a:moveTo>
                    <a:pt x="4160" y="1"/>
                  </a:moveTo>
                  <a:cubicBezTo>
                    <a:pt x="3393" y="1"/>
                    <a:pt x="2612" y="285"/>
                    <a:pt x="1977" y="920"/>
                  </a:cubicBezTo>
                  <a:cubicBezTo>
                    <a:pt x="0" y="2884"/>
                    <a:pt x="1393" y="6254"/>
                    <a:pt x="4179" y="6254"/>
                  </a:cubicBezTo>
                  <a:cubicBezTo>
                    <a:pt x="5906" y="6254"/>
                    <a:pt x="7299" y="4849"/>
                    <a:pt x="7311" y="3135"/>
                  </a:cubicBezTo>
                  <a:cubicBezTo>
                    <a:pt x="7311" y="1249"/>
                    <a:pt x="5767" y="1"/>
                    <a:pt x="4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5"/>
            <p:cNvSpPr/>
            <p:nvPr/>
          </p:nvSpPr>
          <p:spPr>
            <a:xfrm>
              <a:off x="6197725" y="2680615"/>
              <a:ext cx="111471" cy="102138"/>
            </a:xfrm>
            <a:custGeom>
              <a:rect b="b" l="l" r="r" t="t"/>
              <a:pathLst>
                <a:path extrusionOk="0" h="4005" w="4371">
                  <a:moveTo>
                    <a:pt x="2190" y="0"/>
                  </a:moveTo>
                  <a:cubicBezTo>
                    <a:pt x="2058" y="0"/>
                    <a:pt x="1924" y="72"/>
                    <a:pt x="1858" y="215"/>
                  </a:cubicBezTo>
                  <a:lnTo>
                    <a:pt x="1501" y="953"/>
                  </a:lnTo>
                  <a:cubicBezTo>
                    <a:pt x="1441" y="1060"/>
                    <a:pt x="1346" y="1131"/>
                    <a:pt x="1227" y="1155"/>
                  </a:cubicBezTo>
                  <a:lnTo>
                    <a:pt x="417" y="1262"/>
                  </a:lnTo>
                  <a:cubicBezTo>
                    <a:pt x="120" y="1310"/>
                    <a:pt x="1" y="1667"/>
                    <a:pt x="215" y="1882"/>
                  </a:cubicBezTo>
                  <a:lnTo>
                    <a:pt x="810" y="2453"/>
                  </a:lnTo>
                  <a:cubicBezTo>
                    <a:pt x="894" y="2536"/>
                    <a:pt x="929" y="2655"/>
                    <a:pt x="906" y="2775"/>
                  </a:cubicBezTo>
                  <a:lnTo>
                    <a:pt x="775" y="3584"/>
                  </a:lnTo>
                  <a:cubicBezTo>
                    <a:pt x="727" y="3821"/>
                    <a:pt x="913" y="4004"/>
                    <a:pt x="1123" y="4004"/>
                  </a:cubicBezTo>
                  <a:cubicBezTo>
                    <a:pt x="1177" y="4004"/>
                    <a:pt x="1233" y="3992"/>
                    <a:pt x="1287" y="3965"/>
                  </a:cubicBezTo>
                  <a:lnTo>
                    <a:pt x="2025" y="3584"/>
                  </a:lnTo>
                  <a:cubicBezTo>
                    <a:pt x="2072" y="3554"/>
                    <a:pt x="2129" y="3539"/>
                    <a:pt x="2187" y="3539"/>
                  </a:cubicBezTo>
                  <a:cubicBezTo>
                    <a:pt x="2245" y="3539"/>
                    <a:pt x="2305" y="3554"/>
                    <a:pt x="2358" y="3584"/>
                  </a:cubicBezTo>
                  <a:lnTo>
                    <a:pt x="3084" y="3965"/>
                  </a:lnTo>
                  <a:cubicBezTo>
                    <a:pt x="3138" y="3992"/>
                    <a:pt x="3194" y="4004"/>
                    <a:pt x="3249" y="4004"/>
                  </a:cubicBezTo>
                  <a:cubicBezTo>
                    <a:pt x="3459" y="4004"/>
                    <a:pt x="3646" y="3821"/>
                    <a:pt x="3608" y="3584"/>
                  </a:cubicBezTo>
                  <a:lnTo>
                    <a:pt x="3465" y="2775"/>
                  </a:lnTo>
                  <a:cubicBezTo>
                    <a:pt x="3442" y="2655"/>
                    <a:pt x="3489" y="2536"/>
                    <a:pt x="3573" y="2453"/>
                  </a:cubicBezTo>
                  <a:lnTo>
                    <a:pt x="4168" y="1882"/>
                  </a:lnTo>
                  <a:cubicBezTo>
                    <a:pt x="4370" y="1667"/>
                    <a:pt x="4263" y="1310"/>
                    <a:pt x="3965" y="1262"/>
                  </a:cubicBezTo>
                  <a:lnTo>
                    <a:pt x="3156" y="1155"/>
                  </a:lnTo>
                  <a:cubicBezTo>
                    <a:pt x="3037" y="1131"/>
                    <a:pt x="2930" y="1060"/>
                    <a:pt x="2882" y="953"/>
                  </a:cubicBezTo>
                  <a:lnTo>
                    <a:pt x="2513" y="215"/>
                  </a:lnTo>
                  <a:cubicBezTo>
                    <a:pt x="2453" y="72"/>
                    <a:pt x="2322" y="0"/>
                    <a:pt x="21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5"/>
            <p:cNvSpPr/>
            <p:nvPr/>
          </p:nvSpPr>
          <p:spPr>
            <a:xfrm>
              <a:off x="6193186" y="2677198"/>
              <a:ext cx="120550" cy="109100"/>
            </a:xfrm>
            <a:custGeom>
              <a:rect b="b" l="l" r="r" t="t"/>
              <a:pathLst>
                <a:path extrusionOk="0" h="4278" w="4727">
                  <a:moveTo>
                    <a:pt x="2381" y="289"/>
                  </a:moveTo>
                  <a:cubicBezTo>
                    <a:pt x="2456" y="289"/>
                    <a:pt x="2530" y="325"/>
                    <a:pt x="2572" y="396"/>
                  </a:cubicBezTo>
                  <a:lnTo>
                    <a:pt x="2941" y="1146"/>
                  </a:lnTo>
                  <a:cubicBezTo>
                    <a:pt x="3012" y="1289"/>
                    <a:pt x="3155" y="1396"/>
                    <a:pt x="3322" y="1420"/>
                  </a:cubicBezTo>
                  <a:lnTo>
                    <a:pt x="4132" y="1539"/>
                  </a:lnTo>
                  <a:cubicBezTo>
                    <a:pt x="4215" y="1551"/>
                    <a:pt x="4286" y="1611"/>
                    <a:pt x="4310" y="1682"/>
                  </a:cubicBezTo>
                  <a:cubicBezTo>
                    <a:pt x="4334" y="1766"/>
                    <a:pt x="4310" y="1849"/>
                    <a:pt x="4251" y="1908"/>
                  </a:cubicBezTo>
                  <a:lnTo>
                    <a:pt x="3655" y="2480"/>
                  </a:lnTo>
                  <a:cubicBezTo>
                    <a:pt x="3536" y="2599"/>
                    <a:pt x="3477" y="2766"/>
                    <a:pt x="3512" y="2932"/>
                  </a:cubicBezTo>
                  <a:lnTo>
                    <a:pt x="3643" y="3742"/>
                  </a:lnTo>
                  <a:cubicBezTo>
                    <a:pt x="3667" y="3825"/>
                    <a:pt x="3632" y="3909"/>
                    <a:pt x="3560" y="3956"/>
                  </a:cubicBezTo>
                  <a:cubicBezTo>
                    <a:pt x="3527" y="3983"/>
                    <a:pt x="3482" y="3998"/>
                    <a:pt x="3437" y="3998"/>
                  </a:cubicBezTo>
                  <a:cubicBezTo>
                    <a:pt x="3401" y="3998"/>
                    <a:pt x="3365" y="3989"/>
                    <a:pt x="3334" y="3968"/>
                  </a:cubicBezTo>
                  <a:lnTo>
                    <a:pt x="2608" y="3587"/>
                  </a:lnTo>
                  <a:cubicBezTo>
                    <a:pt x="2536" y="3551"/>
                    <a:pt x="2453" y="3528"/>
                    <a:pt x="2369" y="3528"/>
                  </a:cubicBezTo>
                  <a:cubicBezTo>
                    <a:pt x="2298" y="3528"/>
                    <a:pt x="2227" y="3551"/>
                    <a:pt x="2155" y="3587"/>
                  </a:cubicBezTo>
                  <a:lnTo>
                    <a:pt x="1429" y="3968"/>
                  </a:lnTo>
                  <a:cubicBezTo>
                    <a:pt x="1398" y="3989"/>
                    <a:pt x="1362" y="3998"/>
                    <a:pt x="1326" y="3998"/>
                  </a:cubicBezTo>
                  <a:cubicBezTo>
                    <a:pt x="1281" y="3998"/>
                    <a:pt x="1236" y="3983"/>
                    <a:pt x="1203" y="3956"/>
                  </a:cubicBezTo>
                  <a:cubicBezTo>
                    <a:pt x="1131" y="3909"/>
                    <a:pt x="1095" y="3825"/>
                    <a:pt x="1119" y="3742"/>
                  </a:cubicBezTo>
                  <a:lnTo>
                    <a:pt x="1250" y="2932"/>
                  </a:lnTo>
                  <a:cubicBezTo>
                    <a:pt x="1286" y="2766"/>
                    <a:pt x="1226" y="2599"/>
                    <a:pt x="1107" y="2480"/>
                  </a:cubicBezTo>
                  <a:lnTo>
                    <a:pt x="512" y="1908"/>
                  </a:lnTo>
                  <a:cubicBezTo>
                    <a:pt x="453" y="1849"/>
                    <a:pt x="429" y="1766"/>
                    <a:pt x="453" y="1682"/>
                  </a:cubicBezTo>
                  <a:cubicBezTo>
                    <a:pt x="476" y="1611"/>
                    <a:pt x="548" y="1551"/>
                    <a:pt x="631" y="1539"/>
                  </a:cubicBezTo>
                  <a:lnTo>
                    <a:pt x="1441" y="1420"/>
                  </a:lnTo>
                  <a:cubicBezTo>
                    <a:pt x="1607" y="1396"/>
                    <a:pt x="1750" y="1289"/>
                    <a:pt x="1822" y="1146"/>
                  </a:cubicBezTo>
                  <a:lnTo>
                    <a:pt x="2191" y="396"/>
                  </a:lnTo>
                  <a:cubicBezTo>
                    <a:pt x="2233" y="325"/>
                    <a:pt x="2307" y="289"/>
                    <a:pt x="2381" y="289"/>
                  </a:cubicBezTo>
                  <a:close/>
                  <a:moveTo>
                    <a:pt x="2363" y="0"/>
                  </a:moveTo>
                  <a:cubicBezTo>
                    <a:pt x="2188" y="0"/>
                    <a:pt x="2012" y="93"/>
                    <a:pt x="1917" y="277"/>
                  </a:cubicBezTo>
                  <a:lnTo>
                    <a:pt x="1548" y="1015"/>
                  </a:lnTo>
                  <a:cubicBezTo>
                    <a:pt x="1524" y="1087"/>
                    <a:pt x="1465" y="1123"/>
                    <a:pt x="1393" y="1134"/>
                  </a:cubicBezTo>
                  <a:lnTo>
                    <a:pt x="572" y="1254"/>
                  </a:lnTo>
                  <a:cubicBezTo>
                    <a:pt x="167" y="1313"/>
                    <a:pt x="0" y="1825"/>
                    <a:pt x="298" y="2111"/>
                  </a:cubicBezTo>
                  <a:lnTo>
                    <a:pt x="893" y="2682"/>
                  </a:lnTo>
                  <a:cubicBezTo>
                    <a:pt x="941" y="2730"/>
                    <a:pt x="965" y="2801"/>
                    <a:pt x="953" y="2873"/>
                  </a:cubicBezTo>
                  <a:lnTo>
                    <a:pt x="822" y="3694"/>
                  </a:lnTo>
                  <a:cubicBezTo>
                    <a:pt x="762" y="3992"/>
                    <a:pt x="1000" y="4278"/>
                    <a:pt x="1310" y="4278"/>
                  </a:cubicBezTo>
                  <a:cubicBezTo>
                    <a:pt x="1393" y="4278"/>
                    <a:pt x="1476" y="4254"/>
                    <a:pt x="1548" y="4218"/>
                  </a:cubicBezTo>
                  <a:lnTo>
                    <a:pt x="2274" y="3837"/>
                  </a:lnTo>
                  <a:cubicBezTo>
                    <a:pt x="2310" y="3819"/>
                    <a:pt x="2346" y="3810"/>
                    <a:pt x="2380" y="3810"/>
                  </a:cubicBezTo>
                  <a:cubicBezTo>
                    <a:pt x="2414" y="3810"/>
                    <a:pt x="2447" y="3819"/>
                    <a:pt x="2477" y="3837"/>
                  </a:cubicBezTo>
                  <a:lnTo>
                    <a:pt x="3215" y="4218"/>
                  </a:lnTo>
                  <a:cubicBezTo>
                    <a:pt x="3281" y="4247"/>
                    <a:pt x="3348" y="4260"/>
                    <a:pt x="3414" y="4260"/>
                  </a:cubicBezTo>
                  <a:cubicBezTo>
                    <a:pt x="3702" y="4260"/>
                    <a:pt x="3956" y="4005"/>
                    <a:pt x="3917" y="3694"/>
                  </a:cubicBezTo>
                  <a:lnTo>
                    <a:pt x="3774" y="2873"/>
                  </a:lnTo>
                  <a:cubicBezTo>
                    <a:pt x="3762" y="2801"/>
                    <a:pt x="3786" y="2730"/>
                    <a:pt x="3834" y="2682"/>
                  </a:cubicBezTo>
                  <a:lnTo>
                    <a:pt x="4429" y="2111"/>
                  </a:lnTo>
                  <a:cubicBezTo>
                    <a:pt x="4727" y="1825"/>
                    <a:pt x="4560" y="1313"/>
                    <a:pt x="4155" y="1254"/>
                  </a:cubicBezTo>
                  <a:lnTo>
                    <a:pt x="3334" y="1134"/>
                  </a:lnTo>
                  <a:cubicBezTo>
                    <a:pt x="3262" y="1123"/>
                    <a:pt x="3203" y="1087"/>
                    <a:pt x="3179" y="1015"/>
                  </a:cubicBezTo>
                  <a:lnTo>
                    <a:pt x="2810" y="277"/>
                  </a:lnTo>
                  <a:cubicBezTo>
                    <a:pt x="2715" y="93"/>
                    <a:pt x="2539" y="0"/>
                    <a:pt x="2363" y="0"/>
                  </a:cubicBezTo>
                  <a:close/>
                </a:path>
              </a:pathLst>
            </a:custGeom>
            <a:solidFill>
              <a:srgbClr val="3131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5"/>
            <p:cNvSpPr/>
            <p:nvPr/>
          </p:nvSpPr>
          <p:spPr>
            <a:xfrm>
              <a:off x="6147026" y="2398226"/>
              <a:ext cx="211594" cy="84974"/>
            </a:xfrm>
            <a:custGeom>
              <a:rect b="b" l="l" r="r" t="t"/>
              <a:pathLst>
                <a:path extrusionOk="0" h="3332" w="8297">
                  <a:moveTo>
                    <a:pt x="439" y="1"/>
                  </a:moveTo>
                  <a:cubicBezTo>
                    <a:pt x="216" y="1"/>
                    <a:pt x="12" y="180"/>
                    <a:pt x="12" y="441"/>
                  </a:cubicBezTo>
                  <a:lnTo>
                    <a:pt x="12" y="1227"/>
                  </a:lnTo>
                  <a:cubicBezTo>
                    <a:pt x="0" y="1525"/>
                    <a:pt x="143" y="1822"/>
                    <a:pt x="393" y="2001"/>
                  </a:cubicBezTo>
                  <a:cubicBezTo>
                    <a:pt x="1586" y="2888"/>
                    <a:pt x="2877" y="3332"/>
                    <a:pt x="4171" y="3332"/>
                  </a:cubicBezTo>
                  <a:cubicBezTo>
                    <a:pt x="5499" y="3332"/>
                    <a:pt x="6831" y="2864"/>
                    <a:pt x="8061" y="1929"/>
                  </a:cubicBezTo>
                  <a:cubicBezTo>
                    <a:pt x="8204" y="1810"/>
                    <a:pt x="8287" y="1644"/>
                    <a:pt x="8287" y="1453"/>
                  </a:cubicBezTo>
                  <a:lnTo>
                    <a:pt x="8287" y="453"/>
                  </a:lnTo>
                  <a:cubicBezTo>
                    <a:pt x="8296" y="201"/>
                    <a:pt x="8086" y="15"/>
                    <a:pt x="7858" y="15"/>
                  </a:cubicBezTo>
                  <a:cubicBezTo>
                    <a:pt x="7794" y="15"/>
                    <a:pt x="7730" y="29"/>
                    <a:pt x="7668" y="60"/>
                  </a:cubicBezTo>
                  <a:cubicBezTo>
                    <a:pt x="6924" y="439"/>
                    <a:pt x="5596" y="977"/>
                    <a:pt x="4021" y="977"/>
                  </a:cubicBezTo>
                  <a:cubicBezTo>
                    <a:pt x="2975" y="977"/>
                    <a:pt x="1820" y="740"/>
                    <a:pt x="655" y="60"/>
                  </a:cubicBezTo>
                  <a:cubicBezTo>
                    <a:pt x="585" y="19"/>
                    <a:pt x="511" y="1"/>
                    <a:pt x="4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5"/>
            <p:cNvSpPr/>
            <p:nvPr/>
          </p:nvSpPr>
          <p:spPr>
            <a:xfrm>
              <a:off x="6143379" y="2394758"/>
              <a:ext cx="218633" cy="92166"/>
            </a:xfrm>
            <a:custGeom>
              <a:rect b="b" l="l" r="r" t="t"/>
              <a:pathLst>
                <a:path extrusionOk="0" h="3614" w="8573">
                  <a:moveTo>
                    <a:pt x="573" y="282"/>
                  </a:moveTo>
                  <a:cubicBezTo>
                    <a:pt x="626" y="282"/>
                    <a:pt x="679" y="297"/>
                    <a:pt x="727" y="327"/>
                  </a:cubicBezTo>
                  <a:cubicBezTo>
                    <a:pt x="1909" y="1014"/>
                    <a:pt x="3087" y="1251"/>
                    <a:pt x="4152" y="1251"/>
                  </a:cubicBezTo>
                  <a:cubicBezTo>
                    <a:pt x="5800" y="1251"/>
                    <a:pt x="7176" y="682"/>
                    <a:pt x="7871" y="327"/>
                  </a:cubicBezTo>
                  <a:cubicBezTo>
                    <a:pt x="7907" y="306"/>
                    <a:pt x="7948" y="297"/>
                    <a:pt x="7990" y="297"/>
                  </a:cubicBezTo>
                  <a:cubicBezTo>
                    <a:pt x="8043" y="297"/>
                    <a:pt x="8098" y="312"/>
                    <a:pt x="8144" y="339"/>
                  </a:cubicBezTo>
                  <a:cubicBezTo>
                    <a:pt x="8228" y="399"/>
                    <a:pt x="8287" y="494"/>
                    <a:pt x="8287" y="589"/>
                  </a:cubicBezTo>
                  <a:lnTo>
                    <a:pt x="8287" y="1589"/>
                  </a:lnTo>
                  <a:cubicBezTo>
                    <a:pt x="8287" y="1732"/>
                    <a:pt x="8216" y="1863"/>
                    <a:pt x="8109" y="1946"/>
                  </a:cubicBezTo>
                  <a:cubicBezTo>
                    <a:pt x="6902" y="2869"/>
                    <a:pt x="5607" y="3331"/>
                    <a:pt x="4313" y="3331"/>
                  </a:cubicBezTo>
                  <a:cubicBezTo>
                    <a:pt x="3053" y="3331"/>
                    <a:pt x="1794" y="2893"/>
                    <a:pt x="620" y="2018"/>
                  </a:cubicBezTo>
                  <a:cubicBezTo>
                    <a:pt x="417" y="1863"/>
                    <a:pt x="286" y="1625"/>
                    <a:pt x="286" y="1363"/>
                  </a:cubicBezTo>
                  <a:lnTo>
                    <a:pt x="286" y="577"/>
                  </a:lnTo>
                  <a:lnTo>
                    <a:pt x="274" y="577"/>
                  </a:lnTo>
                  <a:cubicBezTo>
                    <a:pt x="274" y="470"/>
                    <a:pt x="334" y="375"/>
                    <a:pt x="429" y="327"/>
                  </a:cubicBezTo>
                  <a:cubicBezTo>
                    <a:pt x="471" y="297"/>
                    <a:pt x="521" y="282"/>
                    <a:pt x="573" y="282"/>
                  </a:cubicBezTo>
                  <a:close/>
                  <a:moveTo>
                    <a:pt x="582" y="1"/>
                  </a:moveTo>
                  <a:cubicBezTo>
                    <a:pt x="284" y="1"/>
                    <a:pt x="9" y="232"/>
                    <a:pt x="0" y="565"/>
                  </a:cubicBezTo>
                  <a:lnTo>
                    <a:pt x="0" y="1351"/>
                  </a:lnTo>
                  <a:cubicBezTo>
                    <a:pt x="0" y="1708"/>
                    <a:pt x="167" y="2042"/>
                    <a:pt x="453" y="2244"/>
                  </a:cubicBezTo>
                  <a:cubicBezTo>
                    <a:pt x="1679" y="3161"/>
                    <a:pt x="2989" y="3613"/>
                    <a:pt x="4311" y="3613"/>
                  </a:cubicBezTo>
                  <a:cubicBezTo>
                    <a:pt x="5668" y="3613"/>
                    <a:pt x="7013" y="3137"/>
                    <a:pt x="8275" y="2173"/>
                  </a:cubicBezTo>
                  <a:cubicBezTo>
                    <a:pt x="8454" y="2042"/>
                    <a:pt x="8561" y="1827"/>
                    <a:pt x="8561" y="1601"/>
                  </a:cubicBezTo>
                  <a:lnTo>
                    <a:pt x="8561" y="601"/>
                  </a:lnTo>
                  <a:cubicBezTo>
                    <a:pt x="8573" y="399"/>
                    <a:pt x="8466" y="208"/>
                    <a:pt x="8299" y="101"/>
                  </a:cubicBezTo>
                  <a:cubicBezTo>
                    <a:pt x="8204" y="44"/>
                    <a:pt x="8099" y="17"/>
                    <a:pt x="7997" y="17"/>
                  </a:cubicBezTo>
                  <a:cubicBezTo>
                    <a:pt x="7906" y="17"/>
                    <a:pt x="7818" y="38"/>
                    <a:pt x="7740" y="77"/>
                  </a:cubicBezTo>
                  <a:cubicBezTo>
                    <a:pt x="7066" y="417"/>
                    <a:pt x="5741" y="969"/>
                    <a:pt x="4156" y="969"/>
                  </a:cubicBezTo>
                  <a:cubicBezTo>
                    <a:pt x="3134" y="969"/>
                    <a:pt x="2004" y="740"/>
                    <a:pt x="870" y="77"/>
                  </a:cubicBezTo>
                  <a:cubicBezTo>
                    <a:pt x="777" y="25"/>
                    <a:pt x="678" y="1"/>
                    <a:pt x="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5"/>
            <p:cNvSpPr/>
            <p:nvPr/>
          </p:nvSpPr>
          <p:spPr>
            <a:xfrm>
              <a:off x="6308253" y="2418067"/>
              <a:ext cx="52867" cy="29991"/>
            </a:xfrm>
            <a:custGeom>
              <a:rect b="b" l="l" r="r" t="t"/>
              <a:pathLst>
                <a:path extrusionOk="0" h="1176" w="2073">
                  <a:moveTo>
                    <a:pt x="1908" y="0"/>
                  </a:moveTo>
                  <a:cubicBezTo>
                    <a:pt x="1882" y="0"/>
                    <a:pt x="1856" y="7"/>
                    <a:pt x="1834" y="20"/>
                  </a:cubicBezTo>
                  <a:cubicBezTo>
                    <a:pt x="1310" y="389"/>
                    <a:pt x="751" y="675"/>
                    <a:pt x="155" y="901"/>
                  </a:cubicBezTo>
                  <a:cubicBezTo>
                    <a:pt x="1" y="949"/>
                    <a:pt x="48" y="1175"/>
                    <a:pt x="203" y="1175"/>
                  </a:cubicBezTo>
                  <a:cubicBezTo>
                    <a:pt x="215" y="1175"/>
                    <a:pt x="239" y="1163"/>
                    <a:pt x="251" y="1163"/>
                  </a:cubicBezTo>
                  <a:cubicBezTo>
                    <a:pt x="870" y="937"/>
                    <a:pt x="1453" y="628"/>
                    <a:pt x="1989" y="258"/>
                  </a:cubicBezTo>
                  <a:cubicBezTo>
                    <a:pt x="2048" y="211"/>
                    <a:pt x="2072" y="127"/>
                    <a:pt x="2025" y="56"/>
                  </a:cubicBezTo>
                  <a:cubicBezTo>
                    <a:pt x="1995" y="19"/>
                    <a:pt x="1951" y="0"/>
                    <a:pt x="1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5"/>
            <p:cNvSpPr/>
            <p:nvPr/>
          </p:nvSpPr>
          <p:spPr>
            <a:xfrm>
              <a:off x="6143634" y="2417812"/>
              <a:ext cx="49857" cy="27798"/>
            </a:xfrm>
            <a:custGeom>
              <a:rect b="b" l="l" r="r" t="t"/>
              <a:pathLst>
                <a:path extrusionOk="0" h="1090" w="1955">
                  <a:moveTo>
                    <a:pt x="240" y="0"/>
                  </a:moveTo>
                  <a:cubicBezTo>
                    <a:pt x="129" y="0"/>
                    <a:pt x="1" y="220"/>
                    <a:pt x="145" y="268"/>
                  </a:cubicBezTo>
                  <a:cubicBezTo>
                    <a:pt x="645" y="602"/>
                    <a:pt x="1181" y="876"/>
                    <a:pt x="1741" y="1078"/>
                  </a:cubicBezTo>
                  <a:cubicBezTo>
                    <a:pt x="1765" y="1090"/>
                    <a:pt x="1776" y="1090"/>
                    <a:pt x="1800" y="1090"/>
                  </a:cubicBezTo>
                  <a:cubicBezTo>
                    <a:pt x="1860" y="1090"/>
                    <a:pt x="1907" y="1054"/>
                    <a:pt x="1931" y="995"/>
                  </a:cubicBezTo>
                  <a:cubicBezTo>
                    <a:pt x="1955" y="923"/>
                    <a:pt x="1919" y="852"/>
                    <a:pt x="1848" y="816"/>
                  </a:cubicBezTo>
                  <a:cubicBezTo>
                    <a:pt x="1300" y="626"/>
                    <a:pt x="788" y="364"/>
                    <a:pt x="312" y="42"/>
                  </a:cubicBezTo>
                  <a:cubicBezTo>
                    <a:pt x="292" y="13"/>
                    <a:pt x="266" y="0"/>
                    <a:pt x="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5"/>
            <p:cNvSpPr/>
            <p:nvPr/>
          </p:nvSpPr>
          <p:spPr>
            <a:xfrm>
              <a:off x="6372315" y="3053283"/>
              <a:ext cx="983223" cy="379477"/>
            </a:xfrm>
            <a:custGeom>
              <a:rect b="b" l="l" r="r" t="t"/>
              <a:pathLst>
                <a:path extrusionOk="0" h="14880" w="38554">
                  <a:moveTo>
                    <a:pt x="3816" y="1"/>
                  </a:moveTo>
                  <a:cubicBezTo>
                    <a:pt x="2585" y="1"/>
                    <a:pt x="4226" y="647"/>
                    <a:pt x="2072" y="2639"/>
                  </a:cubicBezTo>
                  <a:cubicBezTo>
                    <a:pt x="1" y="4556"/>
                    <a:pt x="12300" y="14641"/>
                    <a:pt x="12300" y="14641"/>
                  </a:cubicBezTo>
                  <a:lnTo>
                    <a:pt x="37803" y="14879"/>
                  </a:lnTo>
                  <a:lnTo>
                    <a:pt x="38553" y="5330"/>
                  </a:lnTo>
                  <a:lnTo>
                    <a:pt x="5430" y="115"/>
                  </a:lnTo>
                  <a:cubicBezTo>
                    <a:pt x="4631" y="43"/>
                    <a:pt x="4130" y="1"/>
                    <a:pt x="3816" y="1"/>
                  </a:cubicBez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5"/>
            <p:cNvSpPr/>
            <p:nvPr/>
          </p:nvSpPr>
          <p:spPr>
            <a:xfrm>
              <a:off x="6414828" y="3049458"/>
              <a:ext cx="944052" cy="386924"/>
            </a:xfrm>
            <a:custGeom>
              <a:rect b="b" l="l" r="r" t="t"/>
              <a:pathLst>
                <a:path extrusionOk="0" h="15172" w="37018">
                  <a:moveTo>
                    <a:pt x="2147" y="283"/>
                  </a:moveTo>
                  <a:cubicBezTo>
                    <a:pt x="2492" y="283"/>
                    <a:pt x="3059" y="335"/>
                    <a:pt x="3751" y="396"/>
                  </a:cubicBezTo>
                  <a:lnTo>
                    <a:pt x="36731" y="5599"/>
                  </a:lnTo>
                  <a:lnTo>
                    <a:pt x="36005" y="14886"/>
                  </a:lnTo>
                  <a:lnTo>
                    <a:pt x="10681" y="14648"/>
                  </a:lnTo>
                  <a:cubicBezTo>
                    <a:pt x="10002" y="14077"/>
                    <a:pt x="394" y="6099"/>
                    <a:pt x="310" y="3409"/>
                  </a:cubicBezTo>
                  <a:cubicBezTo>
                    <a:pt x="298" y="3218"/>
                    <a:pt x="358" y="3028"/>
                    <a:pt x="501" y="2897"/>
                  </a:cubicBezTo>
                  <a:cubicBezTo>
                    <a:pt x="1763" y="1718"/>
                    <a:pt x="1763" y="956"/>
                    <a:pt x="1763" y="563"/>
                  </a:cubicBezTo>
                  <a:cubicBezTo>
                    <a:pt x="1763" y="456"/>
                    <a:pt x="1763" y="361"/>
                    <a:pt x="1799" y="337"/>
                  </a:cubicBezTo>
                  <a:cubicBezTo>
                    <a:pt x="1836" y="299"/>
                    <a:pt x="1958" y="283"/>
                    <a:pt x="2147" y="283"/>
                  </a:cubicBezTo>
                  <a:close/>
                  <a:moveTo>
                    <a:pt x="2150" y="0"/>
                  </a:moveTo>
                  <a:cubicBezTo>
                    <a:pt x="1831" y="0"/>
                    <a:pt x="1691" y="39"/>
                    <a:pt x="1596" y="122"/>
                  </a:cubicBezTo>
                  <a:cubicBezTo>
                    <a:pt x="1489" y="242"/>
                    <a:pt x="1489" y="384"/>
                    <a:pt x="1489" y="563"/>
                  </a:cubicBezTo>
                  <a:cubicBezTo>
                    <a:pt x="1489" y="944"/>
                    <a:pt x="1489" y="1587"/>
                    <a:pt x="310" y="2682"/>
                  </a:cubicBezTo>
                  <a:cubicBezTo>
                    <a:pt x="108" y="2873"/>
                    <a:pt x="1" y="3147"/>
                    <a:pt x="24" y="3421"/>
                  </a:cubicBezTo>
                  <a:cubicBezTo>
                    <a:pt x="120" y="6326"/>
                    <a:pt x="10109" y="14541"/>
                    <a:pt x="10538" y="14898"/>
                  </a:cubicBezTo>
                  <a:cubicBezTo>
                    <a:pt x="10562" y="14910"/>
                    <a:pt x="10597" y="14922"/>
                    <a:pt x="10621" y="14922"/>
                  </a:cubicBezTo>
                  <a:lnTo>
                    <a:pt x="36136" y="15172"/>
                  </a:lnTo>
                  <a:cubicBezTo>
                    <a:pt x="36208" y="15172"/>
                    <a:pt x="36279" y="15112"/>
                    <a:pt x="36279" y="15041"/>
                  </a:cubicBezTo>
                  <a:lnTo>
                    <a:pt x="37017" y="5492"/>
                  </a:lnTo>
                  <a:cubicBezTo>
                    <a:pt x="37017" y="5421"/>
                    <a:pt x="36970" y="5361"/>
                    <a:pt x="36898" y="5337"/>
                  </a:cubicBezTo>
                  <a:lnTo>
                    <a:pt x="3775" y="111"/>
                  </a:lnTo>
                  <a:cubicBezTo>
                    <a:pt x="2965" y="39"/>
                    <a:pt x="2468" y="0"/>
                    <a:pt x="2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5"/>
            <p:cNvSpPr/>
            <p:nvPr/>
          </p:nvSpPr>
          <p:spPr>
            <a:xfrm>
              <a:off x="7185156" y="3166438"/>
              <a:ext cx="189203" cy="262064"/>
            </a:xfrm>
            <a:custGeom>
              <a:rect b="b" l="l" r="r" t="t"/>
              <a:pathLst>
                <a:path extrusionOk="0" h="10276" w="7419">
                  <a:moveTo>
                    <a:pt x="1156" y="0"/>
                  </a:moveTo>
                  <a:lnTo>
                    <a:pt x="1" y="10228"/>
                  </a:lnTo>
                  <a:lnTo>
                    <a:pt x="6752" y="10275"/>
                  </a:lnTo>
                  <a:lnTo>
                    <a:pt x="7418" y="1179"/>
                  </a:lnTo>
                  <a:lnTo>
                    <a:pt x="11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5"/>
            <p:cNvSpPr/>
            <p:nvPr/>
          </p:nvSpPr>
          <p:spPr>
            <a:xfrm>
              <a:off x="7181229" y="3162663"/>
              <a:ext cx="196777" cy="269485"/>
            </a:xfrm>
            <a:custGeom>
              <a:rect b="b" l="l" r="r" t="t"/>
              <a:pathLst>
                <a:path extrusionOk="0" h="10567" w="7716">
                  <a:moveTo>
                    <a:pt x="1441" y="315"/>
                  </a:moveTo>
                  <a:lnTo>
                    <a:pt x="7418" y="1446"/>
                  </a:lnTo>
                  <a:lnTo>
                    <a:pt x="6775" y="10281"/>
                  </a:lnTo>
                  <a:lnTo>
                    <a:pt x="310" y="10233"/>
                  </a:lnTo>
                  <a:lnTo>
                    <a:pt x="1441" y="315"/>
                  </a:lnTo>
                  <a:close/>
                  <a:moveTo>
                    <a:pt x="1315" y="1"/>
                  </a:moveTo>
                  <a:cubicBezTo>
                    <a:pt x="1286" y="1"/>
                    <a:pt x="1256" y="12"/>
                    <a:pt x="1238" y="29"/>
                  </a:cubicBezTo>
                  <a:cubicBezTo>
                    <a:pt x="1203" y="53"/>
                    <a:pt x="1179" y="89"/>
                    <a:pt x="1179" y="125"/>
                  </a:cubicBezTo>
                  <a:lnTo>
                    <a:pt x="12" y="10352"/>
                  </a:lnTo>
                  <a:cubicBezTo>
                    <a:pt x="0" y="10388"/>
                    <a:pt x="24" y="10435"/>
                    <a:pt x="48" y="10459"/>
                  </a:cubicBezTo>
                  <a:cubicBezTo>
                    <a:pt x="71" y="10495"/>
                    <a:pt x="107" y="10507"/>
                    <a:pt x="155" y="10507"/>
                  </a:cubicBezTo>
                  <a:lnTo>
                    <a:pt x="6906" y="10566"/>
                  </a:lnTo>
                  <a:cubicBezTo>
                    <a:pt x="6977" y="10566"/>
                    <a:pt x="7037" y="10507"/>
                    <a:pt x="7049" y="10435"/>
                  </a:cubicBezTo>
                  <a:lnTo>
                    <a:pt x="7703" y="1339"/>
                  </a:lnTo>
                  <a:cubicBezTo>
                    <a:pt x="7715" y="1268"/>
                    <a:pt x="7668" y="1196"/>
                    <a:pt x="7596" y="1184"/>
                  </a:cubicBezTo>
                  <a:lnTo>
                    <a:pt x="1345" y="5"/>
                  </a:lnTo>
                  <a:cubicBezTo>
                    <a:pt x="1336" y="2"/>
                    <a:pt x="1325" y="1"/>
                    <a:pt x="1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5"/>
            <p:cNvSpPr/>
            <p:nvPr/>
          </p:nvSpPr>
          <p:spPr>
            <a:xfrm>
              <a:off x="7185156" y="3168248"/>
              <a:ext cx="82934" cy="259029"/>
            </a:xfrm>
            <a:custGeom>
              <a:rect b="b" l="l" r="r" t="t"/>
              <a:pathLst>
                <a:path extrusionOk="0" h="10157" w="3252">
                  <a:moveTo>
                    <a:pt x="1120" y="1"/>
                  </a:moveTo>
                  <a:lnTo>
                    <a:pt x="1" y="10157"/>
                  </a:lnTo>
                  <a:lnTo>
                    <a:pt x="2180" y="10157"/>
                  </a:lnTo>
                  <a:lnTo>
                    <a:pt x="3251" y="429"/>
                  </a:lnTo>
                  <a:lnTo>
                    <a:pt x="11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5"/>
            <p:cNvSpPr/>
            <p:nvPr/>
          </p:nvSpPr>
          <p:spPr>
            <a:xfrm>
              <a:off x="7181229" y="3164806"/>
              <a:ext cx="90508" cy="266119"/>
            </a:xfrm>
            <a:custGeom>
              <a:rect b="b" l="l" r="r" t="t"/>
              <a:pathLst>
                <a:path extrusionOk="0" h="10435" w="3549">
                  <a:moveTo>
                    <a:pt x="1393" y="302"/>
                  </a:moveTo>
                  <a:lnTo>
                    <a:pt x="3239" y="672"/>
                  </a:lnTo>
                  <a:lnTo>
                    <a:pt x="2203" y="10149"/>
                  </a:lnTo>
                  <a:lnTo>
                    <a:pt x="310" y="10149"/>
                  </a:lnTo>
                  <a:lnTo>
                    <a:pt x="1393" y="302"/>
                  </a:lnTo>
                  <a:close/>
                  <a:moveTo>
                    <a:pt x="1269" y="0"/>
                  </a:moveTo>
                  <a:cubicBezTo>
                    <a:pt x="1243" y="0"/>
                    <a:pt x="1217" y="11"/>
                    <a:pt x="1191" y="29"/>
                  </a:cubicBezTo>
                  <a:cubicBezTo>
                    <a:pt x="1155" y="52"/>
                    <a:pt x="1143" y="88"/>
                    <a:pt x="1131" y="124"/>
                  </a:cubicBezTo>
                  <a:lnTo>
                    <a:pt x="12" y="10280"/>
                  </a:lnTo>
                  <a:cubicBezTo>
                    <a:pt x="0" y="10316"/>
                    <a:pt x="24" y="10351"/>
                    <a:pt x="48" y="10387"/>
                  </a:cubicBezTo>
                  <a:cubicBezTo>
                    <a:pt x="71" y="10411"/>
                    <a:pt x="107" y="10435"/>
                    <a:pt x="155" y="10435"/>
                  </a:cubicBezTo>
                  <a:lnTo>
                    <a:pt x="2334" y="10435"/>
                  </a:lnTo>
                  <a:cubicBezTo>
                    <a:pt x="2393" y="10435"/>
                    <a:pt x="2453" y="10375"/>
                    <a:pt x="2465" y="10304"/>
                  </a:cubicBezTo>
                  <a:lnTo>
                    <a:pt x="3548" y="576"/>
                  </a:lnTo>
                  <a:cubicBezTo>
                    <a:pt x="3548" y="505"/>
                    <a:pt x="3500" y="445"/>
                    <a:pt x="3429" y="433"/>
                  </a:cubicBezTo>
                  <a:lnTo>
                    <a:pt x="1298" y="5"/>
                  </a:lnTo>
                  <a:cubicBezTo>
                    <a:pt x="1288" y="2"/>
                    <a:pt x="1279" y="0"/>
                    <a:pt x="1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5"/>
            <p:cNvSpPr/>
            <p:nvPr/>
          </p:nvSpPr>
          <p:spPr>
            <a:xfrm>
              <a:off x="7210378" y="3208032"/>
              <a:ext cx="51643" cy="8824"/>
            </a:xfrm>
            <a:custGeom>
              <a:rect b="b" l="l" r="r" t="t"/>
              <a:pathLst>
                <a:path extrusionOk="0" h="346" w="2025">
                  <a:moveTo>
                    <a:pt x="0" y="0"/>
                  </a:moveTo>
                  <a:lnTo>
                    <a:pt x="2024" y="346"/>
                  </a:lnTo>
                </a:path>
              </a:pathLst>
            </a:custGeom>
            <a:solidFill>
              <a:srgbClr val="FC6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5"/>
            <p:cNvSpPr/>
            <p:nvPr/>
          </p:nvSpPr>
          <p:spPr>
            <a:xfrm>
              <a:off x="7204972" y="3204564"/>
              <a:ext cx="60976" cy="15939"/>
            </a:xfrm>
            <a:custGeom>
              <a:rect b="b" l="l" r="r" t="t"/>
              <a:pathLst>
                <a:path extrusionOk="0" h="625" w="2391">
                  <a:moveTo>
                    <a:pt x="196" y="0"/>
                  </a:moveTo>
                  <a:cubicBezTo>
                    <a:pt x="38" y="0"/>
                    <a:pt x="1" y="257"/>
                    <a:pt x="188" y="279"/>
                  </a:cubicBezTo>
                  <a:lnTo>
                    <a:pt x="2212" y="625"/>
                  </a:lnTo>
                  <a:lnTo>
                    <a:pt x="2236" y="625"/>
                  </a:lnTo>
                  <a:cubicBezTo>
                    <a:pt x="2379" y="589"/>
                    <a:pt x="2391" y="398"/>
                    <a:pt x="2260" y="339"/>
                  </a:cubicBezTo>
                  <a:lnTo>
                    <a:pt x="236" y="6"/>
                  </a:lnTo>
                  <a:cubicBezTo>
                    <a:pt x="222" y="2"/>
                    <a:pt x="208" y="0"/>
                    <a:pt x="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5"/>
            <p:cNvSpPr/>
            <p:nvPr/>
          </p:nvSpPr>
          <p:spPr>
            <a:xfrm>
              <a:off x="7205507" y="3257227"/>
              <a:ext cx="51643" cy="8824"/>
            </a:xfrm>
            <a:custGeom>
              <a:rect b="b" l="l" r="r" t="t"/>
              <a:pathLst>
                <a:path extrusionOk="0" h="346" w="2025">
                  <a:moveTo>
                    <a:pt x="1" y="0"/>
                  </a:moveTo>
                  <a:lnTo>
                    <a:pt x="2025" y="346"/>
                  </a:lnTo>
                </a:path>
              </a:pathLst>
            </a:custGeom>
            <a:solidFill>
              <a:srgbClr val="FC6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5"/>
            <p:cNvSpPr/>
            <p:nvPr/>
          </p:nvSpPr>
          <p:spPr>
            <a:xfrm>
              <a:off x="7201554" y="3253835"/>
              <a:ext cx="59548" cy="15863"/>
            </a:xfrm>
            <a:custGeom>
              <a:rect b="b" l="l" r="r" t="t"/>
              <a:pathLst>
                <a:path extrusionOk="0" h="622" w="2335">
                  <a:moveTo>
                    <a:pt x="154" y="0"/>
                  </a:moveTo>
                  <a:cubicBezTo>
                    <a:pt x="82" y="0"/>
                    <a:pt x="23" y="47"/>
                    <a:pt x="13" y="121"/>
                  </a:cubicBezTo>
                  <a:cubicBezTo>
                    <a:pt x="1" y="193"/>
                    <a:pt x="60" y="264"/>
                    <a:pt x="132" y="288"/>
                  </a:cubicBezTo>
                  <a:lnTo>
                    <a:pt x="2156" y="621"/>
                  </a:lnTo>
                  <a:lnTo>
                    <a:pt x="2180" y="621"/>
                  </a:lnTo>
                  <a:cubicBezTo>
                    <a:pt x="2322" y="586"/>
                    <a:pt x="2334" y="395"/>
                    <a:pt x="2203" y="348"/>
                  </a:cubicBezTo>
                  <a:lnTo>
                    <a:pt x="179" y="2"/>
                  </a:lnTo>
                  <a:cubicBezTo>
                    <a:pt x="171" y="1"/>
                    <a:pt x="162" y="0"/>
                    <a:pt x="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5"/>
            <p:cNvSpPr/>
            <p:nvPr/>
          </p:nvSpPr>
          <p:spPr>
            <a:xfrm>
              <a:off x="7200942" y="3304891"/>
              <a:ext cx="51643" cy="8824"/>
            </a:xfrm>
            <a:custGeom>
              <a:rect b="b" l="l" r="r" t="t"/>
              <a:pathLst>
                <a:path extrusionOk="0" h="346" w="2025">
                  <a:moveTo>
                    <a:pt x="1" y="1"/>
                  </a:moveTo>
                  <a:lnTo>
                    <a:pt x="2025" y="346"/>
                  </a:lnTo>
                </a:path>
              </a:pathLst>
            </a:custGeom>
            <a:solidFill>
              <a:srgbClr val="FC6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5"/>
            <p:cNvSpPr/>
            <p:nvPr/>
          </p:nvSpPr>
          <p:spPr>
            <a:xfrm>
              <a:off x="7197321" y="3301550"/>
              <a:ext cx="59217" cy="15812"/>
            </a:xfrm>
            <a:custGeom>
              <a:rect b="b" l="l" r="r" t="t"/>
              <a:pathLst>
                <a:path extrusionOk="0" h="620" w="2322">
                  <a:moveTo>
                    <a:pt x="167" y="1"/>
                  </a:moveTo>
                  <a:cubicBezTo>
                    <a:pt x="24" y="12"/>
                    <a:pt x="0" y="203"/>
                    <a:pt x="119" y="274"/>
                  </a:cubicBezTo>
                  <a:lnTo>
                    <a:pt x="2143" y="608"/>
                  </a:lnTo>
                  <a:lnTo>
                    <a:pt x="2167" y="608"/>
                  </a:lnTo>
                  <a:lnTo>
                    <a:pt x="2167" y="620"/>
                  </a:lnTo>
                  <a:cubicBezTo>
                    <a:pt x="2310" y="584"/>
                    <a:pt x="2322" y="393"/>
                    <a:pt x="2191" y="334"/>
                  </a:cubicBezTo>
                  <a:lnTo>
                    <a:pt x="1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5"/>
            <p:cNvSpPr/>
            <p:nvPr/>
          </p:nvSpPr>
          <p:spPr>
            <a:xfrm>
              <a:off x="7195791" y="3351662"/>
              <a:ext cx="51643" cy="8518"/>
            </a:xfrm>
            <a:custGeom>
              <a:rect b="b" l="l" r="r" t="t"/>
              <a:pathLst>
                <a:path extrusionOk="0" h="334" w="2025">
                  <a:moveTo>
                    <a:pt x="1" y="0"/>
                  </a:moveTo>
                  <a:lnTo>
                    <a:pt x="2025" y="333"/>
                  </a:lnTo>
                </a:path>
              </a:pathLst>
            </a:custGeom>
            <a:solidFill>
              <a:srgbClr val="FC6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5"/>
            <p:cNvSpPr/>
            <p:nvPr/>
          </p:nvSpPr>
          <p:spPr>
            <a:xfrm>
              <a:off x="7190869" y="3347709"/>
              <a:ext cx="60517" cy="16424"/>
            </a:xfrm>
            <a:custGeom>
              <a:rect b="b" l="l" r="r" t="t"/>
              <a:pathLst>
                <a:path extrusionOk="0" h="644" w="2373">
                  <a:moveTo>
                    <a:pt x="172" y="1"/>
                  </a:moveTo>
                  <a:cubicBezTo>
                    <a:pt x="44" y="1"/>
                    <a:pt x="0" y="299"/>
                    <a:pt x="154" y="299"/>
                  </a:cubicBezTo>
                  <a:cubicBezTo>
                    <a:pt x="159" y="299"/>
                    <a:pt x="164" y="299"/>
                    <a:pt x="170" y="298"/>
                  </a:cubicBezTo>
                  <a:lnTo>
                    <a:pt x="2194" y="631"/>
                  </a:lnTo>
                  <a:lnTo>
                    <a:pt x="2218" y="631"/>
                  </a:lnTo>
                  <a:lnTo>
                    <a:pt x="2206" y="643"/>
                  </a:lnTo>
                  <a:cubicBezTo>
                    <a:pt x="2349" y="608"/>
                    <a:pt x="2372" y="417"/>
                    <a:pt x="2241" y="358"/>
                  </a:cubicBezTo>
                  <a:lnTo>
                    <a:pt x="217" y="12"/>
                  </a:lnTo>
                  <a:cubicBezTo>
                    <a:pt x="201" y="4"/>
                    <a:pt x="186" y="1"/>
                    <a:pt x="1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5"/>
            <p:cNvSpPr/>
            <p:nvPr/>
          </p:nvSpPr>
          <p:spPr>
            <a:xfrm>
              <a:off x="7191226" y="3395068"/>
              <a:ext cx="51949" cy="8824"/>
            </a:xfrm>
            <a:custGeom>
              <a:rect b="b" l="l" r="r" t="t"/>
              <a:pathLst>
                <a:path extrusionOk="0" h="346" w="2037">
                  <a:moveTo>
                    <a:pt x="1" y="1"/>
                  </a:moveTo>
                  <a:lnTo>
                    <a:pt x="2037" y="346"/>
                  </a:lnTo>
                </a:path>
              </a:pathLst>
            </a:custGeom>
            <a:solidFill>
              <a:srgbClr val="FC6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5"/>
            <p:cNvSpPr/>
            <p:nvPr/>
          </p:nvSpPr>
          <p:spPr>
            <a:xfrm>
              <a:off x="7185845" y="3391599"/>
              <a:ext cx="60976" cy="15684"/>
            </a:xfrm>
            <a:custGeom>
              <a:rect b="b" l="l" r="r" t="t"/>
              <a:pathLst>
                <a:path extrusionOk="0" h="615" w="2391">
                  <a:moveTo>
                    <a:pt x="196" y="1"/>
                  </a:moveTo>
                  <a:cubicBezTo>
                    <a:pt x="38" y="1"/>
                    <a:pt x="1" y="258"/>
                    <a:pt x="188" y="280"/>
                  </a:cubicBezTo>
                  <a:lnTo>
                    <a:pt x="2212" y="613"/>
                  </a:lnTo>
                  <a:lnTo>
                    <a:pt x="2236" y="613"/>
                  </a:lnTo>
                  <a:cubicBezTo>
                    <a:pt x="2242" y="614"/>
                    <a:pt x="2248" y="614"/>
                    <a:pt x="2254" y="614"/>
                  </a:cubicBezTo>
                  <a:cubicBezTo>
                    <a:pt x="2317" y="614"/>
                    <a:pt x="2368" y="560"/>
                    <a:pt x="2379" y="506"/>
                  </a:cubicBezTo>
                  <a:cubicBezTo>
                    <a:pt x="2391" y="422"/>
                    <a:pt x="2331" y="351"/>
                    <a:pt x="2260" y="339"/>
                  </a:cubicBezTo>
                  <a:lnTo>
                    <a:pt x="236" y="6"/>
                  </a:lnTo>
                  <a:cubicBezTo>
                    <a:pt x="222" y="2"/>
                    <a:pt x="208"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5"/>
            <p:cNvSpPr/>
            <p:nvPr/>
          </p:nvSpPr>
          <p:spPr>
            <a:xfrm>
              <a:off x="7336080" y="2943265"/>
              <a:ext cx="320974" cy="518925"/>
            </a:xfrm>
            <a:custGeom>
              <a:rect b="b" l="l" r="r" t="t"/>
              <a:pathLst>
                <a:path extrusionOk="0" h="20348" w="12586">
                  <a:moveTo>
                    <a:pt x="12585" y="0"/>
                  </a:moveTo>
                  <a:lnTo>
                    <a:pt x="12133" y="5441"/>
                  </a:lnTo>
                  <a:lnTo>
                    <a:pt x="5048" y="4858"/>
                  </a:lnTo>
                  <a:lnTo>
                    <a:pt x="2286" y="9263"/>
                  </a:lnTo>
                  <a:lnTo>
                    <a:pt x="857" y="9156"/>
                  </a:lnTo>
                  <a:lnTo>
                    <a:pt x="0" y="19443"/>
                  </a:lnTo>
                  <a:lnTo>
                    <a:pt x="10894" y="20348"/>
                  </a:lnTo>
                  <a:lnTo>
                    <a:pt x="1258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5"/>
            <p:cNvSpPr/>
            <p:nvPr/>
          </p:nvSpPr>
          <p:spPr>
            <a:xfrm>
              <a:off x="7464205" y="2808612"/>
              <a:ext cx="203459" cy="273438"/>
            </a:xfrm>
            <a:custGeom>
              <a:rect b="b" l="l" r="r" t="t"/>
              <a:pathLst>
                <a:path extrusionOk="0" h="10722" w="7978">
                  <a:moveTo>
                    <a:pt x="5407" y="0"/>
                  </a:moveTo>
                  <a:cubicBezTo>
                    <a:pt x="2856" y="0"/>
                    <a:pt x="680" y="1955"/>
                    <a:pt x="465" y="4542"/>
                  </a:cubicBezTo>
                  <a:lnTo>
                    <a:pt x="1" y="10126"/>
                  </a:lnTo>
                  <a:lnTo>
                    <a:pt x="24" y="10126"/>
                  </a:lnTo>
                  <a:lnTo>
                    <a:pt x="7109" y="10721"/>
                  </a:lnTo>
                  <a:lnTo>
                    <a:pt x="7561" y="5280"/>
                  </a:lnTo>
                  <a:lnTo>
                    <a:pt x="7978" y="196"/>
                  </a:lnTo>
                  <a:lnTo>
                    <a:pt x="5823" y="18"/>
                  </a:lnTo>
                  <a:cubicBezTo>
                    <a:pt x="5683" y="6"/>
                    <a:pt x="5545" y="0"/>
                    <a:pt x="54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5"/>
            <p:cNvSpPr/>
            <p:nvPr/>
          </p:nvSpPr>
          <p:spPr>
            <a:xfrm>
              <a:off x="7403483" y="3262302"/>
              <a:ext cx="149955" cy="127283"/>
            </a:xfrm>
            <a:custGeom>
              <a:rect b="b" l="l" r="r" t="t"/>
              <a:pathLst>
                <a:path extrusionOk="0" h="4991" w="5880">
                  <a:moveTo>
                    <a:pt x="2614" y="1"/>
                  </a:moveTo>
                  <a:cubicBezTo>
                    <a:pt x="1407" y="1"/>
                    <a:pt x="234" y="872"/>
                    <a:pt x="119" y="2290"/>
                  </a:cubicBezTo>
                  <a:cubicBezTo>
                    <a:pt x="0" y="3671"/>
                    <a:pt x="1024" y="4873"/>
                    <a:pt x="2394" y="4980"/>
                  </a:cubicBezTo>
                  <a:cubicBezTo>
                    <a:pt x="2471" y="4987"/>
                    <a:pt x="2548" y="4990"/>
                    <a:pt x="2624" y="4990"/>
                  </a:cubicBezTo>
                  <a:cubicBezTo>
                    <a:pt x="4698" y="4990"/>
                    <a:pt x="5880" y="2527"/>
                    <a:pt x="4501" y="885"/>
                  </a:cubicBezTo>
                  <a:cubicBezTo>
                    <a:pt x="3983" y="276"/>
                    <a:pt x="3293" y="1"/>
                    <a:pt x="26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5"/>
            <p:cNvSpPr/>
            <p:nvPr/>
          </p:nvSpPr>
          <p:spPr>
            <a:xfrm>
              <a:off x="7312694" y="2804965"/>
              <a:ext cx="359228" cy="660872"/>
            </a:xfrm>
            <a:custGeom>
              <a:rect b="b" l="l" r="r" t="t"/>
              <a:pathLst>
                <a:path extrusionOk="0" h="25914" w="14086">
                  <a:moveTo>
                    <a:pt x="11352" y="284"/>
                  </a:moveTo>
                  <a:cubicBezTo>
                    <a:pt x="11441" y="284"/>
                    <a:pt x="11531" y="287"/>
                    <a:pt x="11621" y="292"/>
                  </a:cubicBezTo>
                  <a:lnTo>
                    <a:pt x="10764" y="10531"/>
                  </a:lnTo>
                  <a:lnTo>
                    <a:pt x="6108" y="10150"/>
                  </a:lnTo>
                  <a:lnTo>
                    <a:pt x="6561" y="4697"/>
                  </a:lnTo>
                  <a:cubicBezTo>
                    <a:pt x="6768" y="2191"/>
                    <a:pt x="8861" y="284"/>
                    <a:pt x="11352" y="284"/>
                  </a:cubicBezTo>
                  <a:close/>
                  <a:moveTo>
                    <a:pt x="3797" y="7229"/>
                  </a:moveTo>
                  <a:cubicBezTo>
                    <a:pt x="4259" y="7229"/>
                    <a:pt x="4700" y="7493"/>
                    <a:pt x="4906" y="7947"/>
                  </a:cubicBezTo>
                  <a:cubicBezTo>
                    <a:pt x="5144" y="8566"/>
                    <a:pt x="5311" y="9209"/>
                    <a:pt x="5394" y="9876"/>
                  </a:cubicBezTo>
                  <a:cubicBezTo>
                    <a:pt x="5442" y="10210"/>
                    <a:pt x="5454" y="10543"/>
                    <a:pt x="5430" y="10876"/>
                  </a:cubicBezTo>
                  <a:lnTo>
                    <a:pt x="5073" y="11460"/>
                  </a:lnTo>
                  <a:cubicBezTo>
                    <a:pt x="5025" y="11448"/>
                    <a:pt x="4977" y="11436"/>
                    <a:pt x="4930" y="11412"/>
                  </a:cubicBezTo>
                  <a:cubicBezTo>
                    <a:pt x="4715" y="11210"/>
                    <a:pt x="4465" y="11031"/>
                    <a:pt x="4191" y="10900"/>
                  </a:cubicBezTo>
                  <a:cubicBezTo>
                    <a:pt x="4096" y="10805"/>
                    <a:pt x="3989" y="10710"/>
                    <a:pt x="3882" y="10591"/>
                  </a:cubicBezTo>
                  <a:cubicBezTo>
                    <a:pt x="3418" y="10114"/>
                    <a:pt x="3025" y="9579"/>
                    <a:pt x="2691" y="8995"/>
                  </a:cubicBezTo>
                  <a:cubicBezTo>
                    <a:pt x="2394" y="8388"/>
                    <a:pt x="2644" y="7638"/>
                    <a:pt x="3263" y="7352"/>
                  </a:cubicBezTo>
                  <a:cubicBezTo>
                    <a:pt x="3436" y="7269"/>
                    <a:pt x="3618" y="7229"/>
                    <a:pt x="3797" y="7229"/>
                  </a:cubicBezTo>
                  <a:close/>
                  <a:moveTo>
                    <a:pt x="1538" y="10376"/>
                  </a:moveTo>
                  <a:cubicBezTo>
                    <a:pt x="1546" y="10376"/>
                    <a:pt x="1553" y="10376"/>
                    <a:pt x="1560" y="10376"/>
                  </a:cubicBezTo>
                  <a:lnTo>
                    <a:pt x="1667" y="10376"/>
                  </a:lnTo>
                  <a:cubicBezTo>
                    <a:pt x="2167" y="10412"/>
                    <a:pt x="3251" y="10745"/>
                    <a:pt x="4013" y="11114"/>
                  </a:cubicBezTo>
                  <a:cubicBezTo>
                    <a:pt x="4239" y="11341"/>
                    <a:pt x="4489" y="11519"/>
                    <a:pt x="4775" y="11650"/>
                  </a:cubicBezTo>
                  <a:cubicBezTo>
                    <a:pt x="4811" y="11698"/>
                    <a:pt x="4834" y="11745"/>
                    <a:pt x="4846" y="11805"/>
                  </a:cubicBezTo>
                  <a:lnTo>
                    <a:pt x="4632" y="12150"/>
                  </a:lnTo>
                  <a:cubicBezTo>
                    <a:pt x="4263" y="12365"/>
                    <a:pt x="3858" y="12519"/>
                    <a:pt x="3453" y="12591"/>
                  </a:cubicBezTo>
                  <a:cubicBezTo>
                    <a:pt x="2840" y="12736"/>
                    <a:pt x="2216" y="12818"/>
                    <a:pt x="1591" y="12818"/>
                  </a:cubicBezTo>
                  <a:cubicBezTo>
                    <a:pt x="1549" y="12818"/>
                    <a:pt x="1507" y="12818"/>
                    <a:pt x="1465" y="12817"/>
                  </a:cubicBezTo>
                  <a:cubicBezTo>
                    <a:pt x="798" y="12781"/>
                    <a:pt x="298" y="12210"/>
                    <a:pt x="322" y="11555"/>
                  </a:cubicBezTo>
                  <a:cubicBezTo>
                    <a:pt x="357" y="10896"/>
                    <a:pt x="893" y="10376"/>
                    <a:pt x="1538" y="10376"/>
                  </a:cubicBezTo>
                  <a:close/>
                  <a:moveTo>
                    <a:pt x="6037" y="10424"/>
                  </a:moveTo>
                  <a:lnTo>
                    <a:pt x="9168" y="10686"/>
                  </a:lnTo>
                  <a:lnTo>
                    <a:pt x="10728" y="10817"/>
                  </a:lnTo>
                  <a:lnTo>
                    <a:pt x="9514" y="25438"/>
                  </a:lnTo>
                  <a:lnTo>
                    <a:pt x="1072" y="24735"/>
                  </a:lnTo>
                  <a:lnTo>
                    <a:pt x="1905" y="14722"/>
                  </a:lnTo>
                  <a:lnTo>
                    <a:pt x="3275" y="14841"/>
                  </a:lnTo>
                  <a:lnTo>
                    <a:pt x="4382" y="13067"/>
                  </a:lnTo>
                  <a:lnTo>
                    <a:pt x="6466" y="15377"/>
                  </a:lnTo>
                  <a:cubicBezTo>
                    <a:pt x="6489" y="15413"/>
                    <a:pt x="6537" y="15424"/>
                    <a:pt x="6573" y="15424"/>
                  </a:cubicBezTo>
                  <a:cubicBezTo>
                    <a:pt x="6608" y="15424"/>
                    <a:pt x="6644" y="15413"/>
                    <a:pt x="6668" y="15389"/>
                  </a:cubicBezTo>
                  <a:cubicBezTo>
                    <a:pt x="6727" y="15329"/>
                    <a:pt x="6727" y="15246"/>
                    <a:pt x="6680" y="15186"/>
                  </a:cubicBezTo>
                  <a:lnTo>
                    <a:pt x="4537" y="12829"/>
                  </a:lnTo>
                  <a:lnTo>
                    <a:pt x="4834" y="12353"/>
                  </a:lnTo>
                  <a:cubicBezTo>
                    <a:pt x="4965" y="12269"/>
                    <a:pt x="5061" y="12138"/>
                    <a:pt x="5120" y="11995"/>
                  </a:cubicBezTo>
                  <a:lnTo>
                    <a:pt x="7192" y="14293"/>
                  </a:lnTo>
                  <a:cubicBezTo>
                    <a:pt x="7216" y="14329"/>
                    <a:pt x="7251" y="14341"/>
                    <a:pt x="7287" y="14341"/>
                  </a:cubicBezTo>
                  <a:cubicBezTo>
                    <a:pt x="7406" y="14329"/>
                    <a:pt x="7466" y="14198"/>
                    <a:pt x="7394" y="14115"/>
                  </a:cubicBezTo>
                  <a:lnTo>
                    <a:pt x="5251" y="11734"/>
                  </a:lnTo>
                  <a:cubicBezTo>
                    <a:pt x="5287" y="11722"/>
                    <a:pt x="5311" y="11710"/>
                    <a:pt x="5334" y="11698"/>
                  </a:cubicBezTo>
                  <a:cubicBezTo>
                    <a:pt x="5537" y="11603"/>
                    <a:pt x="5668" y="11364"/>
                    <a:pt x="5704" y="10972"/>
                  </a:cubicBezTo>
                  <a:lnTo>
                    <a:pt x="5835" y="10769"/>
                  </a:lnTo>
                  <a:lnTo>
                    <a:pt x="8037" y="13222"/>
                  </a:lnTo>
                  <a:cubicBezTo>
                    <a:pt x="8073" y="13246"/>
                    <a:pt x="8109" y="13269"/>
                    <a:pt x="8144" y="13269"/>
                  </a:cubicBezTo>
                  <a:cubicBezTo>
                    <a:pt x="8180" y="13269"/>
                    <a:pt x="8216" y="13258"/>
                    <a:pt x="8240" y="13234"/>
                  </a:cubicBezTo>
                  <a:cubicBezTo>
                    <a:pt x="8299" y="13174"/>
                    <a:pt x="8299" y="13091"/>
                    <a:pt x="8251" y="13031"/>
                  </a:cubicBezTo>
                  <a:lnTo>
                    <a:pt x="6013" y="10555"/>
                  </a:lnTo>
                  <a:cubicBezTo>
                    <a:pt x="6013" y="10543"/>
                    <a:pt x="5989" y="10531"/>
                    <a:pt x="5977" y="10531"/>
                  </a:cubicBezTo>
                  <a:lnTo>
                    <a:pt x="6037" y="10424"/>
                  </a:lnTo>
                  <a:close/>
                  <a:moveTo>
                    <a:pt x="11358" y="1"/>
                  </a:moveTo>
                  <a:cubicBezTo>
                    <a:pt x="8737" y="1"/>
                    <a:pt x="6501" y="2004"/>
                    <a:pt x="6275" y="4673"/>
                  </a:cubicBezTo>
                  <a:lnTo>
                    <a:pt x="5811" y="10257"/>
                  </a:lnTo>
                  <a:lnTo>
                    <a:pt x="5811" y="10269"/>
                  </a:lnTo>
                  <a:lnTo>
                    <a:pt x="5715" y="10424"/>
                  </a:lnTo>
                  <a:cubicBezTo>
                    <a:pt x="5715" y="10245"/>
                    <a:pt x="5692" y="10055"/>
                    <a:pt x="5668" y="9852"/>
                  </a:cubicBezTo>
                  <a:cubicBezTo>
                    <a:pt x="5584" y="9150"/>
                    <a:pt x="5406" y="8471"/>
                    <a:pt x="5156" y="7828"/>
                  </a:cubicBezTo>
                  <a:cubicBezTo>
                    <a:pt x="4905" y="7257"/>
                    <a:pt x="4351" y="6918"/>
                    <a:pt x="3770" y="6918"/>
                  </a:cubicBezTo>
                  <a:cubicBezTo>
                    <a:pt x="3552" y="6918"/>
                    <a:pt x="3331" y="6966"/>
                    <a:pt x="3120" y="7066"/>
                  </a:cubicBezTo>
                  <a:cubicBezTo>
                    <a:pt x="2358" y="7435"/>
                    <a:pt x="2036" y="8364"/>
                    <a:pt x="2429" y="9114"/>
                  </a:cubicBezTo>
                  <a:cubicBezTo>
                    <a:pt x="2715" y="9650"/>
                    <a:pt x="3072" y="10138"/>
                    <a:pt x="3477" y="10591"/>
                  </a:cubicBezTo>
                  <a:cubicBezTo>
                    <a:pt x="2906" y="10352"/>
                    <a:pt x="2310" y="10186"/>
                    <a:pt x="1691" y="10102"/>
                  </a:cubicBezTo>
                  <a:cubicBezTo>
                    <a:pt x="1648" y="10099"/>
                    <a:pt x="1605" y="10097"/>
                    <a:pt x="1562" y="10097"/>
                  </a:cubicBezTo>
                  <a:cubicBezTo>
                    <a:pt x="795" y="10097"/>
                    <a:pt x="140" y="10693"/>
                    <a:pt x="72" y="11472"/>
                  </a:cubicBezTo>
                  <a:cubicBezTo>
                    <a:pt x="0" y="12305"/>
                    <a:pt x="620" y="13031"/>
                    <a:pt x="1441" y="13103"/>
                  </a:cubicBezTo>
                  <a:lnTo>
                    <a:pt x="1632" y="13103"/>
                  </a:lnTo>
                  <a:cubicBezTo>
                    <a:pt x="2275" y="13091"/>
                    <a:pt x="2894" y="13008"/>
                    <a:pt x="3513" y="12865"/>
                  </a:cubicBezTo>
                  <a:cubicBezTo>
                    <a:pt x="3799" y="12805"/>
                    <a:pt x="4072" y="12722"/>
                    <a:pt x="4334" y="12615"/>
                  </a:cubicBezTo>
                  <a:lnTo>
                    <a:pt x="4334" y="12615"/>
                  </a:lnTo>
                  <a:lnTo>
                    <a:pt x="4299" y="12674"/>
                  </a:lnTo>
                  <a:cubicBezTo>
                    <a:pt x="4287" y="12674"/>
                    <a:pt x="4263" y="12686"/>
                    <a:pt x="4251" y="12698"/>
                  </a:cubicBezTo>
                  <a:cubicBezTo>
                    <a:pt x="4215" y="12734"/>
                    <a:pt x="4203" y="12769"/>
                    <a:pt x="4203" y="12817"/>
                  </a:cubicBezTo>
                  <a:lnTo>
                    <a:pt x="3132" y="14543"/>
                  </a:lnTo>
                  <a:lnTo>
                    <a:pt x="1655" y="14412"/>
                  </a:lnTo>
                  <a:lnTo>
                    <a:pt x="774" y="24985"/>
                  </a:lnTo>
                  <a:lnTo>
                    <a:pt x="11931" y="25914"/>
                  </a:lnTo>
                  <a:lnTo>
                    <a:pt x="13169" y="11007"/>
                  </a:lnTo>
                  <a:lnTo>
                    <a:pt x="14086" y="208"/>
                  </a:lnTo>
                  <a:lnTo>
                    <a:pt x="11966" y="30"/>
                  </a:lnTo>
                  <a:lnTo>
                    <a:pt x="11776" y="18"/>
                  </a:lnTo>
                  <a:cubicBezTo>
                    <a:pt x="11636" y="6"/>
                    <a:pt x="11496" y="1"/>
                    <a:pt x="11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5"/>
            <p:cNvSpPr/>
            <p:nvPr/>
          </p:nvSpPr>
          <p:spPr>
            <a:xfrm>
              <a:off x="7398026" y="3258655"/>
              <a:ext cx="140901" cy="134628"/>
            </a:xfrm>
            <a:custGeom>
              <a:rect b="b" l="l" r="r" t="t"/>
              <a:pathLst>
                <a:path extrusionOk="0" h="5279" w="5525">
                  <a:moveTo>
                    <a:pt x="3012" y="290"/>
                  </a:moveTo>
                  <a:cubicBezTo>
                    <a:pt x="4298" y="397"/>
                    <a:pt x="5263" y="1540"/>
                    <a:pt x="5156" y="2837"/>
                  </a:cubicBezTo>
                  <a:cubicBezTo>
                    <a:pt x="5054" y="4068"/>
                    <a:pt x="4020" y="4989"/>
                    <a:pt x="2817" y="4989"/>
                  </a:cubicBezTo>
                  <a:cubicBezTo>
                    <a:pt x="2751" y="4989"/>
                    <a:pt x="2686" y="4986"/>
                    <a:pt x="2619" y="4981"/>
                  </a:cubicBezTo>
                  <a:cubicBezTo>
                    <a:pt x="1322" y="4873"/>
                    <a:pt x="357" y="3742"/>
                    <a:pt x="464" y="2445"/>
                  </a:cubicBezTo>
                  <a:cubicBezTo>
                    <a:pt x="572" y="1230"/>
                    <a:pt x="1584" y="290"/>
                    <a:pt x="2810" y="290"/>
                  </a:cubicBezTo>
                  <a:close/>
                  <a:moveTo>
                    <a:pt x="2746" y="1"/>
                  </a:moveTo>
                  <a:cubicBezTo>
                    <a:pt x="1397" y="1"/>
                    <a:pt x="243" y="1039"/>
                    <a:pt x="131" y="2421"/>
                  </a:cubicBezTo>
                  <a:cubicBezTo>
                    <a:pt x="0" y="3897"/>
                    <a:pt x="1119" y="5183"/>
                    <a:pt x="2596" y="5266"/>
                  </a:cubicBezTo>
                  <a:cubicBezTo>
                    <a:pt x="2667" y="5278"/>
                    <a:pt x="2739" y="5278"/>
                    <a:pt x="2810" y="5278"/>
                  </a:cubicBezTo>
                  <a:cubicBezTo>
                    <a:pt x="2817" y="5278"/>
                    <a:pt x="2825" y="5278"/>
                    <a:pt x="2832" y="5278"/>
                  </a:cubicBezTo>
                  <a:cubicBezTo>
                    <a:pt x="4239" y="5278"/>
                    <a:pt x="5406" y="4164"/>
                    <a:pt x="5465" y="2754"/>
                  </a:cubicBezTo>
                  <a:cubicBezTo>
                    <a:pt x="5525" y="1337"/>
                    <a:pt x="4441" y="123"/>
                    <a:pt x="3024" y="16"/>
                  </a:cubicBezTo>
                  <a:cubicBezTo>
                    <a:pt x="2931" y="6"/>
                    <a:pt x="2838" y="1"/>
                    <a:pt x="27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5"/>
            <p:cNvSpPr/>
            <p:nvPr/>
          </p:nvSpPr>
          <p:spPr>
            <a:xfrm>
              <a:off x="6556316" y="3958928"/>
              <a:ext cx="395365" cy="292131"/>
            </a:xfrm>
            <a:custGeom>
              <a:rect b="b" l="l" r="r" t="t"/>
              <a:pathLst>
                <a:path extrusionOk="0" h="11455" w="15503">
                  <a:moveTo>
                    <a:pt x="10312" y="1"/>
                  </a:moveTo>
                  <a:lnTo>
                    <a:pt x="1" y="548"/>
                  </a:lnTo>
                  <a:lnTo>
                    <a:pt x="572" y="11454"/>
                  </a:lnTo>
                  <a:lnTo>
                    <a:pt x="15503" y="10657"/>
                  </a:lnTo>
                  <a:lnTo>
                    <a:pt x="15134" y="3572"/>
                  </a:lnTo>
                  <a:lnTo>
                    <a:pt x="10383" y="1417"/>
                  </a:lnTo>
                  <a:lnTo>
                    <a:pt x="1031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5"/>
            <p:cNvSpPr/>
            <p:nvPr/>
          </p:nvSpPr>
          <p:spPr>
            <a:xfrm>
              <a:off x="6942245" y="4041658"/>
              <a:ext cx="278768" cy="189356"/>
            </a:xfrm>
            <a:custGeom>
              <a:rect b="b" l="l" r="r" t="t"/>
              <a:pathLst>
                <a:path extrusionOk="0" h="7425" w="10931">
                  <a:moveTo>
                    <a:pt x="5861" y="0"/>
                  </a:moveTo>
                  <a:cubicBezTo>
                    <a:pt x="5773" y="0"/>
                    <a:pt x="5685" y="2"/>
                    <a:pt x="5597" y="7"/>
                  </a:cubicBezTo>
                  <a:lnTo>
                    <a:pt x="1" y="305"/>
                  </a:lnTo>
                  <a:lnTo>
                    <a:pt x="1" y="328"/>
                  </a:lnTo>
                  <a:lnTo>
                    <a:pt x="370" y="7425"/>
                  </a:lnTo>
                  <a:lnTo>
                    <a:pt x="10931" y="6865"/>
                  </a:lnTo>
                  <a:lnTo>
                    <a:pt x="10812" y="4698"/>
                  </a:lnTo>
                  <a:cubicBezTo>
                    <a:pt x="10673" y="2048"/>
                    <a:pt x="8484" y="0"/>
                    <a:pt x="58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5"/>
            <p:cNvSpPr/>
            <p:nvPr/>
          </p:nvSpPr>
          <p:spPr>
            <a:xfrm>
              <a:off x="6621015" y="4026229"/>
              <a:ext cx="149496" cy="127283"/>
            </a:xfrm>
            <a:custGeom>
              <a:rect b="b" l="l" r="r" t="t"/>
              <a:pathLst>
                <a:path extrusionOk="0" h="4991" w="5862">
                  <a:moveTo>
                    <a:pt x="2574" y="1"/>
                  </a:moveTo>
                  <a:cubicBezTo>
                    <a:pt x="2526" y="1"/>
                    <a:pt x="2478" y="2"/>
                    <a:pt x="2429" y="5"/>
                  </a:cubicBezTo>
                  <a:cubicBezTo>
                    <a:pt x="1048" y="76"/>
                    <a:pt x="0" y="1243"/>
                    <a:pt x="71" y="2624"/>
                  </a:cubicBezTo>
                  <a:cubicBezTo>
                    <a:pt x="149" y="4072"/>
                    <a:pt x="1347" y="4991"/>
                    <a:pt x="2583" y="4991"/>
                  </a:cubicBezTo>
                  <a:cubicBezTo>
                    <a:pt x="3237" y="4991"/>
                    <a:pt x="3902" y="4733"/>
                    <a:pt x="4417" y="4160"/>
                  </a:cubicBezTo>
                  <a:cubicBezTo>
                    <a:pt x="5861" y="2542"/>
                    <a:pt x="4697" y="1"/>
                    <a:pt x="25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5"/>
            <p:cNvSpPr/>
            <p:nvPr/>
          </p:nvSpPr>
          <p:spPr>
            <a:xfrm>
              <a:off x="6552694" y="3904812"/>
              <a:ext cx="671965" cy="349894"/>
            </a:xfrm>
            <a:custGeom>
              <a:rect b="b" l="l" r="r" t="t"/>
              <a:pathLst>
                <a:path extrusionOk="0" h="13720" w="26349">
                  <a:moveTo>
                    <a:pt x="13371" y="289"/>
                  </a:moveTo>
                  <a:cubicBezTo>
                    <a:pt x="14026" y="289"/>
                    <a:pt x="14561" y="801"/>
                    <a:pt x="14597" y="1444"/>
                  </a:cubicBezTo>
                  <a:cubicBezTo>
                    <a:pt x="14573" y="2111"/>
                    <a:pt x="14478" y="2777"/>
                    <a:pt x="14300" y="3420"/>
                  </a:cubicBezTo>
                  <a:cubicBezTo>
                    <a:pt x="14252" y="3587"/>
                    <a:pt x="14204" y="3742"/>
                    <a:pt x="14157" y="3873"/>
                  </a:cubicBezTo>
                  <a:cubicBezTo>
                    <a:pt x="13978" y="4123"/>
                    <a:pt x="13835" y="4397"/>
                    <a:pt x="13740" y="4682"/>
                  </a:cubicBezTo>
                  <a:cubicBezTo>
                    <a:pt x="13704" y="4718"/>
                    <a:pt x="13657" y="4754"/>
                    <a:pt x="13597" y="4778"/>
                  </a:cubicBezTo>
                  <a:lnTo>
                    <a:pt x="13216" y="4611"/>
                  </a:lnTo>
                  <a:cubicBezTo>
                    <a:pt x="12704" y="4028"/>
                    <a:pt x="12180" y="2254"/>
                    <a:pt x="12144" y="1575"/>
                  </a:cubicBezTo>
                  <a:cubicBezTo>
                    <a:pt x="12109" y="896"/>
                    <a:pt x="12633" y="313"/>
                    <a:pt x="13299" y="289"/>
                  </a:cubicBezTo>
                  <a:close/>
                  <a:moveTo>
                    <a:pt x="16815" y="2035"/>
                  </a:moveTo>
                  <a:cubicBezTo>
                    <a:pt x="17213" y="2035"/>
                    <a:pt x="17601" y="2228"/>
                    <a:pt x="17836" y="2587"/>
                  </a:cubicBezTo>
                  <a:cubicBezTo>
                    <a:pt x="18217" y="3170"/>
                    <a:pt x="18038" y="3956"/>
                    <a:pt x="17443" y="4313"/>
                  </a:cubicBezTo>
                  <a:cubicBezTo>
                    <a:pt x="16931" y="4647"/>
                    <a:pt x="15466" y="5182"/>
                    <a:pt x="14621" y="5242"/>
                  </a:cubicBezTo>
                  <a:lnTo>
                    <a:pt x="13978" y="4944"/>
                  </a:lnTo>
                  <a:cubicBezTo>
                    <a:pt x="13978" y="4897"/>
                    <a:pt x="13978" y="4861"/>
                    <a:pt x="13990" y="4825"/>
                  </a:cubicBezTo>
                  <a:cubicBezTo>
                    <a:pt x="14180" y="4575"/>
                    <a:pt x="14323" y="4301"/>
                    <a:pt x="14419" y="4004"/>
                  </a:cubicBezTo>
                  <a:cubicBezTo>
                    <a:pt x="14907" y="3313"/>
                    <a:pt x="15693" y="2539"/>
                    <a:pt x="16097" y="2265"/>
                  </a:cubicBezTo>
                  <a:cubicBezTo>
                    <a:pt x="16317" y="2110"/>
                    <a:pt x="16568" y="2035"/>
                    <a:pt x="16815" y="2035"/>
                  </a:cubicBezTo>
                  <a:close/>
                  <a:moveTo>
                    <a:pt x="21150" y="5509"/>
                  </a:moveTo>
                  <a:cubicBezTo>
                    <a:pt x="23630" y="5509"/>
                    <a:pt x="25725" y="7427"/>
                    <a:pt x="25932" y="9933"/>
                  </a:cubicBezTo>
                  <a:lnTo>
                    <a:pt x="15669" y="10469"/>
                  </a:lnTo>
                  <a:lnTo>
                    <a:pt x="15419" y="5802"/>
                  </a:lnTo>
                  <a:lnTo>
                    <a:pt x="20884" y="5516"/>
                  </a:lnTo>
                  <a:cubicBezTo>
                    <a:pt x="20973" y="5511"/>
                    <a:pt x="21061" y="5509"/>
                    <a:pt x="21150" y="5509"/>
                  </a:cubicBezTo>
                  <a:close/>
                  <a:moveTo>
                    <a:pt x="10323" y="2265"/>
                  </a:moveTo>
                  <a:lnTo>
                    <a:pt x="10394" y="3635"/>
                  </a:lnTo>
                  <a:lnTo>
                    <a:pt x="12299" y="4492"/>
                  </a:lnTo>
                  <a:lnTo>
                    <a:pt x="10287" y="6873"/>
                  </a:lnTo>
                  <a:cubicBezTo>
                    <a:pt x="10239" y="6933"/>
                    <a:pt x="10251" y="7016"/>
                    <a:pt x="10299" y="7076"/>
                  </a:cubicBezTo>
                  <a:cubicBezTo>
                    <a:pt x="10335" y="7087"/>
                    <a:pt x="10359" y="7099"/>
                    <a:pt x="10394" y="7099"/>
                  </a:cubicBezTo>
                  <a:cubicBezTo>
                    <a:pt x="10442" y="7099"/>
                    <a:pt x="10478" y="7087"/>
                    <a:pt x="10501" y="7052"/>
                  </a:cubicBezTo>
                  <a:lnTo>
                    <a:pt x="12561" y="4623"/>
                  </a:lnTo>
                  <a:lnTo>
                    <a:pt x="13073" y="4849"/>
                  </a:lnTo>
                  <a:cubicBezTo>
                    <a:pt x="13168" y="4956"/>
                    <a:pt x="13311" y="5040"/>
                    <a:pt x="13454" y="5075"/>
                  </a:cubicBezTo>
                  <a:lnTo>
                    <a:pt x="11466" y="7433"/>
                  </a:lnTo>
                  <a:cubicBezTo>
                    <a:pt x="11418" y="7492"/>
                    <a:pt x="11418" y="7588"/>
                    <a:pt x="11478" y="7635"/>
                  </a:cubicBezTo>
                  <a:cubicBezTo>
                    <a:pt x="11506" y="7658"/>
                    <a:pt x="11542" y="7670"/>
                    <a:pt x="11577" y="7670"/>
                  </a:cubicBezTo>
                  <a:cubicBezTo>
                    <a:pt x="11617" y="7670"/>
                    <a:pt x="11655" y="7655"/>
                    <a:pt x="11680" y="7623"/>
                  </a:cubicBezTo>
                  <a:lnTo>
                    <a:pt x="13740" y="5182"/>
                  </a:lnTo>
                  <a:cubicBezTo>
                    <a:pt x="13752" y="5206"/>
                    <a:pt x="13764" y="5230"/>
                    <a:pt x="13776" y="5242"/>
                  </a:cubicBezTo>
                  <a:cubicBezTo>
                    <a:pt x="13907" y="5444"/>
                    <a:pt x="14180" y="5516"/>
                    <a:pt x="14526" y="5516"/>
                  </a:cubicBezTo>
                  <a:lnTo>
                    <a:pt x="14561" y="5516"/>
                  </a:lnTo>
                  <a:lnTo>
                    <a:pt x="14776" y="5623"/>
                  </a:lnTo>
                  <a:lnTo>
                    <a:pt x="12645" y="8135"/>
                  </a:lnTo>
                  <a:cubicBezTo>
                    <a:pt x="12561" y="8230"/>
                    <a:pt x="12633" y="8373"/>
                    <a:pt x="12752" y="8373"/>
                  </a:cubicBezTo>
                  <a:cubicBezTo>
                    <a:pt x="12799" y="8373"/>
                    <a:pt x="12835" y="8350"/>
                    <a:pt x="12859" y="8326"/>
                  </a:cubicBezTo>
                  <a:lnTo>
                    <a:pt x="15014" y="5778"/>
                  </a:lnTo>
                  <a:cubicBezTo>
                    <a:pt x="15014" y="5766"/>
                    <a:pt x="15026" y="5754"/>
                    <a:pt x="15038" y="5742"/>
                  </a:cubicBezTo>
                  <a:lnTo>
                    <a:pt x="15145" y="5790"/>
                  </a:lnTo>
                  <a:lnTo>
                    <a:pt x="15395" y="10481"/>
                  </a:lnTo>
                  <a:lnTo>
                    <a:pt x="738" y="11255"/>
                  </a:lnTo>
                  <a:lnTo>
                    <a:pt x="286" y="2801"/>
                  </a:lnTo>
                  <a:lnTo>
                    <a:pt x="10323" y="2265"/>
                  </a:lnTo>
                  <a:close/>
                  <a:moveTo>
                    <a:pt x="13386" y="1"/>
                  </a:moveTo>
                  <a:cubicBezTo>
                    <a:pt x="13357" y="1"/>
                    <a:pt x="13328" y="2"/>
                    <a:pt x="13299" y="3"/>
                  </a:cubicBezTo>
                  <a:cubicBezTo>
                    <a:pt x="12466" y="39"/>
                    <a:pt x="11823" y="753"/>
                    <a:pt x="11871" y="1587"/>
                  </a:cubicBezTo>
                  <a:cubicBezTo>
                    <a:pt x="11954" y="2277"/>
                    <a:pt x="12133" y="2956"/>
                    <a:pt x="12383" y="3611"/>
                  </a:cubicBezTo>
                  <a:cubicBezTo>
                    <a:pt x="12490" y="3873"/>
                    <a:pt x="12609" y="4135"/>
                    <a:pt x="12740" y="4385"/>
                  </a:cubicBezTo>
                  <a:lnTo>
                    <a:pt x="12680" y="4361"/>
                  </a:lnTo>
                  <a:cubicBezTo>
                    <a:pt x="12680" y="4337"/>
                    <a:pt x="12668" y="4325"/>
                    <a:pt x="12645" y="4313"/>
                  </a:cubicBezTo>
                  <a:cubicBezTo>
                    <a:pt x="12627" y="4296"/>
                    <a:pt x="12597" y="4285"/>
                    <a:pt x="12563" y="4285"/>
                  </a:cubicBezTo>
                  <a:cubicBezTo>
                    <a:pt x="12551" y="4285"/>
                    <a:pt x="12538" y="4286"/>
                    <a:pt x="12525" y="4289"/>
                  </a:cubicBezTo>
                  <a:lnTo>
                    <a:pt x="10680" y="3444"/>
                  </a:lnTo>
                  <a:lnTo>
                    <a:pt x="10597" y="1968"/>
                  </a:lnTo>
                  <a:lnTo>
                    <a:pt x="0" y="2527"/>
                  </a:lnTo>
                  <a:lnTo>
                    <a:pt x="595" y="13719"/>
                  </a:lnTo>
                  <a:lnTo>
                    <a:pt x="750" y="13719"/>
                  </a:lnTo>
                  <a:lnTo>
                    <a:pt x="26230" y="12374"/>
                  </a:lnTo>
                  <a:lnTo>
                    <a:pt x="26349" y="12362"/>
                  </a:lnTo>
                  <a:lnTo>
                    <a:pt x="26230" y="10052"/>
                  </a:lnTo>
                  <a:cubicBezTo>
                    <a:pt x="26080" y="7331"/>
                    <a:pt x="23830" y="5223"/>
                    <a:pt x="21136" y="5223"/>
                  </a:cubicBezTo>
                  <a:cubicBezTo>
                    <a:pt x="21048" y="5223"/>
                    <a:pt x="20960" y="5226"/>
                    <a:pt x="20872" y="5230"/>
                  </a:cubicBezTo>
                  <a:lnTo>
                    <a:pt x="15264" y="5528"/>
                  </a:lnTo>
                  <a:lnTo>
                    <a:pt x="15121" y="5468"/>
                  </a:lnTo>
                  <a:cubicBezTo>
                    <a:pt x="15990" y="5290"/>
                    <a:pt x="16836" y="4980"/>
                    <a:pt x="17609" y="4551"/>
                  </a:cubicBezTo>
                  <a:cubicBezTo>
                    <a:pt x="18312" y="4099"/>
                    <a:pt x="18502" y="3158"/>
                    <a:pt x="18050" y="2468"/>
                  </a:cubicBezTo>
                  <a:cubicBezTo>
                    <a:pt x="17755" y="2022"/>
                    <a:pt x="17274" y="1782"/>
                    <a:pt x="16782" y="1782"/>
                  </a:cubicBezTo>
                  <a:cubicBezTo>
                    <a:pt x="16498" y="1782"/>
                    <a:pt x="16211" y="1862"/>
                    <a:pt x="15954" y="2027"/>
                  </a:cubicBezTo>
                  <a:cubicBezTo>
                    <a:pt x="15466" y="2396"/>
                    <a:pt x="15026" y="2813"/>
                    <a:pt x="14645" y="3277"/>
                  </a:cubicBezTo>
                  <a:cubicBezTo>
                    <a:pt x="14800" y="2670"/>
                    <a:pt x="14871" y="2051"/>
                    <a:pt x="14883" y="1432"/>
                  </a:cubicBezTo>
                  <a:cubicBezTo>
                    <a:pt x="14837" y="628"/>
                    <a:pt x="14181" y="1"/>
                    <a:pt x="13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5"/>
            <p:cNvSpPr/>
            <p:nvPr/>
          </p:nvSpPr>
          <p:spPr>
            <a:xfrm>
              <a:off x="6606887" y="4022557"/>
              <a:ext cx="168699" cy="134373"/>
            </a:xfrm>
            <a:custGeom>
              <a:rect b="b" l="l" r="r" t="t"/>
              <a:pathLst>
                <a:path extrusionOk="0" h="5269" w="6615">
                  <a:moveTo>
                    <a:pt x="3114" y="292"/>
                  </a:moveTo>
                  <a:cubicBezTo>
                    <a:pt x="4388" y="304"/>
                    <a:pt x="5412" y="1316"/>
                    <a:pt x="5447" y="2578"/>
                  </a:cubicBezTo>
                  <a:cubicBezTo>
                    <a:pt x="5483" y="3840"/>
                    <a:pt x="4507" y="4911"/>
                    <a:pt x="3233" y="4983"/>
                  </a:cubicBezTo>
                  <a:cubicBezTo>
                    <a:pt x="3189" y="4985"/>
                    <a:pt x="3145" y="4986"/>
                    <a:pt x="3102" y="4986"/>
                  </a:cubicBezTo>
                  <a:cubicBezTo>
                    <a:pt x="1101" y="4986"/>
                    <a:pt x="0" y="2592"/>
                    <a:pt x="1364" y="1066"/>
                  </a:cubicBezTo>
                  <a:cubicBezTo>
                    <a:pt x="1780" y="601"/>
                    <a:pt x="2364" y="315"/>
                    <a:pt x="2983" y="292"/>
                  </a:cubicBezTo>
                  <a:close/>
                  <a:moveTo>
                    <a:pt x="3128" y="1"/>
                  </a:moveTo>
                  <a:cubicBezTo>
                    <a:pt x="1725" y="1"/>
                    <a:pt x="399" y="1140"/>
                    <a:pt x="483" y="2780"/>
                  </a:cubicBezTo>
                  <a:cubicBezTo>
                    <a:pt x="554" y="4173"/>
                    <a:pt x="1709" y="5268"/>
                    <a:pt x="3114" y="5268"/>
                  </a:cubicBezTo>
                  <a:lnTo>
                    <a:pt x="3257" y="5268"/>
                  </a:lnTo>
                  <a:cubicBezTo>
                    <a:pt x="5590" y="5149"/>
                    <a:pt x="6614" y="2256"/>
                    <a:pt x="4876" y="685"/>
                  </a:cubicBezTo>
                  <a:cubicBezTo>
                    <a:pt x="4349" y="212"/>
                    <a:pt x="3731" y="1"/>
                    <a:pt x="31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5"/>
            <p:cNvSpPr/>
            <p:nvPr/>
          </p:nvSpPr>
          <p:spPr>
            <a:xfrm>
              <a:off x="6192650" y="3042547"/>
              <a:ext cx="614202" cy="899091"/>
            </a:xfrm>
            <a:custGeom>
              <a:rect b="b" l="l" r="r" t="t"/>
              <a:pathLst>
                <a:path extrusionOk="0" h="35255" w="24084">
                  <a:moveTo>
                    <a:pt x="4843" y="1"/>
                  </a:moveTo>
                  <a:cubicBezTo>
                    <a:pt x="4843" y="1"/>
                    <a:pt x="1" y="15098"/>
                    <a:pt x="1419" y="15098"/>
                  </a:cubicBezTo>
                  <a:cubicBezTo>
                    <a:pt x="1422" y="15098"/>
                    <a:pt x="1424" y="15098"/>
                    <a:pt x="1426" y="15098"/>
                  </a:cubicBezTo>
                  <a:lnTo>
                    <a:pt x="10260" y="14812"/>
                  </a:lnTo>
                  <a:lnTo>
                    <a:pt x="14618" y="35255"/>
                  </a:lnTo>
                  <a:lnTo>
                    <a:pt x="23595" y="35064"/>
                  </a:lnTo>
                  <a:lnTo>
                    <a:pt x="24084" y="13336"/>
                  </a:lnTo>
                  <a:cubicBezTo>
                    <a:pt x="23953" y="6573"/>
                    <a:pt x="19845" y="1001"/>
                    <a:pt x="13106" y="548"/>
                  </a:cubicBezTo>
                  <a:lnTo>
                    <a:pt x="4843" y="1"/>
                  </a:lnTo>
                  <a:close/>
                </a:path>
              </a:pathLst>
            </a:custGeom>
            <a:solidFill>
              <a:srgbClr val="F0C6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5"/>
            <p:cNvSpPr/>
            <p:nvPr/>
          </p:nvSpPr>
          <p:spPr>
            <a:xfrm>
              <a:off x="6199561" y="3038849"/>
              <a:ext cx="610938" cy="906435"/>
            </a:xfrm>
            <a:custGeom>
              <a:rect b="b" l="l" r="r" t="t"/>
              <a:pathLst>
                <a:path extrusionOk="0" h="35543" w="23956">
                  <a:moveTo>
                    <a:pt x="4667" y="300"/>
                  </a:moveTo>
                  <a:lnTo>
                    <a:pt x="12823" y="836"/>
                  </a:lnTo>
                  <a:cubicBezTo>
                    <a:pt x="19181" y="1265"/>
                    <a:pt x="23539" y="6349"/>
                    <a:pt x="23670" y="13481"/>
                  </a:cubicBezTo>
                  <a:lnTo>
                    <a:pt x="23194" y="35078"/>
                  </a:lnTo>
                  <a:lnTo>
                    <a:pt x="14454" y="35269"/>
                  </a:lnTo>
                  <a:lnTo>
                    <a:pt x="10120" y="14921"/>
                  </a:lnTo>
                  <a:cubicBezTo>
                    <a:pt x="10109" y="14862"/>
                    <a:pt x="10049" y="14814"/>
                    <a:pt x="9989" y="14814"/>
                  </a:cubicBezTo>
                  <a:lnTo>
                    <a:pt x="9978" y="14814"/>
                  </a:lnTo>
                  <a:lnTo>
                    <a:pt x="1155" y="15100"/>
                  </a:lnTo>
                  <a:cubicBezTo>
                    <a:pt x="1143" y="15100"/>
                    <a:pt x="1131" y="15100"/>
                    <a:pt x="1119" y="15076"/>
                  </a:cubicBezTo>
                  <a:cubicBezTo>
                    <a:pt x="500" y="14278"/>
                    <a:pt x="2893" y="5837"/>
                    <a:pt x="4667" y="300"/>
                  </a:cubicBezTo>
                  <a:close/>
                  <a:moveTo>
                    <a:pt x="4562" y="1"/>
                  </a:moveTo>
                  <a:cubicBezTo>
                    <a:pt x="4501" y="1"/>
                    <a:pt x="4451" y="45"/>
                    <a:pt x="4429" y="98"/>
                  </a:cubicBezTo>
                  <a:cubicBezTo>
                    <a:pt x="3977" y="1527"/>
                    <a:pt x="0" y="14052"/>
                    <a:pt x="893" y="15243"/>
                  </a:cubicBezTo>
                  <a:cubicBezTo>
                    <a:pt x="953" y="15326"/>
                    <a:pt x="1048" y="15386"/>
                    <a:pt x="1155" y="15386"/>
                  </a:cubicBezTo>
                  <a:lnTo>
                    <a:pt x="9870" y="15100"/>
                  </a:lnTo>
                  <a:lnTo>
                    <a:pt x="14204" y="35436"/>
                  </a:lnTo>
                  <a:cubicBezTo>
                    <a:pt x="14216" y="35495"/>
                    <a:pt x="14276" y="35543"/>
                    <a:pt x="14347" y="35543"/>
                  </a:cubicBezTo>
                  <a:lnTo>
                    <a:pt x="23336" y="35352"/>
                  </a:lnTo>
                  <a:cubicBezTo>
                    <a:pt x="23408" y="35352"/>
                    <a:pt x="23467" y="35293"/>
                    <a:pt x="23467" y="35209"/>
                  </a:cubicBezTo>
                  <a:lnTo>
                    <a:pt x="23956" y="13469"/>
                  </a:lnTo>
                  <a:cubicBezTo>
                    <a:pt x="23896" y="10075"/>
                    <a:pt x="22813" y="6944"/>
                    <a:pt x="20919" y="4634"/>
                  </a:cubicBezTo>
                  <a:cubicBezTo>
                    <a:pt x="18907" y="2182"/>
                    <a:pt x="16109" y="777"/>
                    <a:pt x="12847" y="550"/>
                  </a:cubicBezTo>
                  <a:lnTo>
                    <a:pt x="4584" y="3"/>
                  </a:lnTo>
                  <a:cubicBezTo>
                    <a:pt x="4577" y="1"/>
                    <a:pt x="4569" y="1"/>
                    <a:pt x="4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5"/>
            <p:cNvSpPr/>
            <p:nvPr/>
          </p:nvSpPr>
          <p:spPr>
            <a:xfrm>
              <a:off x="6539331" y="3802547"/>
              <a:ext cx="259335" cy="169770"/>
            </a:xfrm>
            <a:custGeom>
              <a:rect b="b" l="l" r="r" t="t"/>
              <a:pathLst>
                <a:path extrusionOk="0" h="6657" w="10169">
                  <a:moveTo>
                    <a:pt x="10168" y="1"/>
                  </a:moveTo>
                  <a:lnTo>
                    <a:pt x="0" y="918"/>
                  </a:lnTo>
                  <a:lnTo>
                    <a:pt x="1024" y="6656"/>
                  </a:lnTo>
                  <a:lnTo>
                    <a:pt x="10061" y="6180"/>
                  </a:lnTo>
                  <a:lnTo>
                    <a:pt x="101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5"/>
            <p:cNvSpPr/>
            <p:nvPr/>
          </p:nvSpPr>
          <p:spPr>
            <a:xfrm>
              <a:off x="6535684" y="3798900"/>
              <a:ext cx="266629" cy="177064"/>
            </a:xfrm>
            <a:custGeom>
              <a:rect b="b" l="l" r="r" t="t"/>
              <a:pathLst>
                <a:path extrusionOk="0" h="6943" w="10455">
                  <a:moveTo>
                    <a:pt x="10168" y="299"/>
                  </a:moveTo>
                  <a:lnTo>
                    <a:pt x="10061" y="6192"/>
                  </a:lnTo>
                  <a:lnTo>
                    <a:pt x="1286" y="6657"/>
                  </a:lnTo>
                  <a:lnTo>
                    <a:pt x="310" y="1192"/>
                  </a:lnTo>
                  <a:lnTo>
                    <a:pt x="10168" y="299"/>
                  </a:lnTo>
                  <a:close/>
                  <a:moveTo>
                    <a:pt x="10299" y="1"/>
                  </a:moveTo>
                  <a:lnTo>
                    <a:pt x="131" y="918"/>
                  </a:lnTo>
                  <a:cubicBezTo>
                    <a:pt x="96" y="918"/>
                    <a:pt x="60" y="942"/>
                    <a:pt x="36" y="977"/>
                  </a:cubicBezTo>
                  <a:cubicBezTo>
                    <a:pt x="12" y="1001"/>
                    <a:pt x="0" y="1049"/>
                    <a:pt x="12" y="1084"/>
                  </a:cubicBezTo>
                  <a:lnTo>
                    <a:pt x="1024" y="6823"/>
                  </a:lnTo>
                  <a:cubicBezTo>
                    <a:pt x="1036" y="6895"/>
                    <a:pt x="1096" y="6942"/>
                    <a:pt x="1167" y="6942"/>
                  </a:cubicBezTo>
                  <a:lnTo>
                    <a:pt x="10216" y="6466"/>
                  </a:lnTo>
                  <a:cubicBezTo>
                    <a:pt x="10287" y="6454"/>
                    <a:pt x="10347" y="6395"/>
                    <a:pt x="10347" y="6323"/>
                  </a:cubicBezTo>
                  <a:lnTo>
                    <a:pt x="10454" y="144"/>
                  </a:lnTo>
                  <a:cubicBezTo>
                    <a:pt x="10454" y="108"/>
                    <a:pt x="10442" y="61"/>
                    <a:pt x="10406" y="37"/>
                  </a:cubicBezTo>
                  <a:cubicBezTo>
                    <a:pt x="10383" y="13"/>
                    <a:pt x="10347" y="1"/>
                    <a:pt x="10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5"/>
            <p:cNvSpPr/>
            <p:nvPr/>
          </p:nvSpPr>
          <p:spPr>
            <a:xfrm>
              <a:off x="6539331" y="3802547"/>
              <a:ext cx="259335" cy="78063"/>
            </a:xfrm>
            <a:custGeom>
              <a:rect b="b" l="l" r="r" t="t"/>
              <a:pathLst>
                <a:path extrusionOk="0" h="3061" w="10169">
                  <a:moveTo>
                    <a:pt x="10168" y="1"/>
                  </a:moveTo>
                  <a:lnTo>
                    <a:pt x="0" y="918"/>
                  </a:lnTo>
                  <a:lnTo>
                    <a:pt x="381" y="3061"/>
                  </a:lnTo>
                  <a:lnTo>
                    <a:pt x="10132" y="2180"/>
                  </a:lnTo>
                  <a:lnTo>
                    <a:pt x="101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5"/>
            <p:cNvSpPr/>
            <p:nvPr/>
          </p:nvSpPr>
          <p:spPr>
            <a:xfrm>
              <a:off x="6535684" y="3798900"/>
              <a:ext cx="266629" cy="85357"/>
            </a:xfrm>
            <a:custGeom>
              <a:rect b="b" l="l" r="r" t="t"/>
              <a:pathLst>
                <a:path extrusionOk="0" h="3347" w="10455">
                  <a:moveTo>
                    <a:pt x="10168" y="299"/>
                  </a:moveTo>
                  <a:lnTo>
                    <a:pt x="10133" y="2192"/>
                  </a:lnTo>
                  <a:lnTo>
                    <a:pt x="643" y="3049"/>
                  </a:lnTo>
                  <a:lnTo>
                    <a:pt x="310" y="1192"/>
                  </a:lnTo>
                  <a:lnTo>
                    <a:pt x="10168" y="299"/>
                  </a:lnTo>
                  <a:close/>
                  <a:moveTo>
                    <a:pt x="10299" y="1"/>
                  </a:moveTo>
                  <a:lnTo>
                    <a:pt x="131" y="918"/>
                  </a:lnTo>
                  <a:cubicBezTo>
                    <a:pt x="96" y="918"/>
                    <a:pt x="60" y="942"/>
                    <a:pt x="36" y="977"/>
                  </a:cubicBezTo>
                  <a:cubicBezTo>
                    <a:pt x="12" y="1001"/>
                    <a:pt x="0" y="1049"/>
                    <a:pt x="12" y="1084"/>
                  </a:cubicBezTo>
                  <a:lnTo>
                    <a:pt x="393" y="3228"/>
                  </a:lnTo>
                  <a:cubicBezTo>
                    <a:pt x="405" y="3287"/>
                    <a:pt x="453" y="3335"/>
                    <a:pt x="524" y="3347"/>
                  </a:cubicBezTo>
                  <a:lnTo>
                    <a:pt x="536" y="3335"/>
                  </a:lnTo>
                  <a:lnTo>
                    <a:pt x="10287" y="2466"/>
                  </a:lnTo>
                  <a:cubicBezTo>
                    <a:pt x="10359" y="2454"/>
                    <a:pt x="10418" y="2394"/>
                    <a:pt x="10418" y="2323"/>
                  </a:cubicBezTo>
                  <a:lnTo>
                    <a:pt x="10454" y="144"/>
                  </a:lnTo>
                  <a:cubicBezTo>
                    <a:pt x="10454" y="108"/>
                    <a:pt x="10442" y="61"/>
                    <a:pt x="10406" y="37"/>
                  </a:cubicBezTo>
                  <a:cubicBezTo>
                    <a:pt x="10383" y="13"/>
                    <a:pt x="10347" y="1"/>
                    <a:pt x="10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5"/>
            <p:cNvSpPr/>
            <p:nvPr/>
          </p:nvSpPr>
          <p:spPr>
            <a:xfrm>
              <a:off x="6579395" y="3823510"/>
              <a:ext cx="7625" cy="51949"/>
            </a:xfrm>
            <a:custGeom>
              <a:rect b="b" l="l" r="r" t="t"/>
              <a:pathLst>
                <a:path extrusionOk="0" h="2037" w="299">
                  <a:moveTo>
                    <a:pt x="1" y="0"/>
                  </a:moveTo>
                  <a:lnTo>
                    <a:pt x="299" y="2036"/>
                  </a:lnTo>
                </a:path>
              </a:pathLst>
            </a:custGeom>
            <a:solidFill>
              <a:srgbClr val="FC6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5"/>
            <p:cNvSpPr/>
            <p:nvPr/>
          </p:nvSpPr>
          <p:spPr>
            <a:xfrm>
              <a:off x="6574550" y="3820118"/>
              <a:ext cx="16118" cy="58681"/>
            </a:xfrm>
            <a:custGeom>
              <a:rect b="b" l="l" r="r" t="t"/>
              <a:pathLst>
                <a:path extrusionOk="0" h="2301" w="632">
                  <a:moveTo>
                    <a:pt x="205" y="1"/>
                  </a:moveTo>
                  <a:cubicBezTo>
                    <a:pt x="110" y="1"/>
                    <a:pt x="0" y="61"/>
                    <a:pt x="48" y="157"/>
                  </a:cubicBezTo>
                  <a:lnTo>
                    <a:pt x="346" y="2181"/>
                  </a:lnTo>
                  <a:cubicBezTo>
                    <a:pt x="358" y="2253"/>
                    <a:pt x="417" y="2300"/>
                    <a:pt x="489" y="2300"/>
                  </a:cubicBezTo>
                  <a:lnTo>
                    <a:pt x="500" y="2300"/>
                  </a:lnTo>
                  <a:cubicBezTo>
                    <a:pt x="584" y="2288"/>
                    <a:pt x="631" y="2217"/>
                    <a:pt x="619" y="2146"/>
                  </a:cubicBezTo>
                  <a:lnTo>
                    <a:pt x="322" y="110"/>
                  </a:lnTo>
                  <a:cubicBezTo>
                    <a:pt x="337" y="34"/>
                    <a:pt x="275" y="1"/>
                    <a:pt x="2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5"/>
            <p:cNvSpPr/>
            <p:nvPr/>
          </p:nvSpPr>
          <p:spPr>
            <a:xfrm>
              <a:off x="6628590" y="3819557"/>
              <a:ext cx="7625" cy="51949"/>
            </a:xfrm>
            <a:custGeom>
              <a:rect b="b" l="l" r="r" t="t"/>
              <a:pathLst>
                <a:path extrusionOk="0" h="2037" w="299">
                  <a:moveTo>
                    <a:pt x="1" y="1"/>
                  </a:moveTo>
                  <a:lnTo>
                    <a:pt x="298" y="2037"/>
                  </a:lnTo>
                </a:path>
              </a:pathLst>
            </a:custGeom>
            <a:solidFill>
              <a:srgbClr val="FC6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5"/>
            <p:cNvSpPr/>
            <p:nvPr/>
          </p:nvSpPr>
          <p:spPr>
            <a:xfrm>
              <a:off x="6624637" y="3815910"/>
              <a:ext cx="15225" cy="59242"/>
            </a:xfrm>
            <a:custGeom>
              <a:rect b="b" l="l" r="r" t="t"/>
              <a:pathLst>
                <a:path extrusionOk="0" h="2323" w="597">
                  <a:moveTo>
                    <a:pt x="132" y="1"/>
                  </a:moveTo>
                  <a:cubicBezTo>
                    <a:pt x="60" y="13"/>
                    <a:pt x="1" y="84"/>
                    <a:pt x="13" y="167"/>
                  </a:cubicBezTo>
                  <a:lnTo>
                    <a:pt x="310" y="2191"/>
                  </a:lnTo>
                  <a:cubicBezTo>
                    <a:pt x="322" y="2263"/>
                    <a:pt x="382" y="2311"/>
                    <a:pt x="453" y="2322"/>
                  </a:cubicBezTo>
                  <a:lnTo>
                    <a:pt x="477" y="2311"/>
                  </a:lnTo>
                  <a:cubicBezTo>
                    <a:pt x="549" y="2299"/>
                    <a:pt x="596" y="2227"/>
                    <a:pt x="596" y="2156"/>
                  </a:cubicBezTo>
                  <a:lnTo>
                    <a:pt x="299" y="120"/>
                  </a:lnTo>
                  <a:cubicBezTo>
                    <a:pt x="275" y="48"/>
                    <a:pt x="215"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5"/>
            <p:cNvSpPr/>
            <p:nvPr/>
          </p:nvSpPr>
          <p:spPr>
            <a:xfrm>
              <a:off x="6676254" y="3815910"/>
              <a:ext cx="7625" cy="51949"/>
            </a:xfrm>
            <a:custGeom>
              <a:rect b="b" l="l" r="r" t="t"/>
              <a:pathLst>
                <a:path extrusionOk="0" h="2037" w="299">
                  <a:moveTo>
                    <a:pt x="1" y="1"/>
                  </a:moveTo>
                  <a:lnTo>
                    <a:pt x="299" y="2037"/>
                  </a:lnTo>
                </a:path>
              </a:pathLst>
            </a:custGeom>
            <a:solidFill>
              <a:srgbClr val="FC6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5"/>
            <p:cNvSpPr/>
            <p:nvPr/>
          </p:nvSpPr>
          <p:spPr>
            <a:xfrm>
              <a:off x="6672327" y="3812544"/>
              <a:ext cx="15199" cy="58962"/>
            </a:xfrm>
            <a:custGeom>
              <a:rect b="b" l="l" r="r" t="t"/>
              <a:pathLst>
                <a:path extrusionOk="0" h="2312" w="596">
                  <a:moveTo>
                    <a:pt x="152" y="0"/>
                  </a:moveTo>
                  <a:cubicBezTo>
                    <a:pt x="145" y="0"/>
                    <a:pt x="138" y="1"/>
                    <a:pt x="131" y="2"/>
                  </a:cubicBezTo>
                  <a:cubicBezTo>
                    <a:pt x="60" y="14"/>
                    <a:pt x="0" y="85"/>
                    <a:pt x="12" y="157"/>
                  </a:cubicBezTo>
                  <a:lnTo>
                    <a:pt x="310" y="2193"/>
                  </a:lnTo>
                  <a:cubicBezTo>
                    <a:pt x="322" y="2252"/>
                    <a:pt x="381" y="2312"/>
                    <a:pt x="453" y="2312"/>
                  </a:cubicBezTo>
                  <a:lnTo>
                    <a:pt x="476" y="2312"/>
                  </a:lnTo>
                  <a:cubicBezTo>
                    <a:pt x="548" y="2300"/>
                    <a:pt x="595" y="2228"/>
                    <a:pt x="595" y="2145"/>
                  </a:cubicBezTo>
                  <a:lnTo>
                    <a:pt x="298" y="121"/>
                  </a:lnTo>
                  <a:cubicBezTo>
                    <a:pt x="287" y="56"/>
                    <a:pt x="226"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5"/>
            <p:cNvSpPr/>
            <p:nvPr/>
          </p:nvSpPr>
          <p:spPr>
            <a:xfrm>
              <a:off x="6723025" y="3811676"/>
              <a:ext cx="7625" cy="51923"/>
            </a:xfrm>
            <a:custGeom>
              <a:rect b="b" l="l" r="r" t="t"/>
              <a:pathLst>
                <a:path extrusionOk="0" h="2036" w="299">
                  <a:moveTo>
                    <a:pt x="1" y="0"/>
                  </a:moveTo>
                  <a:lnTo>
                    <a:pt x="298" y="2036"/>
                  </a:lnTo>
                </a:path>
              </a:pathLst>
            </a:custGeom>
            <a:solidFill>
              <a:srgbClr val="FC6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5"/>
            <p:cNvSpPr/>
            <p:nvPr/>
          </p:nvSpPr>
          <p:spPr>
            <a:xfrm>
              <a:off x="6718359" y="3808463"/>
              <a:ext cx="16220" cy="58783"/>
            </a:xfrm>
            <a:custGeom>
              <a:rect b="b" l="l" r="r" t="t"/>
              <a:pathLst>
                <a:path extrusionOk="0" h="2305" w="636">
                  <a:moveTo>
                    <a:pt x="200" y="1"/>
                  </a:moveTo>
                  <a:cubicBezTo>
                    <a:pt x="106" y="1"/>
                    <a:pt x="1" y="57"/>
                    <a:pt x="41" y="150"/>
                  </a:cubicBezTo>
                  <a:lnTo>
                    <a:pt x="338" y="2186"/>
                  </a:lnTo>
                  <a:cubicBezTo>
                    <a:pt x="350" y="2245"/>
                    <a:pt x="410" y="2293"/>
                    <a:pt x="481" y="2305"/>
                  </a:cubicBezTo>
                  <a:lnTo>
                    <a:pt x="505" y="2305"/>
                  </a:lnTo>
                  <a:cubicBezTo>
                    <a:pt x="576" y="2293"/>
                    <a:pt x="636" y="2222"/>
                    <a:pt x="624" y="2150"/>
                  </a:cubicBezTo>
                  <a:lnTo>
                    <a:pt x="326" y="114"/>
                  </a:lnTo>
                  <a:cubicBezTo>
                    <a:pt x="342" y="35"/>
                    <a:pt x="275"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5"/>
            <p:cNvSpPr/>
            <p:nvPr/>
          </p:nvSpPr>
          <p:spPr>
            <a:xfrm>
              <a:off x="6766762" y="3808336"/>
              <a:ext cx="7600" cy="51643"/>
            </a:xfrm>
            <a:custGeom>
              <a:rect b="b" l="l" r="r" t="t"/>
              <a:pathLst>
                <a:path extrusionOk="0" h="2025" w="298">
                  <a:moveTo>
                    <a:pt x="0" y="0"/>
                  </a:moveTo>
                  <a:lnTo>
                    <a:pt x="298" y="2024"/>
                  </a:lnTo>
                </a:path>
              </a:pathLst>
            </a:custGeom>
            <a:solidFill>
              <a:srgbClr val="FC68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5"/>
            <p:cNvSpPr/>
            <p:nvPr/>
          </p:nvSpPr>
          <p:spPr>
            <a:xfrm>
              <a:off x="6762809" y="3804638"/>
              <a:ext cx="15199" cy="58962"/>
            </a:xfrm>
            <a:custGeom>
              <a:rect b="b" l="l" r="r" t="t"/>
              <a:pathLst>
                <a:path extrusionOk="0" h="2312" w="596">
                  <a:moveTo>
                    <a:pt x="150" y="1"/>
                  </a:moveTo>
                  <a:cubicBezTo>
                    <a:pt x="144" y="1"/>
                    <a:pt x="137" y="1"/>
                    <a:pt x="131" y="2"/>
                  </a:cubicBezTo>
                  <a:cubicBezTo>
                    <a:pt x="60" y="14"/>
                    <a:pt x="0" y="86"/>
                    <a:pt x="12" y="157"/>
                  </a:cubicBezTo>
                  <a:lnTo>
                    <a:pt x="310" y="2193"/>
                  </a:lnTo>
                  <a:cubicBezTo>
                    <a:pt x="322" y="2264"/>
                    <a:pt x="381" y="2312"/>
                    <a:pt x="453" y="2312"/>
                  </a:cubicBezTo>
                  <a:lnTo>
                    <a:pt x="465" y="2312"/>
                  </a:lnTo>
                  <a:cubicBezTo>
                    <a:pt x="548" y="2300"/>
                    <a:pt x="596" y="2229"/>
                    <a:pt x="584" y="2145"/>
                  </a:cubicBezTo>
                  <a:lnTo>
                    <a:pt x="286" y="121"/>
                  </a:lnTo>
                  <a:cubicBezTo>
                    <a:pt x="275" y="56"/>
                    <a:pt x="215" y="1"/>
                    <a:pt x="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5"/>
            <p:cNvSpPr/>
            <p:nvPr/>
          </p:nvSpPr>
          <p:spPr>
            <a:xfrm>
              <a:off x="5844898" y="2979683"/>
              <a:ext cx="637971" cy="450196"/>
            </a:xfrm>
            <a:custGeom>
              <a:rect b="b" l="l" r="r" t="t"/>
              <a:pathLst>
                <a:path extrusionOk="0" h="17653" w="25016">
                  <a:moveTo>
                    <a:pt x="1025" y="1"/>
                  </a:moveTo>
                  <a:lnTo>
                    <a:pt x="525" y="3930"/>
                  </a:lnTo>
                  <a:cubicBezTo>
                    <a:pt x="1" y="8431"/>
                    <a:pt x="1906" y="12919"/>
                    <a:pt x="5632" y="15491"/>
                  </a:cubicBezTo>
                  <a:cubicBezTo>
                    <a:pt x="7679" y="16905"/>
                    <a:pt x="10113" y="17652"/>
                    <a:pt x="12607" y="17652"/>
                  </a:cubicBezTo>
                  <a:cubicBezTo>
                    <a:pt x="12738" y="17652"/>
                    <a:pt x="12870" y="17650"/>
                    <a:pt x="13002" y="17646"/>
                  </a:cubicBezTo>
                  <a:lnTo>
                    <a:pt x="20194" y="17491"/>
                  </a:lnTo>
                  <a:cubicBezTo>
                    <a:pt x="20194" y="17491"/>
                    <a:pt x="19265" y="12884"/>
                    <a:pt x="20491" y="9157"/>
                  </a:cubicBezTo>
                  <a:cubicBezTo>
                    <a:pt x="21682" y="5537"/>
                    <a:pt x="25016" y="2775"/>
                    <a:pt x="24944" y="2775"/>
                  </a:cubicBezTo>
                  <a:lnTo>
                    <a:pt x="16491" y="2216"/>
                  </a:lnTo>
                  <a:lnTo>
                    <a:pt x="10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5"/>
            <p:cNvSpPr/>
            <p:nvPr/>
          </p:nvSpPr>
          <p:spPr>
            <a:xfrm>
              <a:off x="5840945" y="2976062"/>
              <a:ext cx="644040" cy="457311"/>
            </a:xfrm>
            <a:custGeom>
              <a:rect b="b" l="l" r="r" t="t"/>
              <a:pathLst>
                <a:path extrusionOk="0" h="17932" w="25254">
                  <a:moveTo>
                    <a:pt x="1299" y="310"/>
                  </a:moveTo>
                  <a:lnTo>
                    <a:pt x="16634" y="2500"/>
                  </a:lnTo>
                  <a:lnTo>
                    <a:pt x="24778" y="3036"/>
                  </a:lnTo>
                  <a:cubicBezTo>
                    <a:pt x="22623" y="5108"/>
                    <a:pt x="21182" y="7191"/>
                    <a:pt x="20503" y="9251"/>
                  </a:cubicBezTo>
                  <a:cubicBezTo>
                    <a:pt x="19420" y="12585"/>
                    <a:pt x="20027" y="16645"/>
                    <a:pt x="20182" y="17502"/>
                  </a:cubicBezTo>
                  <a:lnTo>
                    <a:pt x="13145" y="17645"/>
                  </a:lnTo>
                  <a:cubicBezTo>
                    <a:pt x="12999" y="17651"/>
                    <a:pt x="12853" y="17653"/>
                    <a:pt x="12707" y="17653"/>
                  </a:cubicBezTo>
                  <a:cubicBezTo>
                    <a:pt x="10273" y="17653"/>
                    <a:pt x="7881" y="16907"/>
                    <a:pt x="5871" y="15526"/>
                  </a:cubicBezTo>
                  <a:cubicBezTo>
                    <a:pt x="2227" y="13014"/>
                    <a:pt x="287" y="8632"/>
                    <a:pt x="810" y="4096"/>
                  </a:cubicBezTo>
                  <a:lnTo>
                    <a:pt x="1299" y="310"/>
                  </a:lnTo>
                  <a:close/>
                  <a:moveTo>
                    <a:pt x="1203" y="0"/>
                  </a:moveTo>
                  <a:cubicBezTo>
                    <a:pt x="1156" y="0"/>
                    <a:pt x="1120" y="12"/>
                    <a:pt x="1096" y="36"/>
                  </a:cubicBezTo>
                  <a:cubicBezTo>
                    <a:pt x="1061" y="60"/>
                    <a:pt x="1037" y="83"/>
                    <a:pt x="1037" y="131"/>
                  </a:cubicBezTo>
                  <a:lnTo>
                    <a:pt x="537" y="4060"/>
                  </a:lnTo>
                  <a:cubicBezTo>
                    <a:pt x="1" y="8704"/>
                    <a:pt x="1989" y="13180"/>
                    <a:pt x="5716" y="15752"/>
                  </a:cubicBezTo>
                  <a:cubicBezTo>
                    <a:pt x="7760" y="17170"/>
                    <a:pt x="10191" y="17931"/>
                    <a:pt x="12683" y="17931"/>
                  </a:cubicBezTo>
                  <a:cubicBezTo>
                    <a:pt x="12702" y="17931"/>
                    <a:pt x="12721" y="17931"/>
                    <a:pt x="12741" y="17931"/>
                  </a:cubicBezTo>
                  <a:lnTo>
                    <a:pt x="13145" y="17931"/>
                  </a:lnTo>
                  <a:lnTo>
                    <a:pt x="20337" y="17776"/>
                  </a:lnTo>
                  <a:cubicBezTo>
                    <a:pt x="20384" y="17776"/>
                    <a:pt x="20420" y="17764"/>
                    <a:pt x="20444" y="17728"/>
                  </a:cubicBezTo>
                  <a:cubicBezTo>
                    <a:pt x="20468" y="17693"/>
                    <a:pt x="20480" y="17645"/>
                    <a:pt x="20480" y="17609"/>
                  </a:cubicBezTo>
                  <a:cubicBezTo>
                    <a:pt x="20480" y="17562"/>
                    <a:pt x="19587" y="13002"/>
                    <a:pt x="20777" y="9346"/>
                  </a:cubicBezTo>
                  <a:cubicBezTo>
                    <a:pt x="21444" y="7311"/>
                    <a:pt x="22861" y="5239"/>
                    <a:pt x="25016" y="3191"/>
                  </a:cubicBezTo>
                  <a:cubicBezTo>
                    <a:pt x="25230" y="2977"/>
                    <a:pt x="25254" y="2965"/>
                    <a:pt x="25218" y="2870"/>
                  </a:cubicBezTo>
                  <a:cubicBezTo>
                    <a:pt x="25206" y="2810"/>
                    <a:pt x="25159" y="2774"/>
                    <a:pt x="25099" y="2774"/>
                  </a:cubicBezTo>
                  <a:lnTo>
                    <a:pt x="16658" y="2215"/>
                  </a:lnTo>
                  <a:lnTo>
                    <a:pt x="12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5"/>
            <p:cNvSpPr/>
            <p:nvPr/>
          </p:nvSpPr>
          <p:spPr>
            <a:xfrm>
              <a:off x="6305218" y="3045887"/>
              <a:ext cx="224422" cy="379885"/>
            </a:xfrm>
            <a:custGeom>
              <a:rect b="b" l="l" r="r" t="t"/>
              <a:pathLst>
                <a:path extrusionOk="0" h="14896" w="8800">
                  <a:moveTo>
                    <a:pt x="5335" y="1"/>
                  </a:moveTo>
                  <a:lnTo>
                    <a:pt x="5335" y="1"/>
                  </a:lnTo>
                  <a:lnTo>
                    <a:pt x="5335" y="1"/>
                  </a:lnTo>
                  <a:cubicBezTo>
                    <a:pt x="5335" y="1"/>
                    <a:pt x="5335" y="1"/>
                    <a:pt x="5335" y="1"/>
                  </a:cubicBezTo>
                  <a:close/>
                  <a:moveTo>
                    <a:pt x="5335" y="1"/>
                  </a:moveTo>
                  <a:cubicBezTo>
                    <a:pt x="5398" y="8"/>
                    <a:pt x="2154" y="2993"/>
                    <a:pt x="1144" y="6656"/>
                  </a:cubicBezTo>
                  <a:cubicBezTo>
                    <a:pt x="1" y="10835"/>
                    <a:pt x="846" y="14895"/>
                    <a:pt x="846" y="14895"/>
                  </a:cubicBezTo>
                  <a:lnTo>
                    <a:pt x="3977" y="14895"/>
                  </a:lnTo>
                  <a:cubicBezTo>
                    <a:pt x="3977" y="14895"/>
                    <a:pt x="3049" y="10288"/>
                    <a:pt x="4275" y="6561"/>
                  </a:cubicBezTo>
                  <a:cubicBezTo>
                    <a:pt x="5465" y="2941"/>
                    <a:pt x="8799" y="179"/>
                    <a:pt x="8728" y="179"/>
                  </a:cubicBezTo>
                  <a:lnTo>
                    <a:pt x="5335" y="1"/>
                  </a:lnTo>
                  <a:close/>
                </a:path>
              </a:pathLst>
            </a:custGeom>
            <a:solidFill>
              <a:srgbClr val="F8F7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5"/>
            <p:cNvSpPr/>
            <p:nvPr/>
          </p:nvSpPr>
          <p:spPr>
            <a:xfrm>
              <a:off x="6301877" y="3042189"/>
              <a:ext cx="230186" cy="387230"/>
            </a:xfrm>
            <a:custGeom>
              <a:rect b="b" l="l" r="r" t="t"/>
              <a:pathLst>
                <a:path extrusionOk="0" h="15184" w="9026">
                  <a:moveTo>
                    <a:pt x="5525" y="288"/>
                  </a:moveTo>
                  <a:lnTo>
                    <a:pt x="8537" y="443"/>
                  </a:lnTo>
                  <a:cubicBezTo>
                    <a:pt x="6382" y="2515"/>
                    <a:pt x="4942" y="4598"/>
                    <a:pt x="4275" y="6658"/>
                  </a:cubicBezTo>
                  <a:cubicBezTo>
                    <a:pt x="3191" y="9980"/>
                    <a:pt x="3787" y="14028"/>
                    <a:pt x="3942" y="14897"/>
                  </a:cubicBezTo>
                  <a:lnTo>
                    <a:pt x="1096" y="14897"/>
                  </a:lnTo>
                  <a:cubicBezTo>
                    <a:pt x="977" y="14219"/>
                    <a:pt x="393" y="10563"/>
                    <a:pt x="1417" y="6849"/>
                  </a:cubicBezTo>
                  <a:cubicBezTo>
                    <a:pt x="1977" y="4789"/>
                    <a:pt x="3322" y="2634"/>
                    <a:pt x="5394" y="431"/>
                  </a:cubicBezTo>
                  <a:cubicBezTo>
                    <a:pt x="5454" y="372"/>
                    <a:pt x="5489" y="324"/>
                    <a:pt x="5525" y="288"/>
                  </a:cubicBezTo>
                  <a:close/>
                  <a:moveTo>
                    <a:pt x="5446" y="0"/>
                  </a:moveTo>
                  <a:cubicBezTo>
                    <a:pt x="5403" y="0"/>
                    <a:pt x="5355" y="33"/>
                    <a:pt x="5335" y="74"/>
                  </a:cubicBezTo>
                  <a:lnTo>
                    <a:pt x="5192" y="241"/>
                  </a:lnTo>
                  <a:cubicBezTo>
                    <a:pt x="3084" y="2467"/>
                    <a:pt x="1727" y="4670"/>
                    <a:pt x="1144" y="6765"/>
                  </a:cubicBezTo>
                  <a:cubicBezTo>
                    <a:pt x="1" y="10933"/>
                    <a:pt x="846" y="15028"/>
                    <a:pt x="846" y="15076"/>
                  </a:cubicBezTo>
                  <a:cubicBezTo>
                    <a:pt x="858" y="15135"/>
                    <a:pt x="917" y="15183"/>
                    <a:pt x="989" y="15183"/>
                  </a:cubicBezTo>
                  <a:lnTo>
                    <a:pt x="4108" y="15183"/>
                  </a:lnTo>
                  <a:cubicBezTo>
                    <a:pt x="4156" y="15183"/>
                    <a:pt x="4192" y="15159"/>
                    <a:pt x="4215" y="15135"/>
                  </a:cubicBezTo>
                  <a:cubicBezTo>
                    <a:pt x="4239" y="15100"/>
                    <a:pt x="4251" y="15052"/>
                    <a:pt x="4251" y="15016"/>
                  </a:cubicBezTo>
                  <a:cubicBezTo>
                    <a:pt x="4251" y="14969"/>
                    <a:pt x="3358" y="10409"/>
                    <a:pt x="4549" y="6753"/>
                  </a:cubicBezTo>
                  <a:cubicBezTo>
                    <a:pt x="5215" y="4718"/>
                    <a:pt x="6632" y="2646"/>
                    <a:pt x="8787" y="598"/>
                  </a:cubicBezTo>
                  <a:cubicBezTo>
                    <a:pt x="9002" y="384"/>
                    <a:pt x="9025" y="372"/>
                    <a:pt x="8990" y="277"/>
                  </a:cubicBezTo>
                  <a:cubicBezTo>
                    <a:pt x="8978" y="217"/>
                    <a:pt x="8918" y="181"/>
                    <a:pt x="8871" y="181"/>
                  </a:cubicBezTo>
                  <a:lnTo>
                    <a:pt x="5466" y="3"/>
                  </a:lnTo>
                  <a:cubicBezTo>
                    <a:pt x="5459" y="1"/>
                    <a:pt x="5453" y="0"/>
                    <a:pt x="5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44"/>
          <p:cNvSpPr txBox="1"/>
          <p:nvPr>
            <p:ph idx="1" type="body"/>
          </p:nvPr>
        </p:nvSpPr>
        <p:spPr>
          <a:xfrm>
            <a:off x="3460175" y="656925"/>
            <a:ext cx="4708500" cy="39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4"/>
          <p:cNvSpPr txBox="1"/>
          <p:nvPr>
            <p:ph type="title"/>
          </p:nvPr>
        </p:nvSpPr>
        <p:spPr>
          <a:xfrm>
            <a:off x="758775" y="145725"/>
            <a:ext cx="7626300" cy="51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Most </a:t>
            </a:r>
            <a:r>
              <a:rPr lang="en" sz="1900"/>
              <a:t>improved</a:t>
            </a:r>
            <a:r>
              <a:rPr lang="en" sz="1900"/>
              <a:t> countries in medal count and </a:t>
            </a:r>
            <a:r>
              <a:rPr lang="en" sz="1900"/>
              <a:t>change</a:t>
            </a:r>
            <a:r>
              <a:rPr lang="en" sz="1900"/>
              <a:t> in medal count per medal</a:t>
            </a:r>
            <a:endParaRPr sz="1900"/>
          </a:p>
        </p:txBody>
      </p:sp>
      <p:sp>
        <p:nvSpPr>
          <p:cNvPr id="1371" name="Google Shape;1371;p44"/>
          <p:cNvSpPr txBox="1"/>
          <p:nvPr/>
        </p:nvSpPr>
        <p:spPr>
          <a:xfrm>
            <a:off x="0" y="656925"/>
            <a:ext cx="3460200" cy="4660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Font typeface="Commissioner"/>
              <a:buAutoNum type="arabicPeriod"/>
            </a:pPr>
            <a:r>
              <a:rPr b="1" lang="en" sz="1100">
                <a:latin typeface="Commissioner"/>
                <a:ea typeface="Commissioner"/>
                <a:cs typeface="Commissioner"/>
                <a:sym typeface="Commissioner"/>
              </a:rPr>
              <a:t>Data Preparation</a:t>
            </a:r>
            <a:endParaRPr sz="1100">
              <a:latin typeface="Commissioner"/>
              <a:ea typeface="Commissioner"/>
              <a:cs typeface="Commissioner"/>
              <a:sym typeface="Commissioner"/>
            </a:endParaRPr>
          </a:p>
          <a:p>
            <a:pPr indent="-298450" lvl="0" marL="457200" rtl="0" algn="l">
              <a:lnSpc>
                <a:spcPct val="115000"/>
              </a:lnSpc>
              <a:spcBef>
                <a:spcPts val="0"/>
              </a:spcBef>
              <a:spcAft>
                <a:spcPts val="0"/>
              </a:spcAft>
              <a:buSzPts val="1100"/>
              <a:buFont typeface="Commissioner"/>
              <a:buChar char="●"/>
            </a:pPr>
            <a:r>
              <a:rPr lang="en" sz="1100">
                <a:latin typeface="Commissioner"/>
                <a:ea typeface="Commissioner"/>
                <a:cs typeface="Commissioner"/>
                <a:sym typeface="Commissioner"/>
              </a:rPr>
              <a:t>Filtered data to include only swimming events.</a:t>
            </a:r>
            <a:endParaRPr sz="1100">
              <a:latin typeface="Commissioner"/>
              <a:ea typeface="Commissioner"/>
              <a:cs typeface="Commissioner"/>
              <a:sym typeface="Commissioner"/>
            </a:endParaRPr>
          </a:p>
          <a:p>
            <a:pPr indent="-298450" lvl="0" marL="457200" rtl="0" algn="l">
              <a:lnSpc>
                <a:spcPct val="115000"/>
              </a:lnSpc>
              <a:spcBef>
                <a:spcPts val="0"/>
              </a:spcBef>
              <a:spcAft>
                <a:spcPts val="0"/>
              </a:spcAft>
              <a:buSzPts val="1100"/>
              <a:buFont typeface="Commissioner"/>
              <a:buChar char="●"/>
            </a:pPr>
            <a:r>
              <a:rPr lang="en" sz="1100">
                <a:latin typeface="Commissioner"/>
                <a:ea typeface="Commissioner"/>
                <a:cs typeface="Commissioner"/>
                <a:sym typeface="Commissioner"/>
              </a:rPr>
              <a:t>Converted medal types to numeric values for easier analysis.</a:t>
            </a:r>
            <a:endParaRPr sz="1100">
              <a:latin typeface="Commissioner"/>
              <a:ea typeface="Commissioner"/>
              <a:cs typeface="Commissioner"/>
              <a:sym typeface="Commissioner"/>
            </a:endParaRPr>
          </a:p>
          <a:p>
            <a:pPr indent="-298450" lvl="0" marL="457200" rtl="0" algn="l">
              <a:lnSpc>
                <a:spcPct val="115000"/>
              </a:lnSpc>
              <a:spcBef>
                <a:spcPts val="0"/>
              </a:spcBef>
              <a:spcAft>
                <a:spcPts val="0"/>
              </a:spcAft>
              <a:buSzPts val="1100"/>
              <a:buFont typeface="Commissioner"/>
              <a:buChar char="●"/>
            </a:pPr>
            <a:r>
              <a:rPr lang="en" sz="1100">
                <a:latin typeface="Commissioner"/>
                <a:ea typeface="Commissioner"/>
                <a:cs typeface="Commissioner"/>
                <a:sym typeface="Commissioner"/>
              </a:rPr>
              <a:t>Extracted and filtered data for the years 2000 to 2020.</a:t>
            </a:r>
            <a:endParaRPr sz="1100">
              <a:latin typeface="Commissioner"/>
              <a:ea typeface="Commissioner"/>
              <a:cs typeface="Commissioner"/>
              <a:sym typeface="Commissioner"/>
            </a:endParaRPr>
          </a:p>
          <a:p>
            <a:pPr indent="-304800" lvl="0" marL="457200" rtl="0" algn="l">
              <a:lnSpc>
                <a:spcPct val="115000"/>
              </a:lnSpc>
              <a:spcBef>
                <a:spcPts val="0"/>
              </a:spcBef>
              <a:spcAft>
                <a:spcPts val="0"/>
              </a:spcAft>
              <a:buSzPts val="1200"/>
              <a:buFont typeface="Commissioner"/>
              <a:buAutoNum type="arabicPeriod"/>
            </a:pPr>
            <a:r>
              <a:rPr b="1" lang="en" sz="1200">
                <a:latin typeface="Commissioner"/>
                <a:ea typeface="Commissioner"/>
                <a:cs typeface="Commissioner"/>
                <a:sym typeface="Commissioner"/>
              </a:rPr>
              <a:t>Data </a:t>
            </a:r>
            <a:r>
              <a:rPr b="1" lang="en" sz="1200">
                <a:latin typeface="Commissioner"/>
                <a:ea typeface="Commissioner"/>
                <a:cs typeface="Commissioner"/>
                <a:sym typeface="Commissioner"/>
              </a:rPr>
              <a:t>Aggregation</a:t>
            </a:r>
            <a:endParaRPr sz="1200">
              <a:latin typeface="Commissioner"/>
              <a:ea typeface="Commissioner"/>
              <a:cs typeface="Commissioner"/>
              <a:sym typeface="Commissioner"/>
            </a:endParaRPr>
          </a:p>
          <a:p>
            <a:pPr indent="-298450" lvl="0" marL="457200" rtl="0" algn="l">
              <a:lnSpc>
                <a:spcPct val="115000"/>
              </a:lnSpc>
              <a:spcBef>
                <a:spcPts val="0"/>
              </a:spcBef>
              <a:spcAft>
                <a:spcPts val="0"/>
              </a:spcAft>
              <a:buSzPts val="1100"/>
              <a:buFont typeface="Commissioner"/>
              <a:buChar char="●"/>
            </a:pPr>
            <a:r>
              <a:rPr lang="en" sz="1100">
                <a:latin typeface="Commissioner"/>
                <a:ea typeface="Commissioner"/>
                <a:cs typeface="Commissioner"/>
                <a:sym typeface="Commissioner"/>
              </a:rPr>
              <a:t>Calculated total medals by country and year.</a:t>
            </a:r>
            <a:endParaRPr sz="1100">
              <a:latin typeface="Commissioner"/>
              <a:ea typeface="Commissioner"/>
              <a:cs typeface="Commissioner"/>
              <a:sym typeface="Commissioner"/>
            </a:endParaRPr>
          </a:p>
          <a:p>
            <a:pPr indent="-298450" lvl="0" marL="457200" rtl="0" algn="l">
              <a:lnSpc>
                <a:spcPct val="115000"/>
              </a:lnSpc>
              <a:spcBef>
                <a:spcPts val="0"/>
              </a:spcBef>
              <a:spcAft>
                <a:spcPts val="0"/>
              </a:spcAft>
              <a:buSzPts val="1100"/>
              <a:buFont typeface="Commissioner"/>
              <a:buChar char="●"/>
            </a:pPr>
            <a:r>
              <a:rPr lang="en" sz="1100">
                <a:latin typeface="Commissioner"/>
                <a:ea typeface="Commissioner"/>
                <a:cs typeface="Commissioner"/>
                <a:sym typeface="Commissioner"/>
              </a:rPr>
              <a:t>Created a pivot table to summarize country performances over the years.</a:t>
            </a:r>
            <a:endParaRPr sz="1100">
              <a:latin typeface="Commissioner"/>
              <a:ea typeface="Commissioner"/>
              <a:cs typeface="Commissioner"/>
              <a:sym typeface="Commissioner"/>
            </a:endParaRPr>
          </a:p>
          <a:p>
            <a:pPr indent="-292100" lvl="0" marL="457200" rtl="0" algn="l">
              <a:lnSpc>
                <a:spcPct val="115000"/>
              </a:lnSpc>
              <a:spcBef>
                <a:spcPts val="0"/>
              </a:spcBef>
              <a:spcAft>
                <a:spcPts val="0"/>
              </a:spcAft>
              <a:buSzPts val="1000"/>
              <a:buFont typeface="Commissioner"/>
              <a:buChar char="●"/>
            </a:pPr>
            <a:r>
              <a:rPr lang="en" sz="1100">
                <a:latin typeface="Commissioner"/>
                <a:ea typeface="Commissioner"/>
                <a:cs typeface="Commissioner"/>
                <a:sym typeface="Commissioner"/>
              </a:rPr>
              <a:t>Computed the improvement in medal counts from 2000 to 2020</a:t>
            </a:r>
            <a:endParaRPr sz="1100">
              <a:latin typeface="Commissioner"/>
              <a:ea typeface="Commissioner"/>
              <a:cs typeface="Commissioner"/>
              <a:sym typeface="Commissioner"/>
            </a:endParaRPr>
          </a:p>
          <a:p>
            <a:pPr indent="-298450" lvl="0" marL="457200" rtl="0" algn="l">
              <a:lnSpc>
                <a:spcPct val="115000"/>
              </a:lnSpc>
              <a:spcBef>
                <a:spcPts val="0"/>
              </a:spcBef>
              <a:spcAft>
                <a:spcPts val="0"/>
              </a:spcAft>
              <a:buSzPts val="1100"/>
              <a:buAutoNum type="arabicPeriod"/>
            </a:pPr>
            <a:r>
              <a:rPr b="1" lang="en" sz="1100">
                <a:latin typeface="Commissioner"/>
                <a:ea typeface="Commissioner"/>
                <a:cs typeface="Commissioner"/>
                <a:sym typeface="Commissioner"/>
              </a:rPr>
              <a:t>Analysis</a:t>
            </a:r>
            <a:r>
              <a:rPr lang="en" sz="1100">
                <a:latin typeface="Commissioner"/>
                <a:ea typeface="Commissioner"/>
                <a:cs typeface="Commissioner"/>
                <a:sym typeface="Commissioner"/>
              </a:rPr>
              <a:t>:</a:t>
            </a:r>
            <a:endParaRPr sz="1100">
              <a:latin typeface="Commissioner"/>
              <a:ea typeface="Commissioner"/>
              <a:cs typeface="Commissioner"/>
              <a:sym typeface="Commissioner"/>
            </a:endParaRPr>
          </a:p>
          <a:p>
            <a:pPr indent="-298450" lvl="0" marL="457200" rtl="0" algn="l">
              <a:lnSpc>
                <a:spcPct val="115000"/>
              </a:lnSpc>
              <a:spcBef>
                <a:spcPts val="0"/>
              </a:spcBef>
              <a:spcAft>
                <a:spcPts val="0"/>
              </a:spcAft>
              <a:buSzPts val="1100"/>
              <a:buFont typeface="Commissioner"/>
              <a:buChar char="●"/>
            </a:pPr>
            <a:r>
              <a:rPr lang="en" sz="1100">
                <a:latin typeface="Commissioner"/>
                <a:ea typeface="Commissioner"/>
                <a:cs typeface="Commissioner"/>
                <a:sym typeface="Commissioner"/>
              </a:rPr>
              <a:t>Identify and display the top 10 countries based on total medals in 2020.</a:t>
            </a:r>
            <a:endParaRPr sz="1100">
              <a:latin typeface="Commissioner"/>
              <a:ea typeface="Commissioner"/>
              <a:cs typeface="Commissioner"/>
              <a:sym typeface="Commissioner"/>
            </a:endParaRPr>
          </a:p>
          <a:p>
            <a:pPr indent="-298450" lvl="0" marL="914400" rtl="0" algn="l">
              <a:lnSpc>
                <a:spcPct val="115000"/>
              </a:lnSpc>
              <a:spcBef>
                <a:spcPts val="0"/>
              </a:spcBef>
              <a:spcAft>
                <a:spcPts val="0"/>
              </a:spcAft>
              <a:buSzPts val="1100"/>
              <a:buFont typeface="Commissioner"/>
              <a:buChar char="●"/>
            </a:pPr>
            <a:r>
              <a:rPr lang="en" sz="1100">
                <a:latin typeface="Commissioner"/>
                <a:ea typeface="Commissioner"/>
                <a:cs typeface="Commissioner"/>
                <a:sym typeface="Commissioner"/>
              </a:rPr>
              <a:t>Sort and display the most improved countries based on changes in medal counts.</a:t>
            </a:r>
            <a:endParaRPr sz="1100">
              <a:latin typeface="Commissioner"/>
              <a:ea typeface="Commissioner"/>
              <a:cs typeface="Commissioner"/>
              <a:sym typeface="Commissioner"/>
            </a:endParaRPr>
          </a:p>
          <a:p>
            <a:pPr indent="-298450" lvl="0" marL="457200" rtl="0" algn="l">
              <a:lnSpc>
                <a:spcPct val="115000"/>
              </a:lnSpc>
              <a:spcBef>
                <a:spcPts val="0"/>
              </a:spcBef>
              <a:spcAft>
                <a:spcPts val="0"/>
              </a:spcAft>
              <a:buSzPts val="1100"/>
              <a:buAutoNum type="arabicPeriod"/>
            </a:pPr>
            <a:r>
              <a:rPr b="1" lang="en" sz="1100">
                <a:latin typeface="Commissioner"/>
                <a:ea typeface="Commissioner"/>
                <a:cs typeface="Commissioner"/>
                <a:sym typeface="Commissioner"/>
              </a:rPr>
              <a:t>Visualize</a:t>
            </a:r>
            <a:r>
              <a:rPr lang="en" sz="1100">
                <a:latin typeface="Commissioner"/>
                <a:ea typeface="Commissioner"/>
                <a:cs typeface="Commissioner"/>
                <a:sym typeface="Commissioner"/>
              </a:rPr>
              <a:t>: Create plots to illustrate the top countries and improvements</a:t>
            </a:r>
            <a:endParaRPr sz="1000">
              <a:latin typeface="Commissioner"/>
              <a:ea typeface="Commissioner"/>
              <a:cs typeface="Commissioner"/>
              <a:sym typeface="Commissioner"/>
            </a:endParaRPr>
          </a:p>
          <a:p>
            <a:pPr indent="0" lvl="0" marL="0" rtl="0" algn="l">
              <a:spcBef>
                <a:spcPts val="1200"/>
              </a:spcBef>
              <a:spcAft>
                <a:spcPts val="0"/>
              </a:spcAft>
              <a:buNone/>
            </a:pPr>
            <a:r>
              <a:t/>
            </a:r>
            <a:endParaRPr/>
          </a:p>
        </p:txBody>
      </p:sp>
      <p:pic>
        <p:nvPicPr>
          <p:cNvPr id="1372" name="Google Shape;1372;p44"/>
          <p:cNvPicPr preferRelativeResize="0"/>
          <p:nvPr/>
        </p:nvPicPr>
        <p:blipFill>
          <a:blip r:embed="rId3">
            <a:alphaModFix/>
          </a:blip>
          <a:stretch>
            <a:fillRect/>
          </a:stretch>
        </p:blipFill>
        <p:spPr>
          <a:xfrm>
            <a:off x="3460200" y="704950"/>
            <a:ext cx="5545826" cy="399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45"/>
          <p:cNvSpPr txBox="1"/>
          <p:nvPr>
            <p:ph type="title"/>
          </p:nvPr>
        </p:nvSpPr>
        <p:spPr>
          <a:xfrm>
            <a:off x="758775" y="391650"/>
            <a:ext cx="7626300" cy="58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Most improved countries and Top 10 countries in medal count</a:t>
            </a:r>
            <a:endParaRPr sz="2000"/>
          </a:p>
        </p:txBody>
      </p:sp>
      <p:sp>
        <p:nvSpPr>
          <p:cNvPr id="1378" name="Google Shape;1378;p45"/>
          <p:cNvSpPr txBox="1"/>
          <p:nvPr>
            <p:ph idx="1" type="body"/>
          </p:nvPr>
        </p:nvSpPr>
        <p:spPr>
          <a:xfrm>
            <a:off x="263150" y="877800"/>
            <a:ext cx="8275500" cy="29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From 2000 - 2020</a:t>
            </a:r>
            <a:endParaRPr b="1" sz="1500"/>
          </a:p>
        </p:txBody>
      </p:sp>
      <p:sp>
        <p:nvSpPr>
          <p:cNvPr id="1379" name="Google Shape;1379;p45"/>
          <p:cNvSpPr/>
          <p:nvPr/>
        </p:nvSpPr>
        <p:spPr>
          <a:xfrm>
            <a:off x="4657925" y="5143700"/>
            <a:ext cx="1420200" cy="1420200"/>
          </a:xfrm>
          <a:prstGeom prst="rect">
            <a:avLst/>
          </a:pr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5"/>
          <p:cNvSpPr/>
          <p:nvPr/>
        </p:nvSpPr>
        <p:spPr>
          <a:xfrm>
            <a:off x="6949500" y="5062550"/>
            <a:ext cx="2962200" cy="741900"/>
          </a:xfrm>
          <a:prstGeom prst="rect">
            <a:avLst/>
          </a:pr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1" name="Google Shape;1381;p45"/>
          <p:cNvPicPr preferRelativeResize="0"/>
          <p:nvPr/>
        </p:nvPicPr>
        <p:blipFill>
          <a:blip r:embed="rId3">
            <a:alphaModFix/>
          </a:blip>
          <a:stretch>
            <a:fillRect/>
          </a:stretch>
        </p:blipFill>
        <p:spPr>
          <a:xfrm>
            <a:off x="4475525" y="1315800"/>
            <a:ext cx="3863575" cy="2468426"/>
          </a:xfrm>
          <a:prstGeom prst="rect">
            <a:avLst/>
          </a:prstGeom>
          <a:noFill/>
          <a:ln>
            <a:noFill/>
          </a:ln>
        </p:spPr>
      </p:pic>
      <p:pic>
        <p:nvPicPr>
          <p:cNvPr id="1382" name="Google Shape;1382;p45"/>
          <p:cNvPicPr preferRelativeResize="0"/>
          <p:nvPr/>
        </p:nvPicPr>
        <p:blipFill>
          <a:blip r:embed="rId4">
            <a:alphaModFix/>
          </a:blip>
          <a:stretch>
            <a:fillRect/>
          </a:stretch>
        </p:blipFill>
        <p:spPr>
          <a:xfrm>
            <a:off x="382775" y="1315800"/>
            <a:ext cx="4001700" cy="2468426"/>
          </a:xfrm>
          <a:prstGeom prst="rect">
            <a:avLst/>
          </a:prstGeom>
          <a:noFill/>
          <a:ln>
            <a:noFill/>
          </a:ln>
        </p:spPr>
      </p:pic>
      <p:sp>
        <p:nvSpPr>
          <p:cNvPr id="1383" name="Google Shape;1383;p45"/>
          <p:cNvSpPr txBox="1"/>
          <p:nvPr/>
        </p:nvSpPr>
        <p:spPr>
          <a:xfrm>
            <a:off x="545725" y="3653700"/>
            <a:ext cx="8275500" cy="1132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Font typeface="Commissioner"/>
              <a:buChar char="●"/>
            </a:pPr>
            <a:r>
              <a:rPr lang="en" sz="1100">
                <a:latin typeface="Commissioner"/>
                <a:ea typeface="Commissioner"/>
                <a:cs typeface="Commissioner"/>
                <a:sym typeface="Commissioner"/>
              </a:rPr>
              <a:t>USA Had the overall highest number of medals during the period from 2000 – 2020.</a:t>
            </a:r>
            <a:endParaRPr sz="1100">
              <a:latin typeface="Commissioner"/>
              <a:ea typeface="Commissioner"/>
              <a:cs typeface="Commissioner"/>
              <a:sym typeface="Commissioner"/>
            </a:endParaRPr>
          </a:p>
          <a:p>
            <a:pPr indent="-298450" lvl="0" marL="457200" rtl="0" algn="l">
              <a:lnSpc>
                <a:spcPct val="115000"/>
              </a:lnSpc>
              <a:spcBef>
                <a:spcPts val="0"/>
              </a:spcBef>
              <a:spcAft>
                <a:spcPts val="0"/>
              </a:spcAft>
              <a:buSzPts val="1100"/>
              <a:buFont typeface="Commissioner"/>
              <a:buChar char="●"/>
            </a:pPr>
            <a:r>
              <a:rPr lang="en" sz="1100">
                <a:latin typeface="Commissioner"/>
                <a:ea typeface="Commissioner"/>
                <a:cs typeface="Commissioner"/>
                <a:sym typeface="Commissioner"/>
              </a:rPr>
              <a:t>GBR recorded the greatest improvement in total medal count with a 20 medal increase during the same period and overall ranking was 3</a:t>
            </a:r>
            <a:r>
              <a:rPr baseline="30000" lang="en" sz="1100">
                <a:latin typeface="Commissioner"/>
                <a:ea typeface="Commissioner"/>
                <a:cs typeface="Commissioner"/>
                <a:sym typeface="Commissioner"/>
              </a:rPr>
              <a:t>rd</a:t>
            </a:r>
            <a:r>
              <a:rPr lang="en" sz="1100">
                <a:latin typeface="Commissioner"/>
                <a:ea typeface="Commissioner"/>
                <a:cs typeface="Commissioner"/>
                <a:sym typeface="Commissioner"/>
              </a:rPr>
              <a:t> after Australia</a:t>
            </a:r>
            <a:endParaRPr sz="1100">
              <a:latin typeface="Commissioner"/>
              <a:ea typeface="Commissioner"/>
              <a:cs typeface="Commissioner"/>
              <a:sym typeface="Commissioner"/>
            </a:endParaRPr>
          </a:p>
          <a:p>
            <a:pPr indent="-298450" lvl="0" marL="457200" rtl="0" algn="l">
              <a:lnSpc>
                <a:spcPct val="115000"/>
              </a:lnSpc>
              <a:spcBef>
                <a:spcPts val="0"/>
              </a:spcBef>
              <a:spcAft>
                <a:spcPts val="0"/>
              </a:spcAft>
              <a:buSzPts val="1100"/>
              <a:buFont typeface="Commissioner"/>
              <a:buChar char="●"/>
            </a:pPr>
            <a:r>
              <a:rPr lang="en" sz="1100">
                <a:latin typeface="Commissioner"/>
                <a:ea typeface="Commissioner"/>
                <a:cs typeface="Commissioner"/>
                <a:sym typeface="Commissioner"/>
              </a:rPr>
              <a:t>The improvement in medal count for GBR may have been due to home field advantage, as they hosted the olympics during this period</a:t>
            </a:r>
            <a:endParaRPr sz="1100">
              <a:latin typeface="Commissioner"/>
              <a:ea typeface="Commissioner"/>
              <a:cs typeface="Commissioner"/>
              <a:sym typeface="Commission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46"/>
          <p:cNvSpPr txBox="1"/>
          <p:nvPr>
            <p:ph idx="1" type="body"/>
          </p:nvPr>
        </p:nvSpPr>
        <p:spPr>
          <a:xfrm>
            <a:off x="975350" y="1015650"/>
            <a:ext cx="4855500" cy="3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From 2000 to 2020</a:t>
            </a:r>
            <a:endParaRPr b="1" sz="1500"/>
          </a:p>
        </p:txBody>
      </p:sp>
      <p:sp>
        <p:nvSpPr>
          <p:cNvPr id="1389" name="Google Shape;1389;p46"/>
          <p:cNvSpPr txBox="1"/>
          <p:nvPr>
            <p:ph type="title"/>
          </p:nvPr>
        </p:nvSpPr>
        <p:spPr>
          <a:xfrm>
            <a:off x="758775" y="391647"/>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Change in medal count per </a:t>
            </a:r>
            <a:r>
              <a:rPr lang="en" sz="2000"/>
              <a:t>medal type</a:t>
            </a:r>
            <a:endParaRPr sz="2000"/>
          </a:p>
        </p:txBody>
      </p:sp>
      <p:sp>
        <p:nvSpPr>
          <p:cNvPr id="1390" name="Google Shape;1390;p46"/>
          <p:cNvSpPr txBox="1"/>
          <p:nvPr/>
        </p:nvSpPr>
        <p:spPr>
          <a:xfrm>
            <a:off x="6276600" y="1113525"/>
            <a:ext cx="2769600" cy="4730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500"/>
              </a:spcBef>
              <a:spcAft>
                <a:spcPts val="0"/>
              </a:spcAft>
              <a:buSzPts val="1200"/>
              <a:buFont typeface="Commissioner"/>
              <a:buChar char="●"/>
            </a:pPr>
            <a:r>
              <a:rPr lang="en" sz="1200">
                <a:latin typeface="Commissioner"/>
                <a:ea typeface="Commissioner"/>
                <a:cs typeface="Commissioner"/>
                <a:sym typeface="Commissioner"/>
              </a:rPr>
              <a:t>M</a:t>
            </a:r>
            <a:r>
              <a:rPr lang="en" sz="1200">
                <a:latin typeface="Commissioner"/>
                <a:ea typeface="Commissioner"/>
                <a:cs typeface="Commissioner"/>
                <a:sym typeface="Commissioner"/>
              </a:rPr>
              <a:t>edal count per medal was either positive or negative.</a:t>
            </a:r>
            <a:endParaRPr sz="1200">
              <a:latin typeface="Commissioner"/>
              <a:ea typeface="Commissioner"/>
              <a:cs typeface="Commissioner"/>
              <a:sym typeface="Commissioner"/>
            </a:endParaRPr>
          </a:p>
          <a:p>
            <a:pPr indent="-304800" lvl="0" marL="457200" rtl="0" algn="l">
              <a:lnSpc>
                <a:spcPct val="115000"/>
              </a:lnSpc>
              <a:spcBef>
                <a:spcPts val="0"/>
              </a:spcBef>
              <a:spcAft>
                <a:spcPts val="0"/>
              </a:spcAft>
              <a:buSzPts val="1200"/>
              <a:buFont typeface="Commissioner"/>
              <a:buChar char="●"/>
            </a:pPr>
            <a:r>
              <a:rPr lang="en" sz="1200">
                <a:latin typeface="Commissioner"/>
                <a:ea typeface="Commissioner"/>
                <a:cs typeface="Commissioner"/>
                <a:sym typeface="Commissioner"/>
              </a:rPr>
              <a:t>Australia had an increase in bronze medals by 26 medals. Increase in Gold by 5 and a decline in silver by 24</a:t>
            </a:r>
            <a:endParaRPr sz="1200">
              <a:latin typeface="Commissioner"/>
              <a:ea typeface="Commissioner"/>
              <a:cs typeface="Commissioner"/>
              <a:sym typeface="Commissioner"/>
            </a:endParaRPr>
          </a:p>
          <a:p>
            <a:pPr indent="-304800" lvl="0" marL="457200" rtl="0" algn="l">
              <a:lnSpc>
                <a:spcPct val="115000"/>
              </a:lnSpc>
              <a:spcBef>
                <a:spcPts val="0"/>
              </a:spcBef>
              <a:spcAft>
                <a:spcPts val="0"/>
              </a:spcAft>
              <a:buSzPts val="1200"/>
              <a:buFont typeface="Commissioner"/>
              <a:buChar char="●"/>
            </a:pPr>
            <a:r>
              <a:rPr lang="en" sz="1200">
                <a:latin typeface="Commissioner"/>
                <a:ea typeface="Commissioner"/>
                <a:cs typeface="Commissioner"/>
                <a:sym typeface="Commissioner"/>
              </a:rPr>
              <a:t>GBR recorded more gold and silver medals. </a:t>
            </a:r>
            <a:endParaRPr sz="1200">
              <a:latin typeface="Commissioner"/>
              <a:ea typeface="Commissioner"/>
              <a:cs typeface="Commissioner"/>
              <a:sym typeface="Commissioner"/>
            </a:endParaRPr>
          </a:p>
          <a:p>
            <a:pPr indent="-304800" lvl="0" marL="457200" rtl="0" algn="l">
              <a:lnSpc>
                <a:spcPct val="115000"/>
              </a:lnSpc>
              <a:spcBef>
                <a:spcPts val="0"/>
              </a:spcBef>
              <a:spcAft>
                <a:spcPts val="0"/>
              </a:spcAft>
              <a:buSzPts val="1200"/>
              <a:buFont typeface="Commissioner"/>
              <a:buChar char="●"/>
            </a:pPr>
            <a:r>
              <a:rPr lang="en" sz="1200"/>
              <a:t>We can also note that though USA had the highest number of medals, their gold medal count declined</a:t>
            </a:r>
            <a:endParaRPr sz="1200">
              <a:latin typeface="Commissioner"/>
              <a:ea typeface="Commissioner"/>
              <a:cs typeface="Commissioner"/>
              <a:sym typeface="Commissioner"/>
            </a:endParaRPr>
          </a:p>
          <a:p>
            <a:pPr indent="0" lvl="0" marL="0" rtl="0" algn="l">
              <a:lnSpc>
                <a:spcPct val="115000"/>
              </a:lnSpc>
              <a:spcBef>
                <a:spcPts val="1500"/>
              </a:spcBef>
              <a:spcAft>
                <a:spcPts val="0"/>
              </a:spcAft>
              <a:buNone/>
            </a:pPr>
            <a:r>
              <a:t/>
            </a:r>
            <a:endParaRPr sz="1200">
              <a:latin typeface="Commissioner"/>
              <a:ea typeface="Commissioner"/>
              <a:cs typeface="Commissioner"/>
              <a:sym typeface="Commissioner"/>
            </a:endParaRPr>
          </a:p>
          <a:p>
            <a:pPr indent="0" lvl="0" marL="0" rtl="0" algn="l">
              <a:lnSpc>
                <a:spcPct val="115000"/>
              </a:lnSpc>
              <a:spcBef>
                <a:spcPts val="1500"/>
              </a:spcBef>
              <a:spcAft>
                <a:spcPts val="0"/>
              </a:spcAft>
              <a:buNone/>
            </a:pPr>
            <a:r>
              <a:t/>
            </a:r>
            <a:endParaRPr sz="1200">
              <a:latin typeface="Commissioner"/>
              <a:ea typeface="Commissioner"/>
              <a:cs typeface="Commissioner"/>
              <a:sym typeface="Commissioner"/>
            </a:endParaRPr>
          </a:p>
          <a:p>
            <a:pPr indent="0" lvl="0" marL="0" rtl="0" algn="l">
              <a:lnSpc>
                <a:spcPct val="115000"/>
              </a:lnSpc>
              <a:spcBef>
                <a:spcPts val="1500"/>
              </a:spcBef>
              <a:spcAft>
                <a:spcPts val="0"/>
              </a:spcAft>
              <a:buNone/>
            </a:pPr>
            <a:r>
              <a:rPr lang="en" sz="1200">
                <a:latin typeface="Commissioner"/>
                <a:ea typeface="Commissioner"/>
                <a:cs typeface="Commissioner"/>
                <a:sym typeface="Commissioner"/>
              </a:rPr>
              <a:t>.</a:t>
            </a:r>
            <a:endParaRPr sz="1200">
              <a:latin typeface="Commissioner"/>
              <a:ea typeface="Commissioner"/>
              <a:cs typeface="Commissioner"/>
              <a:sym typeface="Commissioner"/>
            </a:endParaRPr>
          </a:p>
          <a:p>
            <a:pPr indent="0" lvl="0" marL="0" rtl="0" algn="l">
              <a:lnSpc>
                <a:spcPct val="115000"/>
              </a:lnSpc>
              <a:spcBef>
                <a:spcPts val="1500"/>
              </a:spcBef>
              <a:spcAft>
                <a:spcPts val="0"/>
              </a:spcAft>
              <a:buNone/>
            </a:pPr>
            <a:r>
              <a:t/>
            </a:r>
            <a:endParaRPr sz="1200">
              <a:latin typeface="Commissioner"/>
              <a:ea typeface="Commissioner"/>
              <a:cs typeface="Commissioner"/>
              <a:sym typeface="Commissioner"/>
            </a:endParaRPr>
          </a:p>
          <a:p>
            <a:pPr indent="0" lvl="0" marL="0" rtl="0" algn="l">
              <a:lnSpc>
                <a:spcPct val="115000"/>
              </a:lnSpc>
              <a:spcBef>
                <a:spcPts val="1500"/>
              </a:spcBef>
              <a:spcAft>
                <a:spcPts val="1500"/>
              </a:spcAft>
              <a:buNone/>
            </a:pPr>
            <a:r>
              <a:t/>
            </a:r>
            <a:endParaRPr sz="1200">
              <a:latin typeface="Commissioner"/>
              <a:ea typeface="Commissioner"/>
              <a:cs typeface="Commissioner"/>
              <a:sym typeface="Commissioner"/>
            </a:endParaRPr>
          </a:p>
        </p:txBody>
      </p:sp>
      <p:pic>
        <p:nvPicPr>
          <p:cNvPr id="1391" name="Google Shape;1391;p46"/>
          <p:cNvPicPr preferRelativeResize="0"/>
          <p:nvPr/>
        </p:nvPicPr>
        <p:blipFill>
          <a:blip r:embed="rId3">
            <a:alphaModFix/>
          </a:blip>
          <a:stretch>
            <a:fillRect/>
          </a:stretch>
        </p:blipFill>
        <p:spPr>
          <a:xfrm>
            <a:off x="361025" y="1015650"/>
            <a:ext cx="5872076" cy="3447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47"/>
          <p:cNvSpPr txBox="1"/>
          <p:nvPr>
            <p:ph type="ctrTitle"/>
          </p:nvPr>
        </p:nvSpPr>
        <p:spPr>
          <a:xfrm>
            <a:off x="2278175" y="1802741"/>
            <a:ext cx="4568100" cy="118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397" name="Google Shape;1397;p47"/>
          <p:cNvSpPr txBox="1"/>
          <p:nvPr>
            <p:ph idx="1" type="subTitle"/>
          </p:nvPr>
        </p:nvSpPr>
        <p:spPr>
          <a:xfrm>
            <a:off x="2278175" y="2818763"/>
            <a:ext cx="4568100" cy="52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 you have any questions?</a:t>
            </a:r>
            <a:endParaRPr/>
          </a:p>
        </p:txBody>
      </p:sp>
      <p:pic>
        <p:nvPicPr>
          <p:cNvPr id="1398" name="Google Shape;1398;p47"/>
          <p:cNvPicPr preferRelativeResize="0"/>
          <p:nvPr/>
        </p:nvPicPr>
        <p:blipFill rotWithShape="1">
          <a:blip r:embed="rId3">
            <a:alphaModFix/>
          </a:blip>
          <a:srcRect b="2594" l="4433" r="1226" t="3755"/>
          <a:stretch/>
        </p:blipFill>
        <p:spPr>
          <a:xfrm>
            <a:off x="6580175" y="2480575"/>
            <a:ext cx="1749875" cy="2298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36"/>
          <p:cNvSpPr txBox="1"/>
          <p:nvPr>
            <p:ph type="title"/>
          </p:nvPr>
        </p:nvSpPr>
        <p:spPr>
          <a:xfrm>
            <a:off x="758775" y="391647"/>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This Project</a:t>
            </a:r>
            <a:endParaRPr/>
          </a:p>
        </p:txBody>
      </p:sp>
      <p:sp>
        <p:nvSpPr>
          <p:cNvPr id="1291" name="Google Shape;1291;p36"/>
          <p:cNvSpPr txBox="1"/>
          <p:nvPr>
            <p:ph idx="1" type="body"/>
          </p:nvPr>
        </p:nvSpPr>
        <p:spPr>
          <a:xfrm>
            <a:off x="975225" y="1165747"/>
            <a:ext cx="7193400" cy="36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With the Olympic Games currently underway, we were curious about the factors that might influence the results and which countries have shown the most improvement over time. We decided to focus our study on one of the most iconic Olympic sports: swimming. This focus led us to explore three key questions:</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Does an athlete's height and weight influence their performance?</a:t>
            </a:r>
            <a:endParaRPr sz="1400"/>
          </a:p>
          <a:p>
            <a:pPr indent="0" lvl="0" marL="45720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Is there a home-field advantage?</a:t>
            </a:r>
            <a:endParaRPr sz="1400"/>
          </a:p>
          <a:p>
            <a:pPr indent="0" lvl="0" marL="45720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Which country has shown the most improvement in swimming over the years?</a:t>
            </a:r>
            <a:endParaRPr sz="1400"/>
          </a:p>
          <a:p>
            <a:pPr indent="0" lvl="0" marL="0" rtl="0" algn="l">
              <a:lnSpc>
                <a:spcPct val="115000"/>
              </a:lnSpc>
              <a:spcBef>
                <a:spcPts val="0"/>
              </a:spcBef>
              <a:spcAft>
                <a:spcPts val="0"/>
              </a:spcAft>
              <a:buNone/>
            </a:pPr>
            <a:r>
              <a:t/>
            </a:r>
            <a:endParaRPr sz="1100"/>
          </a:p>
          <a:p>
            <a:pPr indent="0" lvl="0" marL="457200" rtl="0" algn="l">
              <a:spcBef>
                <a:spcPts val="0"/>
              </a:spcBef>
              <a:spcAft>
                <a:spcPts val="0"/>
              </a:spcAft>
              <a:buNone/>
            </a:pPr>
            <a:r>
              <a:t/>
            </a:r>
            <a:endParaRPr sz="1100"/>
          </a:p>
        </p:txBody>
      </p:sp>
      <p:sp>
        <p:nvSpPr>
          <p:cNvPr id="1292" name="Google Shape;1292;p36"/>
          <p:cNvSpPr/>
          <p:nvPr/>
        </p:nvSpPr>
        <p:spPr>
          <a:xfrm>
            <a:off x="4657925" y="5143700"/>
            <a:ext cx="1420200" cy="1420200"/>
          </a:xfrm>
          <a:prstGeom prst="rect">
            <a:avLst/>
          </a:pr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6"/>
          <p:cNvSpPr/>
          <p:nvPr/>
        </p:nvSpPr>
        <p:spPr>
          <a:xfrm>
            <a:off x="6949500" y="5062550"/>
            <a:ext cx="2962200" cy="741900"/>
          </a:xfrm>
          <a:prstGeom prst="rect">
            <a:avLst/>
          </a:pr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37"/>
          <p:cNvSpPr txBox="1"/>
          <p:nvPr>
            <p:ph type="title"/>
          </p:nvPr>
        </p:nvSpPr>
        <p:spPr>
          <a:xfrm>
            <a:off x="758775" y="391647"/>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Data</a:t>
            </a:r>
            <a:endParaRPr/>
          </a:p>
        </p:txBody>
      </p:sp>
      <p:sp>
        <p:nvSpPr>
          <p:cNvPr id="1299" name="Google Shape;1299;p37"/>
          <p:cNvSpPr txBox="1"/>
          <p:nvPr>
            <p:ph idx="1" type="body"/>
          </p:nvPr>
        </p:nvSpPr>
        <p:spPr>
          <a:xfrm>
            <a:off x="571950" y="964350"/>
            <a:ext cx="8090100" cy="10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used a historical olympic dataset from Kaggle that </a:t>
            </a:r>
            <a:r>
              <a:rPr lang="en" sz="1400"/>
              <a:t>consists</a:t>
            </a:r>
            <a:r>
              <a:rPr lang="en" sz="1400"/>
              <a:t> of the Olympic Games Results from Athens 1896 to Beijing 2022.</a:t>
            </a:r>
            <a:endParaRPr sz="1400"/>
          </a:p>
          <a:p>
            <a:pPr indent="0" lvl="0" marL="0" rtl="0" algn="l">
              <a:spcBef>
                <a:spcPts val="0"/>
              </a:spcBef>
              <a:spcAft>
                <a:spcPts val="0"/>
              </a:spcAft>
              <a:buNone/>
            </a:pPr>
            <a:r>
              <a:t/>
            </a:r>
            <a:endParaRPr/>
          </a:p>
          <a:p>
            <a:pPr indent="0" lvl="0" marL="0" rtl="0" algn="l">
              <a:spcBef>
                <a:spcPts val="0"/>
              </a:spcBef>
              <a:spcAft>
                <a:spcPts val="0"/>
              </a:spcAft>
              <a:buNone/>
            </a:pPr>
            <a:r>
              <a:rPr lang="en" sz="1400"/>
              <a:t>Included in our dataset are 6 different CSVs:</a:t>
            </a:r>
            <a:endParaRPr sz="1400"/>
          </a:p>
          <a:p>
            <a:pPr indent="0" lvl="0" marL="0" rtl="0" algn="l">
              <a:spcBef>
                <a:spcPts val="0"/>
              </a:spcBef>
              <a:spcAft>
                <a:spcPts val="0"/>
              </a:spcAft>
              <a:buNone/>
            </a:pPr>
            <a:r>
              <a:t/>
            </a:r>
            <a:endParaRPr sz="1100"/>
          </a:p>
          <a:p>
            <a:pPr indent="0" lvl="0" marL="457200" rtl="0" algn="l">
              <a:spcBef>
                <a:spcPts val="1000"/>
              </a:spcBef>
              <a:spcAft>
                <a:spcPts val="1000"/>
              </a:spcAft>
              <a:buNone/>
            </a:pPr>
            <a:r>
              <a:t/>
            </a:r>
            <a:endParaRPr sz="1100"/>
          </a:p>
        </p:txBody>
      </p:sp>
      <p:sp>
        <p:nvSpPr>
          <p:cNvPr id="1300" name="Google Shape;1300;p37"/>
          <p:cNvSpPr/>
          <p:nvPr/>
        </p:nvSpPr>
        <p:spPr>
          <a:xfrm>
            <a:off x="6949500" y="5062550"/>
            <a:ext cx="2962200" cy="741900"/>
          </a:xfrm>
          <a:prstGeom prst="rect">
            <a:avLst/>
          </a:pr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7"/>
          <p:cNvSpPr txBox="1"/>
          <p:nvPr/>
        </p:nvSpPr>
        <p:spPr>
          <a:xfrm>
            <a:off x="687450" y="1896150"/>
            <a:ext cx="7769100" cy="2580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Commissioner"/>
              <a:buAutoNum type="arabicPeriod"/>
            </a:pPr>
            <a:r>
              <a:rPr b="1" lang="en" sz="1300">
                <a:solidFill>
                  <a:schemeClr val="dk2"/>
                </a:solidFill>
                <a:latin typeface="Commissioner"/>
                <a:ea typeface="Commissioner"/>
                <a:cs typeface="Commissioner"/>
                <a:sym typeface="Commissioner"/>
              </a:rPr>
              <a:t>Olympic Athlete Bio: </a:t>
            </a:r>
            <a:r>
              <a:rPr lang="en" sz="1200">
                <a:solidFill>
                  <a:schemeClr val="dk2"/>
                </a:solidFill>
                <a:latin typeface="Commissioner"/>
                <a:ea typeface="Commissioner"/>
                <a:cs typeface="Commissioner"/>
                <a:sym typeface="Commissioner"/>
              </a:rPr>
              <a:t>Includes each athlete’s ID, name, sex, year of birth, height, weight, country they represent, and special notes</a:t>
            </a:r>
            <a:endParaRPr sz="1200">
              <a:solidFill>
                <a:schemeClr val="dk2"/>
              </a:solidFill>
              <a:latin typeface="Commissioner"/>
              <a:ea typeface="Commissioner"/>
              <a:cs typeface="Commissioner"/>
              <a:sym typeface="Commissioner"/>
            </a:endParaRPr>
          </a:p>
          <a:p>
            <a:pPr indent="-304800" lvl="0" marL="457200" rtl="0" algn="l">
              <a:spcBef>
                <a:spcPts val="1000"/>
              </a:spcBef>
              <a:spcAft>
                <a:spcPts val="0"/>
              </a:spcAft>
              <a:buClr>
                <a:schemeClr val="dk2"/>
              </a:buClr>
              <a:buSzPts val="1200"/>
              <a:buFont typeface="Commissioner"/>
              <a:buAutoNum type="arabicPeriod"/>
            </a:pPr>
            <a:r>
              <a:rPr b="1" lang="en" sz="1300">
                <a:solidFill>
                  <a:schemeClr val="dk2"/>
                </a:solidFill>
                <a:latin typeface="Commissioner"/>
                <a:ea typeface="Commissioner"/>
                <a:cs typeface="Commissioner"/>
                <a:sym typeface="Commissioner"/>
              </a:rPr>
              <a:t>Olympic Athlete Event Results: </a:t>
            </a:r>
            <a:r>
              <a:rPr lang="en" sz="1200">
                <a:solidFill>
                  <a:schemeClr val="dk2"/>
                </a:solidFill>
                <a:latin typeface="Commissioner"/>
                <a:ea typeface="Commissioner"/>
                <a:cs typeface="Commissioner"/>
                <a:sym typeface="Commissioner"/>
              </a:rPr>
              <a:t>Includes game edition, country code, sport, event, athlete, position and medal</a:t>
            </a:r>
            <a:endParaRPr sz="1200">
              <a:solidFill>
                <a:schemeClr val="dk2"/>
              </a:solidFill>
              <a:latin typeface="Commissioner"/>
              <a:ea typeface="Commissioner"/>
              <a:cs typeface="Commissioner"/>
              <a:sym typeface="Commissioner"/>
            </a:endParaRPr>
          </a:p>
          <a:p>
            <a:pPr indent="-304800" lvl="0" marL="457200" rtl="0" algn="l">
              <a:spcBef>
                <a:spcPts val="1000"/>
              </a:spcBef>
              <a:spcAft>
                <a:spcPts val="0"/>
              </a:spcAft>
              <a:buClr>
                <a:schemeClr val="dk2"/>
              </a:buClr>
              <a:buSzPts val="1200"/>
              <a:buFont typeface="Commissioner"/>
              <a:buAutoNum type="arabicPeriod"/>
            </a:pPr>
            <a:r>
              <a:rPr b="1" lang="en" sz="1300">
                <a:solidFill>
                  <a:schemeClr val="dk2"/>
                </a:solidFill>
                <a:latin typeface="Commissioner"/>
                <a:ea typeface="Commissioner"/>
                <a:cs typeface="Commissioner"/>
                <a:sym typeface="Commissioner"/>
              </a:rPr>
              <a:t>Olympic Games Medal Tally: </a:t>
            </a:r>
            <a:r>
              <a:rPr lang="en" sz="1200">
                <a:solidFill>
                  <a:schemeClr val="dk2"/>
                </a:solidFill>
                <a:latin typeface="Commissioner"/>
                <a:ea typeface="Commissioner"/>
                <a:cs typeface="Commissioner"/>
                <a:sym typeface="Commissioner"/>
              </a:rPr>
              <a:t>Includes game edition, year, country, and medal tally for bronze, silver, gold, and total</a:t>
            </a:r>
            <a:endParaRPr sz="1200">
              <a:solidFill>
                <a:schemeClr val="dk2"/>
              </a:solidFill>
              <a:latin typeface="Commissioner"/>
              <a:ea typeface="Commissioner"/>
              <a:cs typeface="Commissioner"/>
              <a:sym typeface="Commissioner"/>
            </a:endParaRPr>
          </a:p>
          <a:p>
            <a:pPr indent="-304800" lvl="0" marL="457200" rtl="0" algn="l">
              <a:spcBef>
                <a:spcPts val="1000"/>
              </a:spcBef>
              <a:spcAft>
                <a:spcPts val="0"/>
              </a:spcAft>
              <a:buClr>
                <a:schemeClr val="dk2"/>
              </a:buClr>
              <a:buSzPts val="1200"/>
              <a:buFont typeface="Commissioner"/>
              <a:buAutoNum type="arabicPeriod"/>
            </a:pPr>
            <a:r>
              <a:rPr b="1" lang="en" sz="1300">
                <a:solidFill>
                  <a:schemeClr val="dk2"/>
                </a:solidFill>
                <a:latin typeface="Commissioner"/>
                <a:ea typeface="Commissioner"/>
                <a:cs typeface="Commissioner"/>
                <a:sym typeface="Commissioner"/>
              </a:rPr>
              <a:t>Olympic Results: </a:t>
            </a:r>
            <a:r>
              <a:rPr lang="en" sz="1200">
                <a:solidFill>
                  <a:schemeClr val="dk2"/>
                </a:solidFill>
                <a:latin typeface="Commissioner"/>
                <a:ea typeface="Commissioner"/>
                <a:cs typeface="Commissioner"/>
                <a:sym typeface="Commissioner"/>
              </a:rPr>
              <a:t>Result ID, event, edition, sport, date, host country, participants and results</a:t>
            </a:r>
            <a:endParaRPr sz="1200">
              <a:solidFill>
                <a:schemeClr val="dk2"/>
              </a:solidFill>
              <a:latin typeface="Commissioner"/>
              <a:ea typeface="Commissioner"/>
              <a:cs typeface="Commissioner"/>
              <a:sym typeface="Commissioner"/>
            </a:endParaRPr>
          </a:p>
          <a:p>
            <a:pPr indent="-304800" lvl="0" marL="457200" rtl="0" algn="l">
              <a:spcBef>
                <a:spcPts val="1000"/>
              </a:spcBef>
              <a:spcAft>
                <a:spcPts val="0"/>
              </a:spcAft>
              <a:buClr>
                <a:schemeClr val="dk2"/>
              </a:buClr>
              <a:buSzPts val="1200"/>
              <a:buFont typeface="Commissioner"/>
              <a:buAutoNum type="arabicPeriod"/>
            </a:pPr>
            <a:r>
              <a:rPr b="1" lang="en" sz="1300">
                <a:solidFill>
                  <a:schemeClr val="dk2"/>
                </a:solidFill>
                <a:latin typeface="Commissioner"/>
                <a:ea typeface="Commissioner"/>
                <a:cs typeface="Commissioner"/>
                <a:sym typeface="Commissioner"/>
              </a:rPr>
              <a:t>Olympic Country: </a:t>
            </a:r>
            <a:r>
              <a:rPr lang="en" sz="1200">
                <a:solidFill>
                  <a:schemeClr val="dk2"/>
                </a:solidFill>
                <a:latin typeface="Commissioner"/>
                <a:ea typeface="Commissioner"/>
                <a:cs typeface="Commissioner"/>
                <a:sym typeface="Commissioner"/>
              </a:rPr>
              <a:t>Country and country code</a:t>
            </a:r>
            <a:endParaRPr sz="1200">
              <a:solidFill>
                <a:schemeClr val="dk2"/>
              </a:solidFill>
              <a:latin typeface="Commissioner"/>
              <a:ea typeface="Commissioner"/>
              <a:cs typeface="Commissioner"/>
              <a:sym typeface="Commissioner"/>
            </a:endParaRPr>
          </a:p>
          <a:p>
            <a:pPr indent="-304800" lvl="0" marL="457200" rtl="0" algn="l">
              <a:spcBef>
                <a:spcPts val="1000"/>
              </a:spcBef>
              <a:spcAft>
                <a:spcPts val="1000"/>
              </a:spcAft>
              <a:buClr>
                <a:schemeClr val="dk2"/>
              </a:buClr>
              <a:buSzPts val="1200"/>
              <a:buFont typeface="Commissioner"/>
              <a:buAutoNum type="arabicPeriod"/>
            </a:pPr>
            <a:r>
              <a:rPr b="1" lang="en" sz="1300">
                <a:solidFill>
                  <a:schemeClr val="dk2"/>
                </a:solidFill>
                <a:latin typeface="Commissioner"/>
                <a:ea typeface="Commissioner"/>
                <a:cs typeface="Commissioner"/>
                <a:sym typeface="Commissioner"/>
              </a:rPr>
              <a:t>Olympic Games: </a:t>
            </a:r>
            <a:r>
              <a:rPr lang="en" sz="1200">
                <a:solidFill>
                  <a:schemeClr val="dk2"/>
                </a:solidFill>
                <a:latin typeface="Commissioner"/>
                <a:ea typeface="Commissioner"/>
                <a:cs typeface="Commissioner"/>
                <a:sym typeface="Commissioner"/>
              </a:rPr>
              <a:t>Edition, year, city, flag, and start, end and completion dates.</a:t>
            </a:r>
            <a:endParaRPr sz="1200">
              <a:solidFill>
                <a:schemeClr val="dk2"/>
              </a:solidFill>
              <a:latin typeface="Commissioner"/>
              <a:ea typeface="Commissioner"/>
              <a:cs typeface="Commissioner"/>
              <a:sym typeface="Commissioner"/>
            </a:endParaRPr>
          </a:p>
        </p:txBody>
      </p:sp>
      <p:sp>
        <p:nvSpPr>
          <p:cNvPr id="1302" name="Google Shape;1302;p37"/>
          <p:cNvSpPr txBox="1"/>
          <p:nvPr/>
        </p:nvSpPr>
        <p:spPr>
          <a:xfrm>
            <a:off x="2454100" y="11200"/>
            <a:ext cx="11100" cy="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Commissioner"/>
              <a:ea typeface="Commissioner"/>
              <a:cs typeface="Commissioner"/>
              <a:sym typeface="Commission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38"/>
          <p:cNvSpPr txBox="1"/>
          <p:nvPr>
            <p:ph idx="1" type="body"/>
          </p:nvPr>
        </p:nvSpPr>
        <p:spPr>
          <a:xfrm>
            <a:off x="796775" y="955250"/>
            <a:ext cx="7497300" cy="1473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DataFrame from merging “Olympic_Athlete_Bio.csv” and “Olympic_ Athlete_Event_Result.csv” with focus on individual swimming events.</a:t>
            </a:r>
            <a:endParaRPr/>
          </a:p>
          <a:p>
            <a:pPr indent="-304800" lvl="0" marL="457200" rtl="0" algn="l">
              <a:lnSpc>
                <a:spcPct val="115000"/>
              </a:lnSpc>
              <a:spcBef>
                <a:spcPts val="0"/>
              </a:spcBef>
              <a:spcAft>
                <a:spcPts val="0"/>
              </a:spcAft>
              <a:buSzPts val="1200"/>
              <a:buChar char="●"/>
            </a:pPr>
            <a:r>
              <a:rPr lang="en"/>
              <a:t>“Medal”, “height”, “weight” pulled from the DataFrame</a:t>
            </a:r>
            <a:endParaRPr/>
          </a:p>
          <a:p>
            <a:pPr indent="-304800" lvl="0" marL="457200" rtl="0" algn="l">
              <a:lnSpc>
                <a:spcPct val="115000"/>
              </a:lnSpc>
              <a:spcBef>
                <a:spcPts val="0"/>
              </a:spcBef>
              <a:spcAft>
                <a:spcPts val="0"/>
              </a:spcAft>
              <a:buSzPts val="1200"/>
              <a:buChar char="●"/>
            </a:pPr>
            <a:r>
              <a:rPr lang="en"/>
              <a:t>“BMI” </a:t>
            </a:r>
            <a:r>
              <a:rPr lang="en"/>
              <a:t>calculated</a:t>
            </a:r>
            <a:r>
              <a:rPr lang="en"/>
              <a:t> from (weight(kg))/(height(cm)/100)^2</a:t>
            </a:r>
            <a:endParaRPr/>
          </a:p>
          <a:p>
            <a:pPr indent="-304800" lvl="0" marL="457200" rtl="0" algn="l">
              <a:lnSpc>
                <a:spcPct val="115000"/>
              </a:lnSpc>
              <a:spcBef>
                <a:spcPts val="0"/>
              </a:spcBef>
              <a:spcAft>
                <a:spcPts val="0"/>
              </a:spcAft>
              <a:buSzPts val="1200"/>
              <a:buChar char="●"/>
            </a:pPr>
            <a:r>
              <a:rPr lang="en"/>
              <a:t>Group data using .loc on </a:t>
            </a:r>
            <a:r>
              <a:rPr lang="en"/>
              <a:t>different</a:t>
            </a:r>
            <a:r>
              <a:rPr lang="en"/>
              <a:t> medals.</a:t>
            </a:r>
            <a:endParaRPr/>
          </a:p>
          <a:p>
            <a:pPr indent="-304800" lvl="0" marL="457200" rtl="0" algn="l">
              <a:lnSpc>
                <a:spcPct val="115000"/>
              </a:lnSpc>
              <a:spcBef>
                <a:spcPts val="0"/>
              </a:spcBef>
              <a:spcAft>
                <a:spcPts val="0"/>
              </a:spcAft>
              <a:buSzPts val="1200"/>
              <a:buChar char="●"/>
            </a:pPr>
            <a:r>
              <a:rPr lang="en"/>
              <a:t>P value from ANOVA between the Gold, Silver, and Bronze DataFrame</a:t>
            </a:r>
            <a:endParaRPr/>
          </a:p>
          <a:p>
            <a:pPr indent="0" lvl="0" marL="0" rtl="0" algn="l">
              <a:spcBef>
                <a:spcPts val="0"/>
              </a:spcBef>
              <a:spcAft>
                <a:spcPts val="0"/>
              </a:spcAft>
              <a:buNone/>
            </a:pPr>
            <a:r>
              <a:t/>
            </a:r>
            <a:endParaRPr/>
          </a:p>
        </p:txBody>
      </p:sp>
      <p:sp>
        <p:nvSpPr>
          <p:cNvPr id="1308" name="Google Shape;1308;p38"/>
          <p:cNvSpPr txBox="1"/>
          <p:nvPr>
            <p:ph type="title"/>
          </p:nvPr>
        </p:nvSpPr>
        <p:spPr>
          <a:xfrm>
            <a:off x="758775" y="391647"/>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Weight vs Height Data</a:t>
            </a:r>
            <a:endParaRPr/>
          </a:p>
        </p:txBody>
      </p:sp>
      <p:pic>
        <p:nvPicPr>
          <p:cNvPr id="1309" name="Google Shape;1309;p38"/>
          <p:cNvPicPr preferRelativeResize="0"/>
          <p:nvPr/>
        </p:nvPicPr>
        <p:blipFill>
          <a:blip r:embed="rId3">
            <a:alphaModFix/>
          </a:blip>
          <a:stretch>
            <a:fillRect/>
          </a:stretch>
        </p:blipFill>
        <p:spPr>
          <a:xfrm>
            <a:off x="975225" y="2428250"/>
            <a:ext cx="7193400" cy="222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39"/>
          <p:cNvSpPr txBox="1"/>
          <p:nvPr>
            <p:ph type="title"/>
          </p:nvPr>
        </p:nvSpPr>
        <p:spPr>
          <a:xfrm>
            <a:off x="179975" y="73250"/>
            <a:ext cx="5434200" cy="135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Olympic Swimming</a:t>
            </a:r>
            <a:endParaRPr sz="2100"/>
          </a:p>
          <a:p>
            <a:pPr indent="0" lvl="0" marL="0" rtl="0" algn="l">
              <a:spcBef>
                <a:spcPts val="0"/>
              </a:spcBef>
              <a:spcAft>
                <a:spcPts val="0"/>
              </a:spcAft>
              <a:buNone/>
            </a:pPr>
            <a:r>
              <a:rPr lang="en" sz="2100"/>
              <a:t>Medalist</a:t>
            </a:r>
            <a:endParaRPr sz="1900"/>
          </a:p>
        </p:txBody>
      </p:sp>
      <p:sp>
        <p:nvSpPr>
          <p:cNvPr id="1315" name="Google Shape;1315;p39"/>
          <p:cNvSpPr/>
          <p:nvPr/>
        </p:nvSpPr>
        <p:spPr>
          <a:xfrm>
            <a:off x="4657925" y="5143700"/>
            <a:ext cx="1420200" cy="1420200"/>
          </a:xfrm>
          <a:prstGeom prst="rect">
            <a:avLst/>
          </a:pr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9"/>
          <p:cNvSpPr/>
          <p:nvPr/>
        </p:nvSpPr>
        <p:spPr>
          <a:xfrm>
            <a:off x="6949500" y="5062550"/>
            <a:ext cx="2962200" cy="741900"/>
          </a:xfrm>
          <a:prstGeom prst="rect">
            <a:avLst/>
          </a:pr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7" name="Google Shape;1317;p39"/>
          <p:cNvPicPr preferRelativeResize="0"/>
          <p:nvPr/>
        </p:nvPicPr>
        <p:blipFill>
          <a:blip r:embed="rId3">
            <a:alphaModFix/>
          </a:blip>
          <a:stretch>
            <a:fillRect/>
          </a:stretch>
        </p:blipFill>
        <p:spPr>
          <a:xfrm>
            <a:off x="3015975" y="387975"/>
            <a:ext cx="2748275" cy="2254950"/>
          </a:xfrm>
          <a:prstGeom prst="rect">
            <a:avLst/>
          </a:prstGeom>
          <a:noFill/>
          <a:ln>
            <a:noFill/>
          </a:ln>
        </p:spPr>
      </p:pic>
      <p:pic>
        <p:nvPicPr>
          <p:cNvPr id="1318" name="Google Shape;1318;p39"/>
          <p:cNvPicPr preferRelativeResize="0"/>
          <p:nvPr/>
        </p:nvPicPr>
        <p:blipFill>
          <a:blip r:embed="rId4">
            <a:alphaModFix/>
          </a:blip>
          <a:stretch>
            <a:fillRect/>
          </a:stretch>
        </p:blipFill>
        <p:spPr>
          <a:xfrm>
            <a:off x="0" y="2684914"/>
            <a:ext cx="2868450" cy="1980936"/>
          </a:xfrm>
          <a:prstGeom prst="rect">
            <a:avLst/>
          </a:prstGeom>
          <a:noFill/>
          <a:ln>
            <a:noFill/>
          </a:ln>
        </p:spPr>
      </p:pic>
      <p:pic>
        <p:nvPicPr>
          <p:cNvPr id="1319" name="Google Shape;1319;p39"/>
          <p:cNvPicPr preferRelativeResize="0"/>
          <p:nvPr/>
        </p:nvPicPr>
        <p:blipFill>
          <a:blip r:embed="rId5">
            <a:alphaModFix/>
          </a:blip>
          <a:stretch>
            <a:fillRect/>
          </a:stretch>
        </p:blipFill>
        <p:spPr>
          <a:xfrm>
            <a:off x="3045975" y="2643000"/>
            <a:ext cx="2748275" cy="2061200"/>
          </a:xfrm>
          <a:prstGeom prst="rect">
            <a:avLst/>
          </a:prstGeom>
          <a:noFill/>
          <a:ln>
            <a:noFill/>
          </a:ln>
        </p:spPr>
      </p:pic>
      <p:pic>
        <p:nvPicPr>
          <p:cNvPr id="1320" name="Google Shape;1320;p39"/>
          <p:cNvPicPr preferRelativeResize="0"/>
          <p:nvPr/>
        </p:nvPicPr>
        <p:blipFill>
          <a:blip r:embed="rId6">
            <a:alphaModFix/>
          </a:blip>
          <a:stretch>
            <a:fillRect/>
          </a:stretch>
        </p:blipFill>
        <p:spPr>
          <a:xfrm>
            <a:off x="5971775" y="2642931"/>
            <a:ext cx="2808450" cy="2106331"/>
          </a:xfrm>
          <a:prstGeom prst="rect">
            <a:avLst/>
          </a:prstGeom>
          <a:noFill/>
          <a:ln>
            <a:noFill/>
          </a:ln>
        </p:spPr>
      </p:pic>
      <p:sp>
        <p:nvSpPr>
          <p:cNvPr id="1321" name="Google Shape;1321;p39"/>
          <p:cNvSpPr txBox="1"/>
          <p:nvPr/>
        </p:nvSpPr>
        <p:spPr>
          <a:xfrm>
            <a:off x="5734250" y="626625"/>
            <a:ext cx="3142200" cy="18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Commissioner"/>
                <a:ea typeface="Commissioner"/>
                <a:cs typeface="Commissioner"/>
                <a:sym typeface="Commissioner"/>
              </a:rPr>
              <a:t>Gold Best fit	- </a:t>
            </a:r>
            <a:r>
              <a:rPr b="1" lang="en" sz="1000">
                <a:solidFill>
                  <a:schemeClr val="dk2"/>
                </a:solidFill>
                <a:latin typeface="Commissioner"/>
                <a:ea typeface="Commissioner"/>
                <a:cs typeface="Commissioner"/>
                <a:sym typeface="Commissioner"/>
              </a:rPr>
              <a:t>28.77x-21.66</a:t>
            </a:r>
            <a:endParaRPr b="1" sz="1000">
              <a:solidFill>
                <a:schemeClr val="dk2"/>
              </a:solidFill>
              <a:latin typeface="Commissioner"/>
              <a:ea typeface="Commissioner"/>
              <a:cs typeface="Commissioner"/>
              <a:sym typeface="Commissioner"/>
            </a:endParaRPr>
          </a:p>
          <a:p>
            <a:pPr indent="0" lvl="0" marL="0" rtl="0" algn="l">
              <a:spcBef>
                <a:spcPts val="0"/>
              </a:spcBef>
              <a:spcAft>
                <a:spcPts val="0"/>
              </a:spcAft>
              <a:buNone/>
            </a:pPr>
            <a:r>
              <a:rPr lang="en" sz="1000">
                <a:solidFill>
                  <a:schemeClr val="dk2"/>
                </a:solidFill>
                <a:latin typeface="Commissioner"/>
                <a:ea typeface="Commissioner"/>
                <a:cs typeface="Commissioner"/>
                <a:sym typeface="Commissioner"/>
              </a:rPr>
              <a:t>Silver Best fit 	- </a:t>
            </a:r>
            <a:r>
              <a:rPr b="1" lang="en" sz="1000">
                <a:solidFill>
                  <a:schemeClr val="dk2"/>
                </a:solidFill>
                <a:latin typeface="Commissioner"/>
                <a:ea typeface="Commissioner"/>
                <a:cs typeface="Commissioner"/>
                <a:sym typeface="Commissioner"/>
              </a:rPr>
              <a:t>27.66x-17.92</a:t>
            </a:r>
            <a:endParaRPr b="1" sz="1000">
              <a:solidFill>
                <a:schemeClr val="dk2"/>
              </a:solidFill>
              <a:latin typeface="Commissioner"/>
              <a:ea typeface="Commissioner"/>
              <a:cs typeface="Commissioner"/>
              <a:sym typeface="Commissioner"/>
            </a:endParaRPr>
          </a:p>
          <a:p>
            <a:pPr indent="0" lvl="0" marL="0" rtl="0" algn="l">
              <a:spcBef>
                <a:spcPts val="0"/>
              </a:spcBef>
              <a:spcAft>
                <a:spcPts val="0"/>
              </a:spcAft>
              <a:buNone/>
            </a:pPr>
            <a:r>
              <a:rPr lang="en" sz="1000">
                <a:solidFill>
                  <a:schemeClr val="dk2"/>
                </a:solidFill>
                <a:latin typeface="Commissioner"/>
                <a:ea typeface="Commissioner"/>
                <a:cs typeface="Commissioner"/>
                <a:sym typeface="Commissioner"/>
              </a:rPr>
              <a:t>Bronze Best fit	- </a:t>
            </a:r>
            <a:r>
              <a:rPr b="1" lang="en" sz="1000">
                <a:solidFill>
                  <a:schemeClr val="dk2"/>
                </a:solidFill>
                <a:latin typeface="Commissioner"/>
                <a:ea typeface="Commissioner"/>
                <a:cs typeface="Commissioner"/>
                <a:sym typeface="Commissioner"/>
              </a:rPr>
              <a:t>26.89x-15.25</a:t>
            </a:r>
            <a:endParaRPr b="1" sz="1000">
              <a:solidFill>
                <a:schemeClr val="dk2"/>
              </a:solidFill>
              <a:latin typeface="Commissioner"/>
              <a:ea typeface="Commissioner"/>
              <a:cs typeface="Commissioner"/>
              <a:sym typeface="Commissioner"/>
            </a:endParaRPr>
          </a:p>
          <a:p>
            <a:pPr indent="0" lvl="0" marL="0" rtl="0" algn="l">
              <a:spcBef>
                <a:spcPts val="0"/>
              </a:spcBef>
              <a:spcAft>
                <a:spcPts val="0"/>
              </a:spcAft>
              <a:buNone/>
            </a:pPr>
            <a:r>
              <a:t/>
            </a:r>
            <a:endParaRPr sz="1000">
              <a:solidFill>
                <a:schemeClr val="dk2"/>
              </a:solidFill>
              <a:latin typeface="Commissioner"/>
              <a:ea typeface="Commissioner"/>
              <a:cs typeface="Commissioner"/>
              <a:sym typeface="Commissioner"/>
            </a:endParaRPr>
          </a:p>
          <a:p>
            <a:pPr indent="0" lvl="0" marL="0" rtl="0" algn="l">
              <a:spcBef>
                <a:spcPts val="0"/>
              </a:spcBef>
              <a:spcAft>
                <a:spcPts val="0"/>
              </a:spcAft>
              <a:buNone/>
            </a:pPr>
            <a:r>
              <a:rPr lang="en" sz="1000">
                <a:solidFill>
                  <a:schemeClr val="dk2"/>
                </a:solidFill>
                <a:latin typeface="Commissioner"/>
                <a:ea typeface="Commissioner"/>
                <a:cs typeface="Commissioner"/>
                <a:sym typeface="Commissioner"/>
              </a:rPr>
              <a:t>Gold BMI        </a:t>
            </a:r>
            <a:r>
              <a:rPr b="1" lang="en" sz="1000">
                <a:solidFill>
                  <a:schemeClr val="dk2"/>
                </a:solidFill>
                <a:latin typeface="Commissioner"/>
                <a:ea typeface="Commissioner"/>
                <a:cs typeface="Commissioner"/>
                <a:sym typeface="Commissioner"/>
              </a:rPr>
              <a:t>Mean - 22.11;  Max - 28.12;  Min - 17.86</a:t>
            </a:r>
            <a:endParaRPr b="1" sz="1000">
              <a:solidFill>
                <a:schemeClr val="dk2"/>
              </a:solidFill>
              <a:latin typeface="Commissioner"/>
              <a:ea typeface="Commissioner"/>
              <a:cs typeface="Commissioner"/>
              <a:sym typeface="Commissioner"/>
            </a:endParaRPr>
          </a:p>
          <a:p>
            <a:pPr indent="0" lvl="0" marL="0" rtl="0" algn="l">
              <a:spcBef>
                <a:spcPts val="0"/>
              </a:spcBef>
              <a:spcAft>
                <a:spcPts val="0"/>
              </a:spcAft>
              <a:buNone/>
            </a:pPr>
            <a:r>
              <a:rPr lang="en" sz="1000">
                <a:solidFill>
                  <a:schemeClr val="dk2"/>
                </a:solidFill>
                <a:latin typeface="Commissioner"/>
                <a:ea typeface="Commissioner"/>
                <a:cs typeface="Commissioner"/>
                <a:sym typeface="Commissioner"/>
              </a:rPr>
              <a:t>Silver BMI      </a:t>
            </a:r>
            <a:r>
              <a:rPr b="1" lang="en" sz="1000">
                <a:solidFill>
                  <a:schemeClr val="dk2"/>
                </a:solidFill>
                <a:latin typeface="Commissioner"/>
                <a:ea typeface="Commissioner"/>
                <a:cs typeface="Commissioner"/>
                <a:sym typeface="Commissioner"/>
              </a:rPr>
              <a:t>Mean - 22.14; Max - 38.95; Min - 17.58</a:t>
            </a:r>
            <a:endParaRPr b="1" sz="1000">
              <a:solidFill>
                <a:schemeClr val="dk2"/>
              </a:solidFill>
              <a:latin typeface="Commissioner"/>
              <a:ea typeface="Commissioner"/>
              <a:cs typeface="Commissioner"/>
              <a:sym typeface="Commissioner"/>
            </a:endParaRPr>
          </a:p>
          <a:p>
            <a:pPr indent="0" lvl="0" marL="0" rtl="0" algn="l">
              <a:spcBef>
                <a:spcPts val="0"/>
              </a:spcBef>
              <a:spcAft>
                <a:spcPts val="0"/>
              </a:spcAft>
              <a:buNone/>
            </a:pPr>
            <a:r>
              <a:rPr lang="en" sz="1000">
                <a:solidFill>
                  <a:schemeClr val="dk2"/>
                </a:solidFill>
                <a:latin typeface="Commissioner"/>
                <a:ea typeface="Commissioner"/>
                <a:cs typeface="Commissioner"/>
                <a:sym typeface="Commissioner"/>
              </a:rPr>
              <a:t>Bronze BMI  </a:t>
            </a:r>
            <a:r>
              <a:rPr b="1" lang="en" sz="1000">
                <a:solidFill>
                  <a:schemeClr val="dk2"/>
                </a:solidFill>
                <a:latin typeface="Commissioner"/>
                <a:ea typeface="Commissioner"/>
                <a:cs typeface="Commissioner"/>
                <a:sym typeface="Commissioner"/>
              </a:rPr>
              <a:t>Mean - 22.10; Max - 38.95; Min - 17.92</a:t>
            </a:r>
            <a:endParaRPr b="1" sz="1000">
              <a:solidFill>
                <a:schemeClr val="dk2"/>
              </a:solidFill>
              <a:latin typeface="Commissioner"/>
              <a:ea typeface="Commissioner"/>
              <a:cs typeface="Commissioner"/>
              <a:sym typeface="Commissioner"/>
            </a:endParaRPr>
          </a:p>
          <a:p>
            <a:pPr indent="0" lvl="0" marL="0" rtl="0" algn="l">
              <a:spcBef>
                <a:spcPts val="0"/>
              </a:spcBef>
              <a:spcAft>
                <a:spcPts val="0"/>
              </a:spcAft>
              <a:buNone/>
            </a:pPr>
            <a:r>
              <a:t/>
            </a:r>
            <a:endParaRPr sz="1000">
              <a:solidFill>
                <a:schemeClr val="dk2"/>
              </a:solidFill>
              <a:latin typeface="Commissioner"/>
              <a:ea typeface="Commissioner"/>
              <a:cs typeface="Commissioner"/>
              <a:sym typeface="Commissioner"/>
            </a:endParaRPr>
          </a:p>
          <a:p>
            <a:pPr indent="0" lvl="0" marL="0" rtl="0" algn="l">
              <a:spcBef>
                <a:spcPts val="0"/>
              </a:spcBef>
              <a:spcAft>
                <a:spcPts val="0"/>
              </a:spcAft>
              <a:buNone/>
            </a:pPr>
            <a:r>
              <a:rPr lang="en" sz="1000">
                <a:solidFill>
                  <a:schemeClr val="dk2"/>
                </a:solidFill>
                <a:latin typeface="Commissioner"/>
                <a:ea typeface="Commissioner"/>
                <a:cs typeface="Commissioner"/>
                <a:sym typeface="Commissioner"/>
              </a:rPr>
              <a:t>P Value by BMI        - </a:t>
            </a:r>
            <a:r>
              <a:rPr b="1" lang="en" sz="1000">
                <a:solidFill>
                  <a:schemeClr val="dk2"/>
                </a:solidFill>
                <a:latin typeface="Commissioner"/>
                <a:ea typeface="Commissioner"/>
                <a:cs typeface="Commissioner"/>
                <a:sym typeface="Commissioner"/>
              </a:rPr>
              <a:t>0.853</a:t>
            </a:r>
            <a:endParaRPr b="1" sz="1000">
              <a:solidFill>
                <a:schemeClr val="dk2"/>
              </a:solidFill>
              <a:latin typeface="Commissioner"/>
              <a:ea typeface="Commissioner"/>
              <a:cs typeface="Commissioner"/>
              <a:sym typeface="Commissioner"/>
            </a:endParaRPr>
          </a:p>
          <a:p>
            <a:pPr indent="0" lvl="0" marL="0" rtl="0" algn="l">
              <a:spcBef>
                <a:spcPts val="0"/>
              </a:spcBef>
              <a:spcAft>
                <a:spcPts val="0"/>
              </a:spcAft>
              <a:buNone/>
            </a:pPr>
            <a:r>
              <a:rPr lang="en" sz="1000">
                <a:solidFill>
                  <a:schemeClr val="dk2"/>
                </a:solidFill>
                <a:latin typeface="Commissioner"/>
                <a:ea typeface="Commissioner"/>
                <a:cs typeface="Commissioner"/>
                <a:sym typeface="Commissioner"/>
              </a:rPr>
              <a:t>P Value by weight  - </a:t>
            </a:r>
            <a:r>
              <a:rPr b="1" lang="en" sz="1000">
                <a:solidFill>
                  <a:schemeClr val="dk2"/>
                </a:solidFill>
                <a:latin typeface="Commissioner"/>
                <a:ea typeface="Commissioner"/>
                <a:cs typeface="Commissioner"/>
                <a:sym typeface="Commissioner"/>
              </a:rPr>
              <a:t>0.745</a:t>
            </a:r>
            <a:endParaRPr b="1" sz="1000">
              <a:solidFill>
                <a:schemeClr val="dk2"/>
              </a:solidFill>
              <a:latin typeface="Commissioner"/>
              <a:ea typeface="Commissioner"/>
              <a:cs typeface="Commissioner"/>
              <a:sym typeface="Commissioner"/>
            </a:endParaRPr>
          </a:p>
          <a:p>
            <a:pPr indent="0" lvl="0" marL="0" rtl="0" algn="l">
              <a:spcBef>
                <a:spcPts val="0"/>
              </a:spcBef>
              <a:spcAft>
                <a:spcPts val="0"/>
              </a:spcAft>
              <a:buNone/>
            </a:pPr>
            <a:r>
              <a:rPr lang="en" sz="1000">
                <a:solidFill>
                  <a:schemeClr val="dk2"/>
                </a:solidFill>
                <a:latin typeface="Commissioner"/>
                <a:ea typeface="Commissioner"/>
                <a:cs typeface="Commissioner"/>
                <a:sym typeface="Commissioner"/>
              </a:rPr>
              <a:t>P Value by height   - </a:t>
            </a:r>
            <a:r>
              <a:rPr b="1" lang="en" sz="1000">
                <a:solidFill>
                  <a:schemeClr val="dk2"/>
                </a:solidFill>
                <a:latin typeface="Commissioner"/>
                <a:ea typeface="Commissioner"/>
                <a:cs typeface="Commissioner"/>
                <a:sym typeface="Commissioner"/>
              </a:rPr>
              <a:t>0.010</a:t>
            </a:r>
            <a:endParaRPr b="1" sz="1000">
              <a:solidFill>
                <a:schemeClr val="dk2"/>
              </a:solidFill>
              <a:latin typeface="Commissioner"/>
              <a:ea typeface="Commissioner"/>
              <a:cs typeface="Commissioner"/>
              <a:sym typeface="Commissioner"/>
            </a:endParaRPr>
          </a:p>
          <a:p>
            <a:pPr indent="0" lvl="0" marL="0" rtl="0" algn="l">
              <a:spcBef>
                <a:spcPts val="0"/>
              </a:spcBef>
              <a:spcAft>
                <a:spcPts val="0"/>
              </a:spcAft>
              <a:buNone/>
            </a:pPr>
            <a:r>
              <a:t/>
            </a:r>
            <a:endParaRPr sz="1000">
              <a:solidFill>
                <a:schemeClr val="dk2"/>
              </a:solidFill>
              <a:latin typeface="Commissioner"/>
              <a:ea typeface="Commissioner"/>
              <a:cs typeface="Commissioner"/>
              <a:sym typeface="Commissioner"/>
            </a:endParaRPr>
          </a:p>
          <a:p>
            <a:pPr indent="0" lvl="0" marL="0" rtl="0" algn="l">
              <a:spcBef>
                <a:spcPts val="0"/>
              </a:spcBef>
              <a:spcAft>
                <a:spcPts val="0"/>
              </a:spcAft>
              <a:buNone/>
            </a:pPr>
            <a:r>
              <a:t/>
            </a:r>
            <a:endParaRPr sz="1000">
              <a:solidFill>
                <a:schemeClr val="dk2"/>
              </a:solidFill>
              <a:latin typeface="Commissioner"/>
              <a:ea typeface="Commissioner"/>
              <a:cs typeface="Commissioner"/>
              <a:sym typeface="Commissioner"/>
            </a:endParaRPr>
          </a:p>
          <a:p>
            <a:pPr indent="0" lvl="0" marL="0" rtl="0" algn="l">
              <a:spcBef>
                <a:spcPts val="0"/>
              </a:spcBef>
              <a:spcAft>
                <a:spcPts val="0"/>
              </a:spcAft>
              <a:buNone/>
            </a:pPr>
            <a:r>
              <a:t/>
            </a:r>
            <a:endParaRPr sz="1000">
              <a:solidFill>
                <a:schemeClr val="dk2"/>
              </a:solidFill>
              <a:latin typeface="Commissioner"/>
              <a:ea typeface="Commissioner"/>
              <a:cs typeface="Commissioner"/>
              <a:sym typeface="Commission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40"/>
          <p:cNvSpPr txBox="1"/>
          <p:nvPr>
            <p:ph type="title"/>
          </p:nvPr>
        </p:nvSpPr>
        <p:spPr>
          <a:xfrm>
            <a:off x="60650" y="80525"/>
            <a:ext cx="4522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Medals By Height Range</a:t>
            </a:r>
            <a:endParaRPr sz="2100"/>
          </a:p>
        </p:txBody>
      </p:sp>
      <p:pic>
        <p:nvPicPr>
          <p:cNvPr id="1327" name="Google Shape;1327;p40"/>
          <p:cNvPicPr preferRelativeResize="0"/>
          <p:nvPr/>
        </p:nvPicPr>
        <p:blipFill>
          <a:blip r:embed="rId3">
            <a:alphaModFix/>
          </a:blip>
          <a:stretch>
            <a:fillRect/>
          </a:stretch>
        </p:blipFill>
        <p:spPr>
          <a:xfrm>
            <a:off x="0" y="790450"/>
            <a:ext cx="3005500" cy="2616001"/>
          </a:xfrm>
          <a:prstGeom prst="rect">
            <a:avLst/>
          </a:prstGeom>
          <a:noFill/>
          <a:ln>
            <a:noFill/>
          </a:ln>
        </p:spPr>
      </p:pic>
      <p:pic>
        <p:nvPicPr>
          <p:cNvPr id="1328" name="Google Shape;1328;p40"/>
          <p:cNvPicPr preferRelativeResize="0"/>
          <p:nvPr/>
        </p:nvPicPr>
        <p:blipFill>
          <a:blip r:embed="rId4">
            <a:alphaModFix/>
          </a:blip>
          <a:stretch>
            <a:fillRect/>
          </a:stretch>
        </p:blipFill>
        <p:spPr>
          <a:xfrm>
            <a:off x="3005500" y="790450"/>
            <a:ext cx="3005500" cy="2615996"/>
          </a:xfrm>
          <a:prstGeom prst="rect">
            <a:avLst/>
          </a:prstGeom>
          <a:noFill/>
          <a:ln>
            <a:noFill/>
          </a:ln>
        </p:spPr>
      </p:pic>
      <p:pic>
        <p:nvPicPr>
          <p:cNvPr id="1329" name="Google Shape;1329;p40"/>
          <p:cNvPicPr preferRelativeResize="0"/>
          <p:nvPr/>
        </p:nvPicPr>
        <p:blipFill>
          <a:blip r:embed="rId5">
            <a:alphaModFix/>
          </a:blip>
          <a:stretch>
            <a:fillRect/>
          </a:stretch>
        </p:blipFill>
        <p:spPr>
          <a:xfrm>
            <a:off x="6011000" y="790451"/>
            <a:ext cx="3005500" cy="2615974"/>
          </a:xfrm>
          <a:prstGeom prst="rect">
            <a:avLst/>
          </a:prstGeom>
          <a:noFill/>
          <a:ln>
            <a:noFill/>
          </a:ln>
        </p:spPr>
      </p:pic>
      <p:sp>
        <p:nvSpPr>
          <p:cNvPr id="1330" name="Google Shape;1330;p40"/>
          <p:cNvSpPr txBox="1"/>
          <p:nvPr/>
        </p:nvSpPr>
        <p:spPr>
          <a:xfrm>
            <a:off x="182125" y="3315350"/>
            <a:ext cx="8834400" cy="15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Commissioner"/>
                <a:ea typeface="Commissioner"/>
                <a:cs typeface="Commissioner"/>
                <a:sym typeface="Commissioner"/>
              </a:rPr>
              <a:t>From the scatter plot, there is no real correlation between BMI, height, or weight vs chances of winning a medal.  Only trend observed is the slope of weight vs height square line tend to increase from Bronze to Gold, but fundamentally the line represent the 22 average BMI between all medalist.  </a:t>
            </a:r>
            <a:endParaRPr sz="1200">
              <a:solidFill>
                <a:schemeClr val="dk2"/>
              </a:solidFill>
              <a:latin typeface="Commissioner"/>
              <a:ea typeface="Commissioner"/>
              <a:cs typeface="Commissioner"/>
              <a:sym typeface="Commissioner"/>
            </a:endParaRPr>
          </a:p>
          <a:p>
            <a:pPr indent="0" lvl="0" marL="0" rtl="0" algn="l">
              <a:spcBef>
                <a:spcPts val="0"/>
              </a:spcBef>
              <a:spcAft>
                <a:spcPts val="0"/>
              </a:spcAft>
              <a:buNone/>
            </a:pPr>
            <a:r>
              <a:t/>
            </a:r>
            <a:endParaRPr sz="1200">
              <a:solidFill>
                <a:schemeClr val="dk2"/>
              </a:solidFill>
              <a:latin typeface="Commissioner"/>
              <a:ea typeface="Commissioner"/>
              <a:cs typeface="Commissioner"/>
              <a:sym typeface="Commissioner"/>
            </a:endParaRPr>
          </a:p>
          <a:p>
            <a:pPr indent="0" lvl="0" marL="0" rtl="0" algn="l">
              <a:spcBef>
                <a:spcPts val="0"/>
              </a:spcBef>
              <a:spcAft>
                <a:spcPts val="0"/>
              </a:spcAft>
              <a:buNone/>
            </a:pPr>
            <a:r>
              <a:rPr lang="en" sz="1200">
                <a:solidFill>
                  <a:schemeClr val="dk2"/>
                </a:solidFill>
                <a:latin typeface="Commissioner"/>
                <a:ea typeface="Commissioner"/>
                <a:cs typeface="Commissioner"/>
                <a:sym typeface="Commissioner"/>
              </a:rPr>
              <a:t>The p value of BMI and weight between different medalist are too high to indicate relationships, at 0.7 and 0.8.  The p value for height is the only one under the 0.05 mark, at 0.01. The count of medals by height ranges were plotted, but the resulting bar charts showed no discernible difference. Therefore, we conclude that weight or height do not </a:t>
            </a:r>
            <a:r>
              <a:rPr lang="en" sz="1200">
                <a:solidFill>
                  <a:schemeClr val="dk2"/>
                </a:solidFill>
                <a:latin typeface="Commissioner"/>
                <a:ea typeface="Commissioner"/>
                <a:cs typeface="Commissioner"/>
                <a:sym typeface="Commissioner"/>
              </a:rPr>
              <a:t>significantly</a:t>
            </a:r>
            <a:r>
              <a:rPr lang="en" sz="1200">
                <a:solidFill>
                  <a:schemeClr val="dk2"/>
                </a:solidFill>
                <a:latin typeface="Commissioner"/>
                <a:ea typeface="Commissioner"/>
                <a:cs typeface="Commissioner"/>
                <a:sym typeface="Commissioner"/>
              </a:rPr>
              <a:t> affect the result.</a:t>
            </a:r>
            <a:endParaRPr sz="1200">
              <a:solidFill>
                <a:schemeClr val="dk2"/>
              </a:solidFill>
              <a:latin typeface="Commissioner"/>
              <a:ea typeface="Commissioner"/>
              <a:cs typeface="Commissioner"/>
              <a:sym typeface="Commissioner"/>
            </a:endParaRPr>
          </a:p>
          <a:p>
            <a:pPr indent="0" lvl="0" marL="0" rtl="0" algn="l">
              <a:spcBef>
                <a:spcPts val="0"/>
              </a:spcBef>
              <a:spcAft>
                <a:spcPts val="0"/>
              </a:spcAft>
              <a:buNone/>
            </a:pPr>
            <a:r>
              <a:t/>
            </a:r>
            <a:endParaRPr sz="1200">
              <a:solidFill>
                <a:schemeClr val="dk2"/>
              </a:solidFill>
              <a:latin typeface="Commissioner"/>
              <a:ea typeface="Commissioner"/>
              <a:cs typeface="Commissioner"/>
              <a:sym typeface="Commission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41"/>
          <p:cNvSpPr txBox="1"/>
          <p:nvPr>
            <p:ph type="title"/>
          </p:nvPr>
        </p:nvSpPr>
        <p:spPr>
          <a:xfrm>
            <a:off x="120000" y="144175"/>
            <a:ext cx="9024000" cy="74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Is There a Home Field Advantage for the Olympics?  </a:t>
            </a:r>
            <a:endParaRPr sz="2400"/>
          </a:p>
        </p:txBody>
      </p:sp>
      <p:sp>
        <p:nvSpPr>
          <p:cNvPr id="1336" name="Google Shape;1336;p41"/>
          <p:cNvSpPr/>
          <p:nvPr/>
        </p:nvSpPr>
        <p:spPr>
          <a:xfrm>
            <a:off x="4657925" y="5143700"/>
            <a:ext cx="1420200" cy="1420200"/>
          </a:xfrm>
          <a:prstGeom prst="rect">
            <a:avLst/>
          </a:pr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1"/>
          <p:cNvSpPr/>
          <p:nvPr/>
        </p:nvSpPr>
        <p:spPr>
          <a:xfrm>
            <a:off x="6949500" y="5062550"/>
            <a:ext cx="2962200" cy="741900"/>
          </a:xfrm>
          <a:prstGeom prst="rect">
            <a:avLst/>
          </a:pr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1"/>
          <p:cNvSpPr txBox="1"/>
          <p:nvPr/>
        </p:nvSpPr>
        <p:spPr>
          <a:xfrm>
            <a:off x="337725" y="886075"/>
            <a:ext cx="8331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ommissioner"/>
                <a:ea typeface="Commissioner"/>
                <a:cs typeface="Commissioner"/>
                <a:sym typeface="Commissioner"/>
              </a:rPr>
              <a:t>For this question, I used the medal tally and olympic games CSVs.</a:t>
            </a:r>
            <a:r>
              <a:rPr b="1" lang="en" sz="1900">
                <a:solidFill>
                  <a:schemeClr val="dk2"/>
                </a:solidFill>
                <a:latin typeface="Commissioner"/>
                <a:ea typeface="Commissioner"/>
                <a:cs typeface="Commissioner"/>
                <a:sym typeface="Commissioner"/>
              </a:rPr>
              <a:t> </a:t>
            </a:r>
            <a:endParaRPr sz="1500">
              <a:solidFill>
                <a:schemeClr val="dk2"/>
              </a:solidFill>
              <a:latin typeface="Commissioner"/>
              <a:ea typeface="Commissioner"/>
              <a:cs typeface="Commissioner"/>
              <a:sym typeface="Commissioner"/>
            </a:endParaRPr>
          </a:p>
        </p:txBody>
      </p:sp>
      <p:sp>
        <p:nvSpPr>
          <p:cNvPr id="1339" name="Google Shape;1339;p41"/>
          <p:cNvSpPr txBox="1"/>
          <p:nvPr/>
        </p:nvSpPr>
        <p:spPr>
          <a:xfrm>
            <a:off x="337725" y="1390600"/>
            <a:ext cx="2610600" cy="33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Commissioner"/>
                <a:ea typeface="Commissioner"/>
                <a:cs typeface="Commissioner"/>
                <a:sym typeface="Commissioner"/>
              </a:rPr>
              <a:t>Python Analysis Overview:</a:t>
            </a:r>
            <a:endParaRPr b="1">
              <a:solidFill>
                <a:schemeClr val="dk2"/>
              </a:solidFill>
              <a:latin typeface="Commissioner"/>
              <a:ea typeface="Commissioner"/>
              <a:cs typeface="Commissioner"/>
              <a:sym typeface="Commissioner"/>
            </a:endParaRPr>
          </a:p>
          <a:p>
            <a:pPr indent="0" lvl="0" marL="0" rtl="0" algn="l">
              <a:spcBef>
                <a:spcPts val="0"/>
              </a:spcBef>
              <a:spcAft>
                <a:spcPts val="0"/>
              </a:spcAft>
              <a:buNone/>
            </a:pPr>
            <a:r>
              <a:t/>
            </a:r>
            <a:endParaRPr b="1" sz="1100">
              <a:solidFill>
                <a:schemeClr val="dk2"/>
              </a:solidFill>
              <a:latin typeface="Commissioner"/>
              <a:ea typeface="Commissioner"/>
              <a:cs typeface="Commissioner"/>
              <a:sym typeface="Commissioner"/>
            </a:endParaRPr>
          </a:p>
          <a:p>
            <a:pPr indent="-298450" lvl="0" marL="457200" rtl="0" algn="l">
              <a:spcBef>
                <a:spcPts val="0"/>
              </a:spcBef>
              <a:spcAft>
                <a:spcPts val="0"/>
              </a:spcAft>
              <a:buClr>
                <a:schemeClr val="dk2"/>
              </a:buClr>
              <a:buSzPts val="1100"/>
              <a:buFont typeface="Commissioner"/>
              <a:buChar char="●"/>
            </a:pPr>
            <a:r>
              <a:rPr b="1" lang="en" sz="1100">
                <a:solidFill>
                  <a:schemeClr val="dk2"/>
                </a:solidFill>
                <a:latin typeface="Commissioner"/>
                <a:ea typeface="Commissioner"/>
                <a:cs typeface="Commissioner"/>
                <a:sym typeface="Commissioner"/>
              </a:rPr>
              <a:t>Filtered</a:t>
            </a:r>
            <a:r>
              <a:rPr lang="en" sz="1100">
                <a:solidFill>
                  <a:schemeClr val="dk2"/>
                </a:solidFill>
                <a:latin typeface="Commissioner"/>
                <a:ea typeface="Commissioner"/>
                <a:cs typeface="Commissioner"/>
                <a:sym typeface="Commissioner"/>
              </a:rPr>
              <a:t> the medal tally data to only include the </a:t>
            </a:r>
            <a:r>
              <a:rPr lang="en" sz="1100">
                <a:solidFill>
                  <a:schemeClr val="dk2"/>
                </a:solidFill>
                <a:latin typeface="Commissioner"/>
                <a:ea typeface="Commissioner"/>
                <a:cs typeface="Commissioner"/>
                <a:sym typeface="Commissioner"/>
              </a:rPr>
              <a:t>countries</a:t>
            </a:r>
            <a:r>
              <a:rPr lang="en" sz="1100">
                <a:solidFill>
                  <a:schemeClr val="dk2"/>
                </a:solidFill>
                <a:latin typeface="Commissioner"/>
                <a:ea typeface="Commissioner"/>
                <a:cs typeface="Commissioner"/>
                <a:sym typeface="Commissioner"/>
              </a:rPr>
              <a:t> I wanted</a:t>
            </a:r>
            <a:endParaRPr sz="1100">
              <a:solidFill>
                <a:schemeClr val="dk2"/>
              </a:solidFill>
              <a:latin typeface="Commissioner"/>
              <a:ea typeface="Commissioner"/>
              <a:cs typeface="Commissioner"/>
              <a:sym typeface="Commissioner"/>
            </a:endParaRPr>
          </a:p>
          <a:p>
            <a:pPr indent="-298450" lvl="0" marL="457200" rtl="0" algn="l">
              <a:spcBef>
                <a:spcPts val="1000"/>
              </a:spcBef>
              <a:spcAft>
                <a:spcPts val="0"/>
              </a:spcAft>
              <a:buClr>
                <a:schemeClr val="dk2"/>
              </a:buClr>
              <a:buSzPts val="1100"/>
              <a:buFont typeface="Commissioner"/>
              <a:buChar char="●"/>
            </a:pPr>
            <a:r>
              <a:rPr b="1" lang="en" sz="1100">
                <a:solidFill>
                  <a:schemeClr val="dk2"/>
                </a:solidFill>
                <a:latin typeface="Commissioner"/>
                <a:ea typeface="Commissioner"/>
                <a:cs typeface="Commissioner"/>
                <a:sym typeface="Commissioner"/>
              </a:rPr>
              <a:t>Merged</a:t>
            </a:r>
            <a:r>
              <a:rPr lang="en" sz="1100">
                <a:solidFill>
                  <a:schemeClr val="dk2"/>
                </a:solidFill>
                <a:latin typeface="Commissioner"/>
                <a:ea typeface="Commissioner"/>
                <a:cs typeface="Commissioner"/>
                <a:sym typeface="Commissioner"/>
              </a:rPr>
              <a:t> it with the olympic games data</a:t>
            </a:r>
            <a:endParaRPr sz="1100">
              <a:solidFill>
                <a:schemeClr val="dk2"/>
              </a:solidFill>
              <a:latin typeface="Commissioner"/>
              <a:ea typeface="Commissioner"/>
              <a:cs typeface="Commissioner"/>
              <a:sym typeface="Commissioner"/>
            </a:endParaRPr>
          </a:p>
          <a:p>
            <a:pPr indent="-298450" lvl="0" marL="457200" rtl="0" algn="l">
              <a:spcBef>
                <a:spcPts val="1000"/>
              </a:spcBef>
              <a:spcAft>
                <a:spcPts val="0"/>
              </a:spcAft>
              <a:buClr>
                <a:schemeClr val="dk2"/>
              </a:buClr>
              <a:buSzPts val="1100"/>
              <a:buFont typeface="Commissioner"/>
              <a:buChar char="●"/>
            </a:pPr>
            <a:r>
              <a:rPr b="1" lang="en" sz="1100">
                <a:solidFill>
                  <a:schemeClr val="dk2"/>
                </a:solidFill>
                <a:latin typeface="Commissioner"/>
                <a:ea typeface="Commissioner"/>
                <a:cs typeface="Commissioner"/>
                <a:sym typeface="Commissioner"/>
              </a:rPr>
              <a:t>Added a column</a:t>
            </a:r>
            <a:r>
              <a:rPr lang="en" sz="1100">
                <a:solidFill>
                  <a:schemeClr val="dk2"/>
                </a:solidFill>
                <a:latin typeface="Commissioner"/>
                <a:ea typeface="Commissioner"/>
                <a:cs typeface="Commissioner"/>
                <a:sym typeface="Commissioner"/>
              </a:rPr>
              <a:t> indicating if hosting</a:t>
            </a:r>
            <a:endParaRPr sz="1100">
              <a:solidFill>
                <a:schemeClr val="dk2"/>
              </a:solidFill>
              <a:latin typeface="Commissioner"/>
              <a:ea typeface="Commissioner"/>
              <a:cs typeface="Commissioner"/>
              <a:sym typeface="Commissioner"/>
            </a:endParaRPr>
          </a:p>
          <a:p>
            <a:pPr indent="-298450" lvl="0" marL="457200" rtl="0" algn="l">
              <a:spcBef>
                <a:spcPts val="1000"/>
              </a:spcBef>
              <a:spcAft>
                <a:spcPts val="0"/>
              </a:spcAft>
              <a:buClr>
                <a:schemeClr val="dk2"/>
              </a:buClr>
              <a:buSzPts val="1100"/>
              <a:buFont typeface="Commissioner"/>
              <a:buChar char="●"/>
            </a:pPr>
            <a:r>
              <a:rPr b="1" lang="en" sz="1100">
                <a:solidFill>
                  <a:schemeClr val="dk2"/>
                </a:solidFill>
                <a:latin typeface="Commissioner"/>
                <a:ea typeface="Commissioner"/>
                <a:cs typeface="Commissioner"/>
                <a:sym typeface="Commissioner"/>
              </a:rPr>
              <a:t>Grouped by</a:t>
            </a:r>
            <a:r>
              <a:rPr lang="en" sz="1100">
                <a:solidFill>
                  <a:schemeClr val="dk2"/>
                </a:solidFill>
                <a:latin typeface="Commissioner"/>
                <a:ea typeface="Commissioner"/>
                <a:cs typeface="Commissioner"/>
                <a:sym typeface="Commissioner"/>
              </a:rPr>
              <a:t> </a:t>
            </a:r>
            <a:r>
              <a:rPr lang="en" sz="1100">
                <a:solidFill>
                  <a:schemeClr val="dk2"/>
                </a:solidFill>
                <a:latin typeface="Commissioner"/>
                <a:ea typeface="Commissioner"/>
                <a:cs typeface="Commissioner"/>
                <a:sym typeface="Commissioner"/>
              </a:rPr>
              <a:t>country</a:t>
            </a:r>
            <a:r>
              <a:rPr lang="en" sz="1100">
                <a:solidFill>
                  <a:schemeClr val="dk2"/>
                </a:solidFill>
                <a:latin typeface="Commissioner"/>
                <a:ea typeface="Commissioner"/>
                <a:cs typeface="Commissioner"/>
                <a:sym typeface="Commissioner"/>
              </a:rPr>
              <a:t> and hosting status </a:t>
            </a:r>
            <a:endParaRPr sz="1100">
              <a:solidFill>
                <a:schemeClr val="dk2"/>
              </a:solidFill>
              <a:latin typeface="Commissioner"/>
              <a:ea typeface="Commissioner"/>
              <a:cs typeface="Commissioner"/>
              <a:sym typeface="Commissioner"/>
            </a:endParaRPr>
          </a:p>
          <a:p>
            <a:pPr indent="-298450" lvl="0" marL="457200" rtl="0" algn="l">
              <a:spcBef>
                <a:spcPts val="1000"/>
              </a:spcBef>
              <a:spcAft>
                <a:spcPts val="0"/>
              </a:spcAft>
              <a:buClr>
                <a:schemeClr val="dk2"/>
              </a:buClr>
              <a:buSzPts val="1100"/>
              <a:buFont typeface="Commissioner"/>
              <a:buChar char="●"/>
            </a:pPr>
            <a:r>
              <a:rPr b="1" lang="en" sz="1100">
                <a:solidFill>
                  <a:schemeClr val="dk2"/>
                </a:solidFill>
                <a:latin typeface="Commissioner"/>
                <a:ea typeface="Commissioner"/>
                <a:cs typeface="Commissioner"/>
                <a:sym typeface="Commissioner"/>
              </a:rPr>
              <a:t>Calculated average</a:t>
            </a:r>
            <a:r>
              <a:rPr lang="en" sz="1100">
                <a:solidFill>
                  <a:schemeClr val="dk2"/>
                </a:solidFill>
                <a:latin typeface="Commissioner"/>
                <a:ea typeface="Commissioner"/>
                <a:cs typeface="Commissioner"/>
                <a:sym typeface="Commissioner"/>
              </a:rPr>
              <a:t> metals</a:t>
            </a:r>
            <a:endParaRPr sz="1100">
              <a:solidFill>
                <a:schemeClr val="dk2"/>
              </a:solidFill>
              <a:latin typeface="Commissioner"/>
              <a:ea typeface="Commissioner"/>
              <a:cs typeface="Commissioner"/>
              <a:sym typeface="Commissioner"/>
            </a:endParaRPr>
          </a:p>
          <a:p>
            <a:pPr indent="-298450" lvl="0" marL="457200" rtl="0" algn="l">
              <a:spcBef>
                <a:spcPts val="1000"/>
              </a:spcBef>
              <a:spcAft>
                <a:spcPts val="0"/>
              </a:spcAft>
              <a:buClr>
                <a:schemeClr val="dk2"/>
              </a:buClr>
              <a:buSzPts val="1100"/>
              <a:buFont typeface="Commissioner"/>
              <a:buChar char="●"/>
            </a:pPr>
            <a:r>
              <a:rPr lang="en" sz="1100">
                <a:solidFill>
                  <a:schemeClr val="dk2"/>
                </a:solidFill>
                <a:latin typeface="Commissioner"/>
                <a:ea typeface="Commissioner"/>
                <a:cs typeface="Commissioner"/>
                <a:sym typeface="Commissioner"/>
              </a:rPr>
              <a:t>Conducted a </a:t>
            </a:r>
            <a:r>
              <a:rPr b="1" lang="en" sz="1100">
                <a:solidFill>
                  <a:schemeClr val="dk2"/>
                </a:solidFill>
                <a:latin typeface="Commissioner"/>
                <a:ea typeface="Commissioner"/>
                <a:cs typeface="Commissioner"/>
                <a:sym typeface="Commissioner"/>
              </a:rPr>
              <a:t>t-test</a:t>
            </a:r>
            <a:endParaRPr b="1" sz="1100">
              <a:solidFill>
                <a:schemeClr val="dk2"/>
              </a:solidFill>
              <a:latin typeface="Commissioner"/>
              <a:ea typeface="Commissioner"/>
              <a:cs typeface="Commissioner"/>
              <a:sym typeface="Commissioner"/>
            </a:endParaRPr>
          </a:p>
          <a:p>
            <a:pPr indent="0" lvl="0" marL="0" rtl="0" algn="l">
              <a:spcBef>
                <a:spcPts val="1000"/>
              </a:spcBef>
              <a:spcAft>
                <a:spcPts val="0"/>
              </a:spcAft>
              <a:buNone/>
            </a:pPr>
            <a:r>
              <a:t/>
            </a:r>
            <a:endParaRPr sz="1000">
              <a:solidFill>
                <a:schemeClr val="dk2"/>
              </a:solidFill>
              <a:latin typeface="Commissioner"/>
              <a:ea typeface="Commissioner"/>
              <a:cs typeface="Commissioner"/>
              <a:sym typeface="Commissioner"/>
            </a:endParaRPr>
          </a:p>
        </p:txBody>
      </p:sp>
      <p:grpSp>
        <p:nvGrpSpPr>
          <p:cNvPr id="1340" name="Google Shape;1340;p41"/>
          <p:cNvGrpSpPr/>
          <p:nvPr/>
        </p:nvGrpSpPr>
        <p:grpSpPr>
          <a:xfrm>
            <a:off x="2948325" y="1518089"/>
            <a:ext cx="5963402" cy="2854224"/>
            <a:chOff x="2948325" y="1368676"/>
            <a:chExt cx="5963402" cy="2854224"/>
          </a:xfrm>
        </p:grpSpPr>
        <p:pic>
          <p:nvPicPr>
            <p:cNvPr id="1341" name="Google Shape;1341;p41"/>
            <p:cNvPicPr preferRelativeResize="0"/>
            <p:nvPr/>
          </p:nvPicPr>
          <p:blipFill rotWithShape="1">
            <a:blip r:embed="rId3">
              <a:alphaModFix/>
            </a:blip>
            <a:srcRect b="19820" l="0" r="4897" t="0"/>
            <a:stretch/>
          </p:blipFill>
          <p:spPr>
            <a:xfrm>
              <a:off x="2948325" y="1368676"/>
              <a:ext cx="5963402" cy="2433051"/>
            </a:xfrm>
            <a:prstGeom prst="rect">
              <a:avLst/>
            </a:prstGeom>
            <a:noFill/>
            <a:ln>
              <a:noFill/>
            </a:ln>
          </p:spPr>
        </p:pic>
        <p:pic>
          <p:nvPicPr>
            <p:cNvPr id="1342" name="Google Shape;1342;p41"/>
            <p:cNvPicPr preferRelativeResize="0"/>
            <p:nvPr/>
          </p:nvPicPr>
          <p:blipFill rotWithShape="1">
            <a:blip r:embed="rId4">
              <a:alphaModFix/>
            </a:blip>
            <a:srcRect b="0" l="0" r="3072" t="0"/>
            <a:stretch/>
          </p:blipFill>
          <p:spPr>
            <a:xfrm>
              <a:off x="2948325" y="3814300"/>
              <a:ext cx="5963402" cy="4086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42"/>
          <p:cNvSpPr txBox="1"/>
          <p:nvPr>
            <p:ph type="title"/>
          </p:nvPr>
        </p:nvSpPr>
        <p:spPr>
          <a:xfrm>
            <a:off x="120000" y="144175"/>
            <a:ext cx="9024000" cy="74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Is There a Home Field </a:t>
            </a:r>
            <a:r>
              <a:rPr lang="en" sz="2400"/>
              <a:t>Advantage for the Olympics?</a:t>
            </a:r>
            <a:r>
              <a:rPr lang="en" sz="2400"/>
              <a:t> </a:t>
            </a:r>
            <a:r>
              <a:rPr lang="en" sz="2400"/>
              <a:t> </a:t>
            </a:r>
            <a:endParaRPr sz="2400"/>
          </a:p>
        </p:txBody>
      </p:sp>
      <p:sp>
        <p:nvSpPr>
          <p:cNvPr id="1348" name="Google Shape;1348;p42"/>
          <p:cNvSpPr/>
          <p:nvPr/>
        </p:nvSpPr>
        <p:spPr>
          <a:xfrm>
            <a:off x="4657925" y="5143700"/>
            <a:ext cx="1420200" cy="1420200"/>
          </a:xfrm>
          <a:prstGeom prst="rect">
            <a:avLst/>
          </a:pr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2"/>
          <p:cNvSpPr/>
          <p:nvPr/>
        </p:nvSpPr>
        <p:spPr>
          <a:xfrm>
            <a:off x="6949500" y="5062550"/>
            <a:ext cx="2962200" cy="741900"/>
          </a:xfrm>
          <a:prstGeom prst="rect">
            <a:avLst/>
          </a:pr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0" name="Google Shape;1350;p42"/>
          <p:cNvPicPr preferRelativeResize="0"/>
          <p:nvPr/>
        </p:nvPicPr>
        <p:blipFill>
          <a:blip r:embed="rId3">
            <a:alphaModFix/>
          </a:blip>
          <a:stretch>
            <a:fillRect/>
          </a:stretch>
        </p:blipFill>
        <p:spPr>
          <a:xfrm>
            <a:off x="179975" y="811000"/>
            <a:ext cx="5565942" cy="3952625"/>
          </a:xfrm>
          <a:prstGeom prst="rect">
            <a:avLst/>
          </a:prstGeom>
          <a:noFill/>
          <a:ln>
            <a:noFill/>
          </a:ln>
        </p:spPr>
      </p:pic>
      <p:sp>
        <p:nvSpPr>
          <p:cNvPr id="1351" name="Google Shape;1351;p42"/>
          <p:cNvSpPr txBox="1"/>
          <p:nvPr/>
        </p:nvSpPr>
        <p:spPr>
          <a:xfrm>
            <a:off x="5949650" y="886075"/>
            <a:ext cx="2962200" cy="28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2"/>
                </a:solidFill>
                <a:latin typeface="Commissioner"/>
                <a:ea typeface="Commissioner"/>
                <a:cs typeface="Commissioner"/>
                <a:sym typeface="Commissioner"/>
              </a:rPr>
              <a:t>Yes! There is a home </a:t>
            </a:r>
            <a:r>
              <a:rPr b="1" lang="en" sz="1900">
                <a:solidFill>
                  <a:schemeClr val="dk2"/>
                </a:solidFill>
                <a:latin typeface="Commissioner"/>
                <a:ea typeface="Commissioner"/>
                <a:cs typeface="Commissioner"/>
                <a:sym typeface="Commissioner"/>
              </a:rPr>
              <a:t>field</a:t>
            </a:r>
            <a:r>
              <a:rPr b="1" lang="en" sz="1900">
                <a:solidFill>
                  <a:schemeClr val="dk2"/>
                </a:solidFill>
                <a:latin typeface="Commissioner"/>
                <a:ea typeface="Commissioner"/>
                <a:cs typeface="Commissioner"/>
                <a:sym typeface="Commissioner"/>
              </a:rPr>
              <a:t> advantage.</a:t>
            </a:r>
            <a:endParaRPr b="1" sz="1900">
              <a:solidFill>
                <a:schemeClr val="dk2"/>
              </a:solidFill>
              <a:latin typeface="Commissioner"/>
              <a:ea typeface="Commissioner"/>
              <a:cs typeface="Commissioner"/>
              <a:sym typeface="Commissioner"/>
            </a:endParaRPr>
          </a:p>
          <a:p>
            <a:pPr indent="0" lvl="0" marL="0" rtl="0" algn="l">
              <a:spcBef>
                <a:spcPts val="0"/>
              </a:spcBef>
              <a:spcAft>
                <a:spcPts val="0"/>
              </a:spcAft>
              <a:buNone/>
            </a:pPr>
            <a:br>
              <a:rPr lang="en" sz="1500">
                <a:solidFill>
                  <a:schemeClr val="dk2"/>
                </a:solidFill>
                <a:latin typeface="Commissioner"/>
                <a:ea typeface="Commissioner"/>
                <a:cs typeface="Commissioner"/>
                <a:sym typeface="Commissioner"/>
              </a:rPr>
            </a:br>
            <a:r>
              <a:rPr lang="en" sz="1500">
                <a:solidFill>
                  <a:schemeClr val="dk2"/>
                </a:solidFill>
                <a:latin typeface="Commissioner"/>
                <a:ea typeface="Commissioner"/>
                <a:cs typeface="Commissioner"/>
                <a:sym typeface="Commissioner"/>
              </a:rPr>
              <a:t>For average </a:t>
            </a:r>
            <a:r>
              <a:rPr lang="en" sz="1500">
                <a:solidFill>
                  <a:schemeClr val="dk2"/>
                </a:solidFill>
                <a:latin typeface="Commissioner"/>
                <a:ea typeface="Commissioner"/>
                <a:cs typeface="Commissioner"/>
                <a:sym typeface="Commissioner"/>
              </a:rPr>
              <a:t>medal</a:t>
            </a:r>
            <a:r>
              <a:rPr lang="en" sz="1500">
                <a:solidFill>
                  <a:schemeClr val="dk2"/>
                </a:solidFill>
                <a:latin typeface="Commissioner"/>
                <a:ea typeface="Commissioner"/>
                <a:cs typeface="Commissioner"/>
                <a:sym typeface="Commissioner"/>
              </a:rPr>
              <a:t> count hosting vs non hosting, the </a:t>
            </a:r>
            <a:r>
              <a:rPr b="1" lang="en" sz="1500">
                <a:solidFill>
                  <a:schemeClr val="dk2"/>
                </a:solidFill>
                <a:latin typeface="Commissioner"/>
                <a:ea typeface="Commissioner"/>
                <a:cs typeface="Commissioner"/>
                <a:sym typeface="Commissioner"/>
              </a:rPr>
              <a:t>p-value was 0.0188</a:t>
            </a:r>
            <a:r>
              <a:rPr lang="en" sz="1500">
                <a:solidFill>
                  <a:schemeClr val="dk2"/>
                </a:solidFill>
                <a:latin typeface="Commissioner"/>
                <a:ea typeface="Commissioner"/>
                <a:cs typeface="Commissioner"/>
                <a:sym typeface="Commissioner"/>
              </a:rPr>
              <a:t> which is </a:t>
            </a:r>
            <a:r>
              <a:rPr lang="en" sz="1500">
                <a:solidFill>
                  <a:schemeClr val="dk2"/>
                </a:solidFill>
                <a:latin typeface="Commissioner"/>
                <a:ea typeface="Commissioner"/>
                <a:cs typeface="Commissioner"/>
                <a:sym typeface="Commissioner"/>
              </a:rPr>
              <a:t>significantly</a:t>
            </a:r>
            <a:r>
              <a:rPr lang="en" sz="1500">
                <a:solidFill>
                  <a:schemeClr val="dk2"/>
                </a:solidFill>
                <a:latin typeface="Commissioner"/>
                <a:ea typeface="Commissioner"/>
                <a:cs typeface="Commissioner"/>
                <a:sym typeface="Commissioner"/>
              </a:rPr>
              <a:t> lower than 0.05.  This means that there is statistically significant evidence to suggest that the average medal count is different when a country is hosting the Olympics compared to when it is not.</a:t>
            </a:r>
            <a:endParaRPr sz="1500">
              <a:solidFill>
                <a:schemeClr val="dk2"/>
              </a:solidFill>
              <a:latin typeface="Commissioner"/>
              <a:ea typeface="Commissioner"/>
              <a:cs typeface="Commissioner"/>
              <a:sym typeface="Commission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5" name="Shape 1355"/>
        <p:cNvGrpSpPr/>
        <p:nvPr/>
      </p:nvGrpSpPr>
      <p:grpSpPr>
        <a:xfrm>
          <a:off x="0" y="0"/>
          <a:ext cx="0" cy="0"/>
          <a:chOff x="0" y="0"/>
          <a:chExt cx="0" cy="0"/>
        </a:xfrm>
      </p:grpSpPr>
      <p:sp>
        <p:nvSpPr>
          <p:cNvPr id="1356" name="Google Shape;1356;p43"/>
          <p:cNvSpPr txBox="1"/>
          <p:nvPr>
            <p:ph type="title"/>
          </p:nvPr>
        </p:nvSpPr>
        <p:spPr>
          <a:xfrm>
            <a:off x="347400" y="251150"/>
            <a:ext cx="8796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Home Field</a:t>
            </a:r>
            <a:r>
              <a:rPr lang="en" sz="2400"/>
              <a:t> Advantage B</a:t>
            </a:r>
            <a:r>
              <a:rPr lang="en" sz="2400"/>
              <a:t>roken Down by Medal</a:t>
            </a:r>
            <a:endParaRPr sz="2400"/>
          </a:p>
        </p:txBody>
      </p:sp>
      <p:sp>
        <p:nvSpPr>
          <p:cNvPr id="1357" name="Google Shape;1357;p43"/>
          <p:cNvSpPr/>
          <p:nvPr/>
        </p:nvSpPr>
        <p:spPr>
          <a:xfrm>
            <a:off x="4657925" y="5143700"/>
            <a:ext cx="1420200" cy="1420200"/>
          </a:xfrm>
          <a:prstGeom prst="rect">
            <a:avLst/>
          </a:pr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3"/>
          <p:cNvSpPr/>
          <p:nvPr/>
        </p:nvSpPr>
        <p:spPr>
          <a:xfrm>
            <a:off x="6949500" y="5062550"/>
            <a:ext cx="2962200" cy="741900"/>
          </a:xfrm>
          <a:prstGeom prst="rect">
            <a:avLst/>
          </a:prstGeom>
          <a:solidFill>
            <a:srgbClr val="FFFFFF">
              <a:alpha val="30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3"/>
          <p:cNvSpPr/>
          <p:nvPr/>
        </p:nvSpPr>
        <p:spPr>
          <a:xfrm>
            <a:off x="3179675" y="3799600"/>
            <a:ext cx="2831400" cy="958500"/>
          </a:xfrm>
          <a:prstGeom prst="rect">
            <a:avLst/>
          </a:prstGeom>
          <a:solidFill>
            <a:srgbClr val="9D785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missioner"/>
              <a:ea typeface="Commissioner"/>
              <a:cs typeface="Commissioner"/>
              <a:sym typeface="Commissioner"/>
            </a:endParaRPr>
          </a:p>
        </p:txBody>
      </p:sp>
      <p:sp>
        <p:nvSpPr>
          <p:cNvPr id="1360" name="Google Shape;1360;p43"/>
          <p:cNvSpPr/>
          <p:nvPr/>
        </p:nvSpPr>
        <p:spPr>
          <a:xfrm>
            <a:off x="347400" y="4286250"/>
            <a:ext cx="2831400" cy="471900"/>
          </a:xfrm>
          <a:prstGeom prst="rect">
            <a:avLst/>
          </a:prstGeom>
          <a:solidFill>
            <a:srgbClr val="9D785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missioner"/>
              <a:ea typeface="Commissioner"/>
              <a:cs typeface="Commissioner"/>
              <a:sym typeface="Commissioner"/>
            </a:endParaRPr>
          </a:p>
        </p:txBody>
      </p:sp>
      <p:sp>
        <p:nvSpPr>
          <p:cNvPr id="1361" name="Google Shape;1361;p43"/>
          <p:cNvSpPr/>
          <p:nvPr/>
        </p:nvSpPr>
        <p:spPr>
          <a:xfrm>
            <a:off x="6011075" y="4482375"/>
            <a:ext cx="2831400" cy="275400"/>
          </a:xfrm>
          <a:prstGeom prst="rect">
            <a:avLst/>
          </a:prstGeom>
          <a:solidFill>
            <a:srgbClr val="9D785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missioner"/>
              <a:ea typeface="Commissioner"/>
              <a:cs typeface="Commissioner"/>
              <a:sym typeface="Commissioner"/>
            </a:endParaRPr>
          </a:p>
        </p:txBody>
      </p:sp>
      <p:pic>
        <p:nvPicPr>
          <p:cNvPr id="1362" name="Google Shape;1362;p43"/>
          <p:cNvPicPr preferRelativeResize="0"/>
          <p:nvPr/>
        </p:nvPicPr>
        <p:blipFill>
          <a:blip r:embed="rId3">
            <a:alphaModFix/>
          </a:blip>
          <a:stretch>
            <a:fillRect/>
          </a:stretch>
        </p:blipFill>
        <p:spPr>
          <a:xfrm>
            <a:off x="6044326" y="1972056"/>
            <a:ext cx="2962200" cy="2457995"/>
          </a:xfrm>
          <a:prstGeom prst="rect">
            <a:avLst/>
          </a:prstGeom>
          <a:noFill/>
          <a:ln>
            <a:noFill/>
          </a:ln>
        </p:spPr>
      </p:pic>
      <p:pic>
        <p:nvPicPr>
          <p:cNvPr id="1363" name="Google Shape;1363;p43"/>
          <p:cNvPicPr preferRelativeResize="0"/>
          <p:nvPr/>
        </p:nvPicPr>
        <p:blipFill rotWithShape="1">
          <a:blip r:embed="rId4">
            <a:alphaModFix/>
          </a:blip>
          <a:srcRect b="0" l="0" r="1893" t="0"/>
          <a:stretch/>
        </p:blipFill>
        <p:spPr>
          <a:xfrm>
            <a:off x="3114275" y="1119975"/>
            <a:ext cx="2962200" cy="2611025"/>
          </a:xfrm>
          <a:prstGeom prst="rect">
            <a:avLst/>
          </a:prstGeom>
          <a:noFill/>
          <a:ln>
            <a:noFill/>
          </a:ln>
        </p:spPr>
      </p:pic>
      <p:pic>
        <p:nvPicPr>
          <p:cNvPr id="1364" name="Google Shape;1364;p43"/>
          <p:cNvPicPr preferRelativeResize="0"/>
          <p:nvPr/>
        </p:nvPicPr>
        <p:blipFill>
          <a:blip r:embed="rId5">
            <a:alphaModFix/>
          </a:blip>
          <a:stretch>
            <a:fillRect/>
          </a:stretch>
        </p:blipFill>
        <p:spPr>
          <a:xfrm>
            <a:off x="304800" y="1803274"/>
            <a:ext cx="2831400" cy="2400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ocal Sports Business Directory Listing by Slidesgo">
  <a:themeElements>
    <a:clrScheme name="Simple Light">
      <a:dk1>
        <a:srgbClr val="272727"/>
      </a:dk1>
      <a:lt1>
        <a:srgbClr val="FFFFFF"/>
      </a:lt1>
      <a:dk2>
        <a:srgbClr val="5A5A5A"/>
      </a:dk2>
      <a:lt2>
        <a:srgbClr val="EDE2CA"/>
      </a:lt2>
      <a:accent1>
        <a:srgbClr val="5EA7C5"/>
      </a:accent1>
      <a:accent2>
        <a:srgbClr val="8CD3A3"/>
      </a:accent2>
      <a:accent3>
        <a:srgbClr val="F2E8CE"/>
      </a:accent3>
      <a:accent4>
        <a:srgbClr val="FFCB77"/>
      </a:accent4>
      <a:accent5>
        <a:srgbClr val="E78D48"/>
      </a:accent5>
      <a:accent6>
        <a:srgbClr val="BD5323"/>
      </a:accent6>
      <a:hlink>
        <a:srgbClr val="68686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