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naheim"/>
      <p:regular r:id="rId16"/>
      <p:bold r:id="rId17"/>
    </p:embeddedFont>
    <p:embeddedFont>
      <p:font typeface="Bebas Neue"/>
      <p:regular r:id="rId18"/>
    </p:embeddedFont>
    <p:embeddedFont>
      <p:font typeface="Black Han Sans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aheim-bold.fntdata"/><Relationship Id="rId16" Type="http://schemas.openxmlformats.org/officeDocument/2006/relationships/font" Target="fonts/Anaheim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BlackHa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ebas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e2367301c_3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1e2367301c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e2367301c_3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1e2367301c_3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e2367301c_3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1e2367301c_3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e2367301c_3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1e2367301c_3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e2367301c_3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31e2367301c_3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f7d0cb18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1f7d0cb1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1f7d0cb186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31f7d0cb1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1f7d0cb186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1f7d0cb1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f7d0cb186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1f7d0cb18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0784" y="340797"/>
            <a:ext cx="8923262" cy="3095492"/>
            <a:chOff x="546926" y="3123628"/>
            <a:chExt cx="2075322" cy="719932"/>
          </a:xfrm>
        </p:grpSpPr>
        <p:sp>
          <p:nvSpPr>
            <p:cNvPr id="55" name="Google Shape;55;p14"/>
            <p:cNvSpPr/>
            <p:nvPr/>
          </p:nvSpPr>
          <p:spPr>
            <a:xfrm>
              <a:off x="777771" y="3123628"/>
              <a:ext cx="150050" cy="3600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546926" y="3560309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360039" y="3809260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0" y="4190050"/>
            <a:ext cx="9144064" cy="953462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272800" y="238020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473025" y="451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3400" y="-46775"/>
            <a:ext cx="378348" cy="5229346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735728" y="-46767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0382" y="156315"/>
            <a:ext cx="1232346" cy="295650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146988" y="4632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69" name="Google Shape;69;p14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70" name="Google Shape;70;p1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73" name="Google Shape;73;p14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76" name="Google Shape;76;p14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349600" y="12935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2" type="subTitle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3" type="subTitle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4" type="subTitle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5" type="subTitle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6" type="subTitle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 flipH="1">
            <a:off x="-1340160" y="3843765"/>
            <a:ext cx="3284189" cy="1168268"/>
            <a:chOff x="2536050" y="2210275"/>
            <a:chExt cx="5672175" cy="2017736"/>
          </a:xfrm>
        </p:grpSpPr>
        <p:sp>
          <p:nvSpPr>
            <p:cNvPr id="91" name="Google Shape;91;p1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57045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8045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77547" y="3351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195431" y="1954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7943863" y="4450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100963" y="23651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>
            <p:ph idx="7" type="title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5"/>
          <p:cNvSpPr txBox="1"/>
          <p:nvPr>
            <p:ph idx="8" type="title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5"/>
          <p:cNvSpPr txBox="1"/>
          <p:nvPr>
            <p:ph idx="9" type="title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15"/>
          <p:cNvSpPr txBox="1"/>
          <p:nvPr>
            <p:ph idx="13" type="title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5"/>
          <p:cNvSpPr txBox="1"/>
          <p:nvPr>
            <p:ph idx="14" type="title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5"/>
          <p:cNvSpPr txBox="1"/>
          <p:nvPr>
            <p:ph idx="15" type="title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15"/>
          <p:cNvSpPr/>
          <p:nvPr/>
        </p:nvSpPr>
        <p:spPr>
          <a:xfrm>
            <a:off x="2374913" y="269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126" name="Google Shape;126;p1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129" name="Google Shape;129;p15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5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8101163" y="521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-69775" y="16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8247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279863" y="6017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66075" y="735275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 flipH="1">
            <a:off x="3919600" y="7213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44" name="Google Shape;144;p16"/>
          <p:cNvSpPr/>
          <p:nvPr>
            <p:ph idx="2" type="pic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5" name="Google Shape;145;p16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46" name="Google Shape;146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6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49" name="Google Shape;149;p16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6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155" name="Google Shape;155;p17"/>
            <p:cNvSpPr/>
            <p:nvPr/>
          </p:nvSpPr>
          <p:spPr>
            <a:xfrm>
              <a:off x="677364" y="3137570"/>
              <a:ext cx="241986" cy="5805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56671" y="3633852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849422" y="3416209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7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" name="Google Shape;160;p17"/>
          <p:cNvSpPr txBox="1"/>
          <p:nvPr>
            <p:ph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17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7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64" name="Google Shape;164;p1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7"/>
          <p:cNvSpPr/>
          <p:nvPr/>
        </p:nvSpPr>
        <p:spPr>
          <a:xfrm>
            <a:off x="-133300" y="-329575"/>
            <a:ext cx="563629" cy="5512207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8580374" y="-46777"/>
            <a:ext cx="563634" cy="522937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7841725" y="310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" type="subTitle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2" type="subTitle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3" type="subTitle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4" type="subTitle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5" type="subTitle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18"/>
          <p:cNvSpPr txBox="1"/>
          <p:nvPr>
            <p:ph idx="6" type="subTitle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18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-539350" y="1653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8653101" y="14288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 flipH="1">
            <a:off x="1092688" y="5490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8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184" name="Google Shape;184;p18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8"/>
          <p:cNvSpPr/>
          <p:nvPr/>
        </p:nvSpPr>
        <p:spPr>
          <a:xfrm>
            <a:off x="-17095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 flipH="1">
            <a:off x="-1873560" y="3843765"/>
            <a:ext cx="3284189" cy="1168268"/>
            <a:chOff x="2536050" y="2210275"/>
            <a:chExt cx="5672175" cy="2017736"/>
          </a:xfrm>
        </p:grpSpPr>
        <p:sp>
          <p:nvSpPr>
            <p:cNvPr id="188" name="Google Shape;188;p18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8"/>
          <p:cNvSpPr/>
          <p:nvPr/>
        </p:nvSpPr>
        <p:spPr>
          <a:xfrm>
            <a:off x="8759238" y="6000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506446" y="20757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/>
          <p:nvPr/>
        </p:nvSpPr>
        <p:spPr>
          <a:xfrm>
            <a:off x="8055525" y="5394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1893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-170399" y="5168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7510822" y="2239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405162" y="7415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19"/>
          <p:cNvGrpSpPr/>
          <p:nvPr/>
        </p:nvGrpSpPr>
        <p:grpSpPr>
          <a:xfrm>
            <a:off x="7871553" y="3836915"/>
            <a:ext cx="3284189" cy="1168268"/>
            <a:chOff x="2536050" y="2210275"/>
            <a:chExt cx="5672175" cy="2017736"/>
          </a:xfrm>
        </p:grpSpPr>
        <p:sp>
          <p:nvSpPr>
            <p:cNvPr id="223" name="Google Shape;223;p19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720000" y="949875"/>
            <a:ext cx="77040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46" name="Google Shape;246;p19"/>
          <p:cNvSpPr/>
          <p:nvPr/>
        </p:nvSpPr>
        <p:spPr>
          <a:xfrm>
            <a:off x="582471" y="4147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248" name="Google Shape;248;p19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9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" name="Google Shape;256;p2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/>
          <p:nvPr/>
        </p:nvSpPr>
        <p:spPr>
          <a:xfrm flipH="1">
            <a:off x="-155633" y="2332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8340600" y="145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7202800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/>
          <p:nvPr/>
        </p:nvSpPr>
        <p:spPr>
          <a:xfrm flipH="1">
            <a:off x="558000" y="9906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 flipH="1">
            <a:off x="2167050" y="189977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269" name="Google Shape;269;p2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2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/>
          <p:nvPr/>
        </p:nvSpPr>
        <p:spPr>
          <a:xfrm>
            <a:off x="8242400" y="352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-629758" y="14220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 flipH="1">
            <a:off x="8215300" y="1337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385650" y="1967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6940825" y="9858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284" name="Google Shape;284;p2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E4D1">
            <a:alpha val="47058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b="0" i="0" sz="2700" u="none" cap="none" strike="noStrik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juanmerinobermejo/us-sales-cars-dataset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Kyle Chou, Ricky Salazar, Jaewon Jeong</a:t>
            </a:r>
            <a:endParaRPr b="1"/>
          </a:p>
        </p:txBody>
      </p:sp>
      <p:sp>
        <p:nvSpPr>
          <p:cNvPr id="291" name="Google Shape;291;p26"/>
          <p:cNvSpPr txBox="1"/>
          <p:nvPr>
            <p:ph type="ctrTitle"/>
          </p:nvPr>
        </p:nvSpPr>
        <p:spPr>
          <a:xfrm>
            <a:off x="844498" y="599625"/>
            <a:ext cx="5293909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1"/>
                </a:solidFill>
              </a:rPr>
              <a:t>Used Car Price</a:t>
            </a:r>
            <a:br>
              <a:rPr lang="en" sz="4000">
                <a:solidFill>
                  <a:schemeClr val="accent1"/>
                </a:solidFill>
              </a:rPr>
            </a:br>
            <a:r>
              <a:rPr lang="en" sz="4000">
                <a:solidFill>
                  <a:schemeClr val="accent1"/>
                </a:solidFill>
              </a:rPr>
              <a:t>Prediction Model</a:t>
            </a:r>
            <a:endParaRPr sz="4000"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29"/>
          </a:xfrm>
        </p:grpSpPr>
        <p:sp>
          <p:nvSpPr>
            <p:cNvPr id="293" name="Google Shape;293;p2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26"/>
          <p:cNvGrpSpPr/>
          <p:nvPr/>
        </p:nvGrpSpPr>
        <p:grpSpPr>
          <a:xfrm flipH="1">
            <a:off x="7498706" y="1303570"/>
            <a:ext cx="3396073" cy="1706198"/>
            <a:chOff x="1997175" y="3512155"/>
            <a:chExt cx="1978026" cy="993766"/>
          </a:xfrm>
        </p:grpSpPr>
        <p:sp>
          <p:nvSpPr>
            <p:cNvPr id="302" name="Google Shape;302;p2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6"/>
          <p:cNvGrpSpPr/>
          <p:nvPr/>
        </p:nvGrpSpPr>
        <p:grpSpPr>
          <a:xfrm>
            <a:off x="4063865" y="3583065"/>
            <a:ext cx="3284189" cy="1168268"/>
            <a:chOff x="2536050" y="2210275"/>
            <a:chExt cx="5672175" cy="2017736"/>
          </a:xfrm>
        </p:grpSpPr>
        <p:sp>
          <p:nvSpPr>
            <p:cNvPr id="308" name="Google Shape;308;p2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26"/>
          <p:cNvSpPr/>
          <p:nvPr/>
        </p:nvSpPr>
        <p:spPr>
          <a:xfrm>
            <a:off x="5036100" y="306014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5330000" y="28126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6" name="Google Shape;336;p27"/>
          <p:cNvSpPr txBox="1"/>
          <p:nvPr>
            <p:ph idx="7" type="title"/>
          </p:nvPr>
        </p:nvSpPr>
        <p:spPr>
          <a:xfrm>
            <a:off x="1733975" y="17941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27"/>
          <p:cNvSpPr txBox="1"/>
          <p:nvPr>
            <p:ph idx="9" type="title"/>
          </p:nvPr>
        </p:nvSpPr>
        <p:spPr>
          <a:xfrm>
            <a:off x="4204650" y="17941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8" name="Google Shape;338;p27"/>
          <p:cNvSpPr txBox="1"/>
          <p:nvPr>
            <p:ph idx="14" type="title"/>
          </p:nvPr>
        </p:nvSpPr>
        <p:spPr>
          <a:xfrm>
            <a:off x="6675325" y="1794125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9" name="Google Shape;339;p27"/>
          <p:cNvSpPr txBox="1"/>
          <p:nvPr>
            <p:ph idx="4" type="subTitle"/>
          </p:nvPr>
        </p:nvSpPr>
        <p:spPr>
          <a:xfrm>
            <a:off x="948575" y="25872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Question</a:t>
            </a:r>
            <a:endParaRPr/>
          </a:p>
        </p:txBody>
      </p:sp>
      <p:sp>
        <p:nvSpPr>
          <p:cNvPr id="340" name="Google Shape;340;p27"/>
          <p:cNvSpPr txBox="1"/>
          <p:nvPr>
            <p:ph idx="5" type="subTitle"/>
          </p:nvPr>
        </p:nvSpPr>
        <p:spPr>
          <a:xfrm>
            <a:off x="3419250" y="25872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341" name="Google Shape;341;p27"/>
          <p:cNvSpPr txBox="1"/>
          <p:nvPr>
            <p:ph idx="6" type="subTitle"/>
          </p:nvPr>
        </p:nvSpPr>
        <p:spPr>
          <a:xfrm>
            <a:off x="5889925" y="2587275"/>
            <a:ext cx="2305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Our Question</a:t>
            </a:r>
            <a:endParaRPr/>
          </a:p>
        </p:txBody>
      </p:sp>
      <p:sp>
        <p:nvSpPr>
          <p:cNvPr id="347" name="Google Shape;347;p28"/>
          <p:cNvSpPr txBox="1"/>
          <p:nvPr>
            <p:ph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200025">
              <a:schemeClr val="l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48" name="Google Shape;348;p28"/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349" name="Google Shape;349;p28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28"/>
          <p:cNvSpPr/>
          <p:nvPr/>
        </p:nvSpPr>
        <p:spPr>
          <a:xfrm>
            <a:off x="6692700" y="1383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3066900" y="79755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6185025" y="41971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1228650" y="24075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28"/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29"/>
          </a:xfrm>
        </p:grpSpPr>
        <p:sp>
          <p:nvSpPr>
            <p:cNvPr id="356" name="Google Shape;356;p28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8"/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365" name="Google Shape;365;p28"/>
            <p:cNvSpPr/>
            <p:nvPr/>
          </p:nvSpPr>
          <p:spPr>
            <a:xfrm>
              <a:off x="6054613" y="1256184"/>
              <a:ext cx="3509798" cy="1488278"/>
            </a:xfrm>
            <a:custGeom>
              <a:rect b="b" l="l" r="r" t="t"/>
              <a:pathLst>
                <a:path extrusionOk="0" h="13327" w="31429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631299" y="2402746"/>
              <a:ext cx="480979" cy="332230"/>
            </a:xfrm>
            <a:custGeom>
              <a:rect b="b" l="l" r="r" t="t"/>
              <a:pathLst>
                <a:path extrusionOk="0" h="2975" w="4307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488803" y="2385437"/>
              <a:ext cx="160364" cy="256068"/>
            </a:xfrm>
            <a:custGeom>
              <a:rect b="b" l="l" r="r" t="t"/>
              <a:pathLst>
                <a:path extrusionOk="0" h="2293" w="1436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225028" y="2388452"/>
              <a:ext cx="285773" cy="102852"/>
            </a:xfrm>
            <a:custGeom>
              <a:rect b="b" l="l" r="r" t="t"/>
              <a:pathLst>
                <a:path extrusionOk="0" h="921" w="2559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7057783" y="2094301"/>
              <a:ext cx="453731" cy="110780"/>
            </a:xfrm>
            <a:custGeom>
              <a:rect b="b" l="l" r="r" t="t"/>
              <a:pathLst>
                <a:path extrusionOk="0" h="992" w="4063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7040585" y="2261701"/>
              <a:ext cx="352666" cy="76385"/>
            </a:xfrm>
            <a:custGeom>
              <a:rect b="b" l="l" r="r" t="t"/>
              <a:pathLst>
                <a:path extrusionOk="0" h="684" w="3158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28"/>
          <p:cNvGrpSpPr/>
          <p:nvPr/>
        </p:nvGrpSpPr>
        <p:grpSpPr>
          <a:xfrm>
            <a:off x="-909715" y="740365"/>
            <a:ext cx="3559854" cy="1788680"/>
            <a:chOff x="1997175" y="3512155"/>
            <a:chExt cx="1978026" cy="993766"/>
          </a:xfrm>
        </p:grpSpPr>
        <p:sp>
          <p:nvSpPr>
            <p:cNvPr id="372" name="Google Shape;372;p28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800"/>
              <a:t>Can we predict the price for used cars sold in the US?</a:t>
            </a:r>
            <a:endParaRPr sz="1800"/>
          </a:p>
        </p:txBody>
      </p:sp>
      <p:sp>
        <p:nvSpPr>
          <p:cNvPr id="382" name="Google Shape;382;p29"/>
          <p:cNvSpPr txBox="1"/>
          <p:nvPr>
            <p:ph idx="1" type="subTitle"/>
          </p:nvPr>
        </p:nvSpPr>
        <p:spPr>
          <a:xfrm>
            <a:off x="1042175" y="1671425"/>
            <a:ext cx="41085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Kaggle Dataset (US Sales Cars Dataset) scraped from cars.com: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https://www.kaggle.com/datasets/juanmerinobermejo/us-sales-cars-dataset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3" name="Google Shape;383;p29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7613" l="875" r="3930" t="6261"/>
          <a:stretch/>
        </p:blipFill>
        <p:spPr>
          <a:xfrm>
            <a:off x="5591353" y="711857"/>
            <a:ext cx="2682669" cy="3406413"/>
          </a:xfrm>
          <a:prstGeom prst="rect">
            <a:avLst/>
          </a:prstGeom>
          <a:noFill/>
          <a:ln>
            <a:noFill/>
          </a:ln>
          <a:effectLst>
            <a:outerShdw rotWithShape="0" algn="bl" dir="2760000" dist="142875">
              <a:schemeClr val="lt2">
                <a:alpha val="40784"/>
              </a:schemeClr>
            </a:outerShdw>
          </a:effectLst>
        </p:spPr>
      </p:pic>
      <p:sp>
        <p:nvSpPr>
          <p:cNvPr id="384" name="Google Shape;384;p29"/>
          <p:cNvSpPr/>
          <p:nvPr/>
        </p:nvSpPr>
        <p:spPr>
          <a:xfrm>
            <a:off x="210593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9"/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386" name="Google Shape;386;p29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9"/>
          <p:cNvSpPr/>
          <p:nvPr/>
        </p:nvSpPr>
        <p:spPr>
          <a:xfrm>
            <a:off x="6442922" y="425322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Our Data Model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720000" y="1080425"/>
            <a:ext cx="780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Categories: Brand, Model, Mileage, Year, Status (new,used, or certified pre-owned), Dealer, Price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Determined predictive power via Random Forest and Gradient Boosting Regression.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417" name="Google Shape;417;p31"/>
          <p:cNvSpPr txBox="1"/>
          <p:nvPr>
            <p:ph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200025">
              <a:schemeClr val="lt2">
                <a:alpha val="4078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419" name="Google Shape;419;p31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31"/>
          <p:cNvSpPr/>
          <p:nvPr/>
        </p:nvSpPr>
        <p:spPr>
          <a:xfrm>
            <a:off x="6692700" y="1383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3066900" y="79755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6185025" y="41971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1228650" y="24075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31"/>
          <p:cNvGrpSpPr/>
          <p:nvPr/>
        </p:nvGrpSpPr>
        <p:grpSpPr>
          <a:xfrm rot="-359762">
            <a:off x="2447592" y="1467184"/>
            <a:ext cx="403966" cy="1408127"/>
            <a:chOff x="3871459" y="1524906"/>
            <a:chExt cx="919351" cy="3204629"/>
          </a:xfrm>
        </p:grpSpPr>
        <p:sp>
          <p:nvSpPr>
            <p:cNvPr id="426" name="Google Shape;426;p31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6054613" y="1256184"/>
            <a:ext cx="3509834" cy="1488293"/>
            <a:chOff x="6054613" y="1256184"/>
            <a:chExt cx="3509834" cy="1488293"/>
          </a:xfrm>
        </p:grpSpPr>
        <p:sp>
          <p:nvSpPr>
            <p:cNvPr id="435" name="Google Shape;435;p31"/>
            <p:cNvSpPr/>
            <p:nvPr/>
          </p:nvSpPr>
          <p:spPr>
            <a:xfrm>
              <a:off x="6054613" y="1256184"/>
              <a:ext cx="3509834" cy="1488293"/>
            </a:xfrm>
            <a:custGeom>
              <a:rect b="b" l="l" r="r" t="t"/>
              <a:pathLst>
                <a:path extrusionOk="0" h="13327" w="31429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6631299" y="2402746"/>
              <a:ext cx="480984" cy="332233"/>
            </a:xfrm>
            <a:custGeom>
              <a:rect b="b" l="l" r="r" t="t"/>
              <a:pathLst>
                <a:path extrusionOk="0" h="2975" w="4307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488803" y="2385437"/>
              <a:ext cx="160365" cy="256071"/>
            </a:xfrm>
            <a:custGeom>
              <a:rect b="b" l="l" r="r" t="t"/>
              <a:pathLst>
                <a:path extrusionOk="0" h="2293" w="1436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225028" y="2388452"/>
              <a:ext cx="285770" cy="102853"/>
            </a:xfrm>
            <a:custGeom>
              <a:rect b="b" l="l" r="r" t="t"/>
              <a:pathLst>
                <a:path extrusionOk="0" h="921" w="2559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57783" y="2094301"/>
              <a:ext cx="453736" cy="110779"/>
            </a:xfrm>
            <a:custGeom>
              <a:rect b="b" l="l" r="r" t="t"/>
              <a:pathLst>
                <a:path extrusionOk="0" h="992" w="4063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40585" y="2261701"/>
              <a:ext cx="352670" cy="76386"/>
            </a:xfrm>
            <a:custGeom>
              <a:rect b="b" l="l" r="r" t="t"/>
              <a:pathLst>
                <a:path extrusionOk="0" h="684" w="3158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31"/>
          <p:cNvGrpSpPr/>
          <p:nvPr/>
        </p:nvGrpSpPr>
        <p:grpSpPr>
          <a:xfrm>
            <a:off x="-909715" y="740364"/>
            <a:ext cx="3559853" cy="1788679"/>
            <a:chOff x="1997175" y="3512155"/>
            <a:chExt cx="1978026" cy="993766"/>
          </a:xfrm>
        </p:grpSpPr>
        <p:sp>
          <p:nvSpPr>
            <p:cNvPr id="442" name="Google Shape;442;p31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1240475"/>
            <a:ext cx="46005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57" name="Google Shape;457;p33"/>
          <p:cNvSpPr txBox="1"/>
          <p:nvPr>
            <p:ph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200025">
              <a:schemeClr val="lt2">
                <a:alpha val="4078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459" name="Google Shape;459;p33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33"/>
          <p:cNvSpPr/>
          <p:nvPr/>
        </p:nvSpPr>
        <p:spPr>
          <a:xfrm>
            <a:off x="6692700" y="1383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3066900" y="79755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6185025" y="41971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1228650" y="24075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3"/>
          <p:cNvGrpSpPr/>
          <p:nvPr/>
        </p:nvGrpSpPr>
        <p:grpSpPr>
          <a:xfrm rot="-359762">
            <a:off x="2447592" y="1467184"/>
            <a:ext cx="403966" cy="1408127"/>
            <a:chOff x="3871459" y="1524906"/>
            <a:chExt cx="919351" cy="3204629"/>
          </a:xfrm>
        </p:grpSpPr>
        <p:sp>
          <p:nvSpPr>
            <p:cNvPr id="466" name="Google Shape;466;p33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6054613" y="1256184"/>
            <a:ext cx="3509834" cy="1488293"/>
            <a:chOff x="6054613" y="1256184"/>
            <a:chExt cx="3509834" cy="1488293"/>
          </a:xfrm>
        </p:grpSpPr>
        <p:sp>
          <p:nvSpPr>
            <p:cNvPr id="475" name="Google Shape;475;p33"/>
            <p:cNvSpPr/>
            <p:nvPr/>
          </p:nvSpPr>
          <p:spPr>
            <a:xfrm>
              <a:off x="6054613" y="1256184"/>
              <a:ext cx="3509834" cy="1488293"/>
            </a:xfrm>
            <a:custGeom>
              <a:rect b="b" l="l" r="r" t="t"/>
              <a:pathLst>
                <a:path extrusionOk="0" h="13327" w="31429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6631299" y="2402746"/>
              <a:ext cx="480984" cy="332233"/>
            </a:xfrm>
            <a:custGeom>
              <a:rect b="b" l="l" r="r" t="t"/>
              <a:pathLst>
                <a:path extrusionOk="0" h="2975" w="4307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6488803" y="2385437"/>
              <a:ext cx="160365" cy="256071"/>
            </a:xfrm>
            <a:custGeom>
              <a:rect b="b" l="l" r="r" t="t"/>
              <a:pathLst>
                <a:path extrusionOk="0" h="2293" w="1436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6225028" y="2388452"/>
              <a:ext cx="285770" cy="102853"/>
            </a:xfrm>
            <a:custGeom>
              <a:rect b="b" l="l" r="r" t="t"/>
              <a:pathLst>
                <a:path extrusionOk="0" h="921" w="2559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7057783" y="2094301"/>
              <a:ext cx="453736" cy="110779"/>
            </a:xfrm>
            <a:custGeom>
              <a:rect b="b" l="l" r="r" t="t"/>
              <a:pathLst>
                <a:path extrusionOk="0" h="992" w="4063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7040585" y="2261701"/>
              <a:ext cx="352670" cy="76386"/>
            </a:xfrm>
            <a:custGeom>
              <a:rect b="b" l="l" r="r" t="t"/>
              <a:pathLst>
                <a:path extrusionOk="0" h="684" w="3158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3"/>
          <p:cNvGrpSpPr/>
          <p:nvPr/>
        </p:nvGrpSpPr>
        <p:grpSpPr>
          <a:xfrm>
            <a:off x="-909715" y="740364"/>
            <a:ext cx="3559853" cy="1788679"/>
            <a:chOff x="1997175" y="3512155"/>
            <a:chExt cx="1978026" cy="993766"/>
          </a:xfrm>
        </p:grpSpPr>
        <p:sp>
          <p:nvSpPr>
            <p:cNvPr id="482" name="Google Shape;482;p33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25" y="411100"/>
            <a:ext cx="6123550" cy="3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