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F7103-9D1F-4AE9-81F2-E3DE8BDAC7EA}" v="107" dt="2021-10-08T15:59:57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Compare" userId="891172e2-dd70-44cc-b309-916dc8ba9c27" providerId="ADAL" clId="{AF8F7103-9D1F-4AE9-81F2-E3DE8BDAC7EA}"/>
    <pc:docChg chg="undo custSel addSld delSld modSld">
      <pc:chgData name="Kyle Compare" userId="891172e2-dd70-44cc-b309-916dc8ba9c27" providerId="ADAL" clId="{AF8F7103-9D1F-4AE9-81F2-E3DE8BDAC7EA}" dt="2021-10-08T15:59:57.666" v="527"/>
      <pc:docMkLst>
        <pc:docMk/>
      </pc:docMkLst>
      <pc:sldChg chg="mod">
        <pc:chgData name="Kyle Compare" userId="891172e2-dd70-44cc-b309-916dc8ba9c27" providerId="ADAL" clId="{AF8F7103-9D1F-4AE9-81F2-E3DE8BDAC7EA}" dt="2021-10-08T15:36:47.926" v="484" actId="27918"/>
        <pc:sldMkLst>
          <pc:docMk/>
          <pc:sldMk cId="850562573" sldId="257"/>
        </pc:sldMkLst>
      </pc:sldChg>
      <pc:sldChg chg="addSp modSp mod">
        <pc:chgData name="Kyle Compare" userId="891172e2-dd70-44cc-b309-916dc8ba9c27" providerId="ADAL" clId="{AF8F7103-9D1F-4AE9-81F2-E3DE8BDAC7EA}" dt="2021-10-08T15:59:57.666" v="527"/>
        <pc:sldMkLst>
          <pc:docMk/>
          <pc:sldMk cId="1618292218" sldId="258"/>
        </pc:sldMkLst>
        <pc:graphicFrameChg chg="mod">
          <ac:chgData name="Kyle Compare" userId="891172e2-dd70-44cc-b309-916dc8ba9c27" providerId="ADAL" clId="{AF8F7103-9D1F-4AE9-81F2-E3DE8BDAC7EA}" dt="2021-10-08T15:59:57.666" v="527"/>
          <ac:graphicFrameMkLst>
            <pc:docMk/>
            <pc:sldMk cId="1618292218" sldId="258"/>
            <ac:graphicFrameMk id="4" creationId="{00000000-0008-0000-0400-000002000000}"/>
          </ac:graphicFrameMkLst>
        </pc:graphicFrameChg>
        <pc:graphicFrameChg chg="mod">
          <ac:chgData name="Kyle Compare" userId="891172e2-dd70-44cc-b309-916dc8ba9c27" providerId="ADAL" clId="{AF8F7103-9D1F-4AE9-81F2-E3DE8BDAC7EA}" dt="2021-10-05T18:09:35.916" v="411" actId="1076"/>
          <ac:graphicFrameMkLst>
            <pc:docMk/>
            <pc:sldMk cId="1618292218" sldId="258"/>
            <ac:graphicFrameMk id="5" creationId="{00000000-0008-0000-0400-000003000000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8:09:35.916" v="411" actId="1076"/>
          <ac:graphicFrameMkLst>
            <pc:docMk/>
            <pc:sldMk cId="1618292218" sldId="258"/>
            <ac:graphicFrameMk id="6" creationId="{02A3E568-A12D-4774-B33C-D53BBFE2E650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8:09:27.893" v="408"/>
          <ac:graphicFrameMkLst>
            <pc:docMk/>
            <pc:sldMk cId="1618292218" sldId="258"/>
            <ac:graphicFrameMk id="7" creationId="{D7967BE6-B083-4586-BBA3-C0BB0CC01D5B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8:09:31.368" v="410" actId="571"/>
          <ac:graphicFrameMkLst>
            <pc:docMk/>
            <pc:sldMk cId="1618292218" sldId="258"/>
            <ac:graphicFrameMk id="8" creationId="{1CFA4926-785D-455A-B62E-47225F91CF6B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8:09:31.368" v="410" actId="571"/>
          <ac:graphicFrameMkLst>
            <pc:docMk/>
            <pc:sldMk cId="1618292218" sldId="258"/>
            <ac:graphicFrameMk id="9" creationId="{B7FAAFA0-7F07-42BF-8275-3CD768E1256E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8:09:31.368" v="410" actId="571"/>
          <ac:graphicFrameMkLst>
            <pc:docMk/>
            <pc:sldMk cId="1618292218" sldId="258"/>
            <ac:graphicFrameMk id="10" creationId="{3672BB60-272C-4972-B37C-5F372FD1BB73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8:10:10.249" v="425" actId="14100"/>
          <ac:graphicFrameMkLst>
            <pc:docMk/>
            <pc:sldMk cId="1618292218" sldId="258"/>
            <ac:graphicFrameMk id="11" creationId="{D7967BE6-B083-4586-BBA3-C0BB0CC01D5B}"/>
          </ac:graphicFrameMkLst>
        </pc:graphicFrameChg>
      </pc:sldChg>
      <pc:sldChg chg="del">
        <pc:chgData name="Kyle Compare" userId="891172e2-dd70-44cc-b309-916dc8ba9c27" providerId="ADAL" clId="{AF8F7103-9D1F-4AE9-81F2-E3DE8BDAC7EA}" dt="2021-10-05T18:14:43.356" v="475" actId="47"/>
        <pc:sldMkLst>
          <pc:docMk/>
          <pc:sldMk cId="309941504" sldId="260"/>
        </pc:sldMkLst>
      </pc:sldChg>
      <pc:sldChg chg="modSp mod">
        <pc:chgData name="Kyle Compare" userId="891172e2-dd70-44cc-b309-916dc8ba9c27" providerId="ADAL" clId="{AF8F7103-9D1F-4AE9-81F2-E3DE8BDAC7EA}" dt="2021-10-05T18:01:39.186" v="403" actId="20577"/>
        <pc:sldMkLst>
          <pc:docMk/>
          <pc:sldMk cId="3447144738" sldId="261"/>
        </pc:sldMkLst>
        <pc:spChg chg="mod">
          <ac:chgData name="Kyle Compare" userId="891172e2-dd70-44cc-b309-916dc8ba9c27" providerId="ADAL" clId="{AF8F7103-9D1F-4AE9-81F2-E3DE8BDAC7EA}" dt="2021-10-05T18:01:39.186" v="403" actId="20577"/>
          <ac:spMkLst>
            <pc:docMk/>
            <pc:sldMk cId="3447144738" sldId="261"/>
            <ac:spMk id="3" creationId="{1ED51A7A-03C1-42A3-AAEB-10DBEBDF2781}"/>
          </ac:spMkLst>
        </pc:spChg>
      </pc:sldChg>
      <pc:sldChg chg="addSp delSp modSp new mod">
        <pc:chgData name="Kyle Compare" userId="891172e2-dd70-44cc-b309-916dc8ba9c27" providerId="ADAL" clId="{AF8F7103-9D1F-4AE9-81F2-E3DE8BDAC7EA}" dt="2021-10-05T18:13:42.284" v="474" actId="1076"/>
        <pc:sldMkLst>
          <pc:docMk/>
          <pc:sldMk cId="22626463" sldId="262"/>
        </pc:sldMkLst>
        <pc:spChg chg="del">
          <ac:chgData name="Kyle Compare" userId="891172e2-dd70-44cc-b309-916dc8ba9c27" providerId="ADAL" clId="{AF8F7103-9D1F-4AE9-81F2-E3DE8BDAC7EA}" dt="2021-10-05T16:56:00.482" v="283" actId="478"/>
          <ac:spMkLst>
            <pc:docMk/>
            <pc:sldMk cId="22626463" sldId="262"/>
            <ac:spMk id="2" creationId="{5BA8BF5D-CF47-42B4-A2DD-79C332754CF1}"/>
          </ac:spMkLst>
        </pc:spChg>
        <pc:spChg chg="del">
          <ac:chgData name="Kyle Compare" userId="891172e2-dd70-44cc-b309-916dc8ba9c27" providerId="ADAL" clId="{AF8F7103-9D1F-4AE9-81F2-E3DE8BDAC7EA}" dt="2021-10-05T16:56:01.856" v="284" actId="478"/>
          <ac:spMkLst>
            <pc:docMk/>
            <pc:sldMk cId="22626463" sldId="262"/>
            <ac:spMk id="3" creationId="{E75A1260-F2BB-4A4F-9B79-8C765D649D34}"/>
          </ac:spMkLst>
        </pc:spChg>
        <pc:spChg chg="add del mod">
          <ac:chgData name="Kyle Compare" userId="891172e2-dd70-44cc-b309-916dc8ba9c27" providerId="ADAL" clId="{AF8F7103-9D1F-4AE9-81F2-E3DE8BDAC7EA}" dt="2021-10-05T17:29:20.988" v="326" actId="478"/>
          <ac:spMkLst>
            <pc:docMk/>
            <pc:sldMk cId="22626463" sldId="262"/>
            <ac:spMk id="6" creationId="{632CBC80-B168-46F9-9EC8-3A09F38A3812}"/>
          </ac:spMkLst>
        </pc:spChg>
        <pc:spChg chg="add mod">
          <ac:chgData name="Kyle Compare" userId="891172e2-dd70-44cc-b309-916dc8ba9c27" providerId="ADAL" clId="{AF8F7103-9D1F-4AE9-81F2-E3DE8BDAC7EA}" dt="2021-10-05T16:56:09.054" v="285" actId="1076"/>
          <ac:spMkLst>
            <pc:docMk/>
            <pc:sldMk cId="22626463" sldId="262"/>
            <ac:spMk id="7" creationId="{D4F4CA73-60E2-447D-996B-EF87E8C14257}"/>
          </ac:spMkLst>
        </pc:spChg>
        <pc:spChg chg="add del mod">
          <ac:chgData name="Kyle Compare" userId="891172e2-dd70-44cc-b309-916dc8ba9c27" providerId="ADAL" clId="{AF8F7103-9D1F-4AE9-81F2-E3DE8BDAC7EA}" dt="2021-10-05T17:29:20.445" v="325" actId="478"/>
          <ac:spMkLst>
            <pc:docMk/>
            <pc:sldMk cId="22626463" sldId="262"/>
            <ac:spMk id="8" creationId="{10BEF0EA-D1A9-45B4-A3BC-FB00A3CE1C3C}"/>
          </ac:spMkLst>
        </pc:spChg>
        <pc:spChg chg="add mod">
          <ac:chgData name="Kyle Compare" userId="891172e2-dd70-44cc-b309-916dc8ba9c27" providerId="ADAL" clId="{AF8F7103-9D1F-4AE9-81F2-E3DE8BDAC7EA}" dt="2021-10-05T16:56:09.054" v="285" actId="1076"/>
          <ac:spMkLst>
            <pc:docMk/>
            <pc:sldMk cId="22626463" sldId="262"/>
            <ac:spMk id="9" creationId="{0A19584D-AEFE-4F62-AA85-ECB30EFE03F2}"/>
          </ac:spMkLst>
        </pc:spChg>
        <pc:spChg chg="add mod">
          <ac:chgData name="Kyle Compare" userId="891172e2-dd70-44cc-b309-916dc8ba9c27" providerId="ADAL" clId="{AF8F7103-9D1F-4AE9-81F2-E3DE8BDAC7EA}" dt="2021-10-05T16:58:34.108" v="301" actId="1076"/>
          <ac:spMkLst>
            <pc:docMk/>
            <pc:sldMk cId="22626463" sldId="262"/>
            <ac:spMk id="10" creationId="{61C45785-57AB-4E62-9989-18FBAD6C450C}"/>
          </ac:spMkLst>
        </pc:spChg>
        <pc:spChg chg="add mod">
          <ac:chgData name="Kyle Compare" userId="891172e2-dd70-44cc-b309-916dc8ba9c27" providerId="ADAL" clId="{AF8F7103-9D1F-4AE9-81F2-E3DE8BDAC7EA}" dt="2021-10-05T16:58:34.108" v="301" actId="1076"/>
          <ac:spMkLst>
            <pc:docMk/>
            <pc:sldMk cId="22626463" sldId="262"/>
            <ac:spMk id="11" creationId="{A0035AA3-7349-45BB-9D79-0A39C998AA84}"/>
          </ac:spMkLst>
        </pc:spChg>
        <pc:spChg chg="add mod">
          <ac:chgData name="Kyle Compare" userId="891172e2-dd70-44cc-b309-916dc8ba9c27" providerId="ADAL" clId="{AF8F7103-9D1F-4AE9-81F2-E3DE8BDAC7EA}" dt="2021-10-05T16:58:34.108" v="301" actId="1076"/>
          <ac:spMkLst>
            <pc:docMk/>
            <pc:sldMk cId="22626463" sldId="262"/>
            <ac:spMk id="12" creationId="{11D889A0-F75C-4C7D-8D34-C1C6DB4842E7}"/>
          </ac:spMkLst>
        </pc:spChg>
        <pc:spChg chg="add mod">
          <ac:chgData name="Kyle Compare" userId="891172e2-dd70-44cc-b309-916dc8ba9c27" providerId="ADAL" clId="{AF8F7103-9D1F-4AE9-81F2-E3DE8BDAC7EA}" dt="2021-10-05T16:58:34.108" v="301" actId="1076"/>
          <ac:spMkLst>
            <pc:docMk/>
            <pc:sldMk cId="22626463" sldId="262"/>
            <ac:spMk id="13" creationId="{22060708-61E7-4222-8B14-A453D02278FD}"/>
          </ac:spMkLst>
        </pc:spChg>
        <pc:spChg chg="add del mod">
          <ac:chgData name="Kyle Compare" userId="891172e2-dd70-44cc-b309-916dc8ba9c27" providerId="ADAL" clId="{AF8F7103-9D1F-4AE9-81F2-E3DE8BDAC7EA}" dt="2021-10-05T17:29:15.917" v="320" actId="478"/>
          <ac:spMkLst>
            <pc:docMk/>
            <pc:sldMk cId="22626463" sldId="262"/>
            <ac:spMk id="15" creationId="{E2DF3B56-459D-4BAB-A087-0555750D25A6}"/>
          </ac:spMkLst>
        </pc:spChg>
        <pc:spChg chg="add del mod">
          <ac:chgData name="Kyle Compare" userId="891172e2-dd70-44cc-b309-916dc8ba9c27" providerId="ADAL" clId="{AF8F7103-9D1F-4AE9-81F2-E3DE8BDAC7EA}" dt="2021-10-05T17:29:22.457" v="327" actId="478"/>
          <ac:spMkLst>
            <pc:docMk/>
            <pc:sldMk cId="22626463" sldId="262"/>
            <ac:spMk id="16" creationId="{895B89B1-D76F-4908-AD4D-87AD8981DE00}"/>
          </ac:spMkLst>
        </pc:spChg>
        <pc:spChg chg="add mod">
          <ac:chgData name="Kyle Compare" userId="891172e2-dd70-44cc-b309-916dc8ba9c27" providerId="ADAL" clId="{AF8F7103-9D1F-4AE9-81F2-E3DE8BDAC7EA}" dt="2021-10-05T18:11:20.013" v="426" actId="1076"/>
          <ac:spMkLst>
            <pc:docMk/>
            <pc:sldMk cId="22626463" sldId="262"/>
            <ac:spMk id="17" creationId="{E6B57149-974F-44CE-93AD-73DB50C19DB7}"/>
          </ac:spMkLst>
        </pc:spChg>
        <pc:spChg chg="add mod">
          <ac:chgData name="Kyle Compare" userId="891172e2-dd70-44cc-b309-916dc8ba9c27" providerId="ADAL" clId="{AF8F7103-9D1F-4AE9-81F2-E3DE8BDAC7EA}" dt="2021-10-05T18:11:20.013" v="426" actId="1076"/>
          <ac:spMkLst>
            <pc:docMk/>
            <pc:sldMk cId="22626463" sldId="262"/>
            <ac:spMk id="18" creationId="{26ACC08F-AD95-4D03-A26C-8C35BD055D28}"/>
          </ac:spMkLst>
        </pc:spChg>
        <pc:spChg chg="add mod">
          <ac:chgData name="Kyle Compare" userId="891172e2-dd70-44cc-b309-916dc8ba9c27" providerId="ADAL" clId="{AF8F7103-9D1F-4AE9-81F2-E3DE8BDAC7EA}" dt="2021-10-05T18:11:20.013" v="426" actId="1076"/>
          <ac:spMkLst>
            <pc:docMk/>
            <pc:sldMk cId="22626463" sldId="262"/>
            <ac:spMk id="19" creationId="{7B45CA5C-54F4-4AC7-A657-3E312FE808BE}"/>
          </ac:spMkLst>
        </pc:spChg>
        <pc:spChg chg="add mod">
          <ac:chgData name="Kyle Compare" userId="891172e2-dd70-44cc-b309-916dc8ba9c27" providerId="ADAL" clId="{AF8F7103-9D1F-4AE9-81F2-E3DE8BDAC7EA}" dt="2021-10-05T18:11:20.013" v="426" actId="1076"/>
          <ac:spMkLst>
            <pc:docMk/>
            <pc:sldMk cId="22626463" sldId="262"/>
            <ac:spMk id="20" creationId="{EB33CCD5-B79D-4507-AD15-CE18E26ED36C}"/>
          </ac:spMkLst>
        </pc:spChg>
        <pc:spChg chg="add mod">
          <ac:chgData name="Kyle Compare" userId="891172e2-dd70-44cc-b309-916dc8ba9c27" providerId="ADAL" clId="{AF8F7103-9D1F-4AE9-81F2-E3DE8BDAC7EA}" dt="2021-10-05T18:13:42.284" v="474" actId="1076"/>
          <ac:spMkLst>
            <pc:docMk/>
            <pc:sldMk cId="22626463" sldId="262"/>
            <ac:spMk id="24" creationId="{79515D97-85D6-4BAD-B682-551E31B72197}"/>
          </ac:spMkLst>
        </pc:spChg>
        <pc:spChg chg="add mod">
          <ac:chgData name="Kyle Compare" userId="891172e2-dd70-44cc-b309-916dc8ba9c27" providerId="ADAL" clId="{AF8F7103-9D1F-4AE9-81F2-E3DE8BDAC7EA}" dt="2021-10-05T18:13:42.284" v="474" actId="1076"/>
          <ac:spMkLst>
            <pc:docMk/>
            <pc:sldMk cId="22626463" sldId="262"/>
            <ac:spMk id="25" creationId="{C4DC5165-C42B-48EA-B8C3-AB00C348D11D}"/>
          </ac:spMkLst>
        </pc:spChg>
        <pc:spChg chg="add mod">
          <ac:chgData name="Kyle Compare" userId="891172e2-dd70-44cc-b309-916dc8ba9c27" providerId="ADAL" clId="{AF8F7103-9D1F-4AE9-81F2-E3DE8BDAC7EA}" dt="2021-10-05T18:13:42.284" v="474" actId="1076"/>
          <ac:spMkLst>
            <pc:docMk/>
            <pc:sldMk cId="22626463" sldId="262"/>
            <ac:spMk id="26" creationId="{20036F4F-6BB5-4EE5-9FC0-D8DB6A7AC656}"/>
          </ac:spMkLst>
        </pc:spChg>
        <pc:spChg chg="add mod">
          <ac:chgData name="Kyle Compare" userId="891172e2-dd70-44cc-b309-916dc8ba9c27" providerId="ADAL" clId="{AF8F7103-9D1F-4AE9-81F2-E3DE8BDAC7EA}" dt="2021-10-05T18:13:42.284" v="474" actId="1076"/>
          <ac:spMkLst>
            <pc:docMk/>
            <pc:sldMk cId="22626463" sldId="262"/>
            <ac:spMk id="27" creationId="{1D0B7F5A-A8A4-4040-B370-1157C98DCE83}"/>
          </ac:spMkLst>
        </pc:spChg>
        <pc:graphicFrameChg chg="add mod">
          <ac:chgData name="Kyle Compare" userId="891172e2-dd70-44cc-b309-916dc8ba9c27" providerId="ADAL" clId="{AF8F7103-9D1F-4AE9-81F2-E3DE8BDAC7EA}" dt="2021-10-05T16:58:45.389" v="308" actId="1035"/>
          <ac:graphicFrameMkLst>
            <pc:docMk/>
            <pc:sldMk cId="22626463" sldId="262"/>
            <ac:graphicFrameMk id="4" creationId="{4FCB3D5D-D443-4DBA-AE93-094A7C2B0DC2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6:56:09.054" v="285" actId="1076"/>
          <ac:graphicFrameMkLst>
            <pc:docMk/>
            <pc:sldMk cId="22626463" sldId="262"/>
            <ac:graphicFrameMk id="5" creationId="{E194B8DF-69EB-4501-9D84-8E0251DD7BD6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8:11:20.013" v="426" actId="1076"/>
          <ac:graphicFrameMkLst>
            <pc:docMk/>
            <pc:sldMk cId="22626463" sldId="262"/>
            <ac:graphicFrameMk id="14" creationId="{DD71CFFA-42A1-4C3B-9634-D73B1B5E081D}"/>
          </ac:graphicFrameMkLst>
        </pc:graphicFrameChg>
        <pc:graphicFrameChg chg="add del mod">
          <ac:chgData name="Kyle Compare" userId="891172e2-dd70-44cc-b309-916dc8ba9c27" providerId="ADAL" clId="{AF8F7103-9D1F-4AE9-81F2-E3DE8BDAC7EA}" dt="2021-10-05T18:12:27.276" v="454" actId="478"/>
          <ac:graphicFrameMkLst>
            <pc:docMk/>
            <pc:sldMk cId="22626463" sldId="262"/>
            <ac:graphicFrameMk id="21" creationId="{E04A25A1-E739-40E5-B154-02701D42FF2F}"/>
          </ac:graphicFrameMkLst>
        </pc:graphicFrameChg>
        <pc:graphicFrameChg chg="add del mod">
          <ac:chgData name="Kyle Compare" userId="891172e2-dd70-44cc-b309-916dc8ba9c27" providerId="ADAL" clId="{AF8F7103-9D1F-4AE9-81F2-E3DE8BDAC7EA}" dt="2021-10-05T18:12:32.031" v="458" actId="478"/>
          <ac:graphicFrameMkLst>
            <pc:docMk/>
            <pc:sldMk cId="22626463" sldId="262"/>
            <ac:graphicFrameMk id="22" creationId="{AEF33508-8EAC-4711-A405-D093549C93F7}"/>
          </ac:graphicFrameMkLst>
        </pc:graphicFrameChg>
        <pc:graphicFrameChg chg="add mod">
          <ac:chgData name="Kyle Compare" userId="891172e2-dd70-44cc-b309-916dc8ba9c27" providerId="ADAL" clId="{AF8F7103-9D1F-4AE9-81F2-E3DE8BDAC7EA}" dt="2021-10-05T18:13:19.819" v="471" actId="14100"/>
          <ac:graphicFrameMkLst>
            <pc:docMk/>
            <pc:sldMk cId="22626463" sldId="262"/>
            <ac:graphicFrameMk id="23" creationId="{D7967BE6-B083-4586-BBA3-C0BB0CC01D5B}"/>
          </ac:graphicFrameMkLst>
        </pc:graphicFrameChg>
      </pc:sldChg>
      <pc:sldChg chg="addSp delSp modSp new mod">
        <pc:chgData name="Kyle Compare" userId="891172e2-dd70-44cc-b309-916dc8ba9c27" providerId="ADAL" clId="{AF8F7103-9D1F-4AE9-81F2-E3DE8BDAC7EA}" dt="2021-10-05T19:43:53.260" v="483" actId="478"/>
        <pc:sldMkLst>
          <pc:docMk/>
          <pc:sldMk cId="4027367887" sldId="263"/>
        </pc:sldMkLst>
        <pc:spChg chg="del mod">
          <ac:chgData name="Kyle Compare" userId="891172e2-dd70-44cc-b309-916dc8ba9c27" providerId="ADAL" clId="{AF8F7103-9D1F-4AE9-81F2-E3DE8BDAC7EA}" dt="2021-10-05T19:43:53.260" v="483" actId="478"/>
          <ac:spMkLst>
            <pc:docMk/>
            <pc:sldMk cId="4027367887" sldId="263"/>
            <ac:spMk id="2" creationId="{4B595D65-AA41-49F4-AB7A-14F93528D0BA}"/>
          </ac:spMkLst>
        </pc:spChg>
        <pc:spChg chg="del mod">
          <ac:chgData name="Kyle Compare" userId="891172e2-dd70-44cc-b309-916dc8ba9c27" providerId="ADAL" clId="{AF8F7103-9D1F-4AE9-81F2-E3DE8BDAC7EA}" dt="2021-10-05T19:43:51.949" v="481" actId="478"/>
          <ac:spMkLst>
            <pc:docMk/>
            <pc:sldMk cId="4027367887" sldId="263"/>
            <ac:spMk id="3" creationId="{0A577176-4AB7-452C-9304-4E2BA906C374}"/>
          </ac:spMkLst>
        </pc:spChg>
        <pc:picChg chg="add mod">
          <ac:chgData name="Kyle Compare" userId="891172e2-dd70-44cc-b309-916dc8ba9c27" providerId="ADAL" clId="{AF8F7103-9D1F-4AE9-81F2-E3DE8BDAC7EA}" dt="2021-10-05T18:27:20.290" v="479" actId="1076"/>
          <ac:picMkLst>
            <pc:docMk/>
            <pc:sldMk cId="4027367887" sldId="263"/>
            <ac:picMk id="2050" creationId="{9529FC7B-8685-4229-8128-FCE3050D451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fsu-my.sharepoint.com/personal/kac15c_fsu_edu/Documents/Documents/PhD/Research/LakeJacksonSinkhole/data/Data_LakeJacksonSinkhole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</a:t>
            </a:r>
            <a:r>
              <a:rPr lang="en-US" baseline="0"/>
              <a:t> Well </a:t>
            </a:r>
            <a:r>
              <a:rPr lang="en-US"/>
              <a:t>Sulfate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'Anion Conc'!$C$21:$C$37</c:f>
              <c:numCache>
                <c:formatCode>m/d/yyyy\ h:mm</c:formatCode>
                <c:ptCount val="17"/>
                <c:pt idx="0" formatCode="m/d/yy\ h:mm;@">
                  <c:v>44320.53125</c:v>
                </c:pt>
                <c:pt idx="1">
                  <c:v>44355.572222222225</c:v>
                </c:pt>
                <c:pt idx="2">
                  <c:v>44361.847222222219</c:v>
                </c:pt>
                <c:pt idx="3">
                  <c:v>44368.673611111109</c:v>
                </c:pt>
                <c:pt idx="4">
                  <c:v>44372.684027777781</c:v>
                </c:pt>
                <c:pt idx="5">
                  <c:v>44382.565972222219</c:v>
                </c:pt>
                <c:pt idx="6">
                  <c:v>44389.590277777781</c:v>
                </c:pt>
                <c:pt idx="7">
                  <c:v>44396.649305555555</c:v>
                </c:pt>
                <c:pt idx="8">
                  <c:v>44404.625</c:v>
                </c:pt>
                <c:pt idx="9">
                  <c:v>44410.635416666664</c:v>
                </c:pt>
                <c:pt idx="10">
                  <c:v>44417.5</c:v>
                </c:pt>
                <c:pt idx="11">
                  <c:v>44421.4375</c:v>
                </c:pt>
                <c:pt idx="12">
                  <c:v>44425.604166666664</c:v>
                </c:pt>
                <c:pt idx="13">
                  <c:v>44428.479166666664</c:v>
                </c:pt>
                <c:pt idx="14">
                  <c:v>44432.534722222219</c:v>
                </c:pt>
                <c:pt idx="15">
                  <c:v>44434.614583333336</c:v>
                </c:pt>
                <c:pt idx="16">
                  <c:v>44438.472222222219</c:v>
                </c:pt>
              </c:numCache>
            </c:numRef>
          </c:xVal>
          <c:yVal>
            <c:numRef>
              <c:f>'Anion Conc'!$K$21:$K$37</c:f>
              <c:numCache>
                <c:formatCode>0.0000</c:formatCode>
                <c:ptCount val="17"/>
                <c:pt idx="0">
                  <c:v>0</c:v>
                </c:pt>
                <c:pt idx="1">
                  <c:v>44.595700000000001</c:v>
                </c:pt>
                <c:pt idx="2">
                  <c:v>29.4832</c:v>
                </c:pt>
                <c:pt idx="3">
                  <c:v>31.492899999999999</c:v>
                </c:pt>
                <c:pt idx="4">
                  <c:v>3.3079999999999998</c:v>
                </c:pt>
                <c:pt idx="5">
                  <c:v>22.627199999999998</c:v>
                </c:pt>
                <c:pt idx="6">
                  <c:v>6.9850000000000003</c:v>
                </c:pt>
                <c:pt idx="7">
                  <c:v>8.0648999999999997</c:v>
                </c:pt>
                <c:pt idx="8">
                  <c:v>2.3912</c:v>
                </c:pt>
                <c:pt idx="9" formatCode="General">
                  <c:v>1.0297000000000001</c:v>
                </c:pt>
                <c:pt idx="10" formatCode="General">
                  <c:v>6.5907</c:v>
                </c:pt>
                <c:pt idx="11" formatCode="General">
                  <c:v>2.133</c:v>
                </c:pt>
                <c:pt idx="12" formatCode="General">
                  <c:v>4.0995999999999997</c:v>
                </c:pt>
                <c:pt idx="13" formatCode="General">
                  <c:v>2.8304999999999998</c:v>
                </c:pt>
                <c:pt idx="14" formatCode="General">
                  <c:v>2.5767000000000002</c:v>
                </c:pt>
                <c:pt idx="15" formatCode="General">
                  <c:v>2.5981999999999998</c:v>
                </c:pt>
                <c:pt idx="16" formatCode="General">
                  <c:v>3.2696999999999998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0D-429A-B2C4-B7899D589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45807"/>
        <c:axId val="43544975"/>
      </c:scatterChart>
      <c:valAx>
        <c:axId val="43545807"/>
        <c:scaling>
          <c:orientation val="minMax"/>
          <c:min val="443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4975"/>
        <c:crosses val="autoZero"/>
        <c:crossBetween val="midCat"/>
      </c:valAx>
      <c:valAx>
        <c:axId val="4354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5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 Well Magneisum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'Cation Conc'!$C$22:$C$37</c:f>
              <c:numCache>
                <c:formatCode>m/d/yyyy\ h:mm</c:formatCode>
                <c:ptCount val="16"/>
                <c:pt idx="0">
                  <c:v>44355.572222222225</c:v>
                </c:pt>
                <c:pt idx="1">
                  <c:v>44361.847222222219</c:v>
                </c:pt>
                <c:pt idx="2">
                  <c:v>44368.673611111109</c:v>
                </c:pt>
                <c:pt idx="3">
                  <c:v>44372.684027777781</c:v>
                </c:pt>
                <c:pt idx="4">
                  <c:v>44382.565972222219</c:v>
                </c:pt>
                <c:pt idx="5">
                  <c:v>44389.590277777781</c:v>
                </c:pt>
                <c:pt idx="6">
                  <c:v>44396.649305555555</c:v>
                </c:pt>
                <c:pt idx="7">
                  <c:v>44404.625</c:v>
                </c:pt>
                <c:pt idx="8">
                  <c:v>44410.635416666664</c:v>
                </c:pt>
                <c:pt idx="9">
                  <c:v>44417.5</c:v>
                </c:pt>
                <c:pt idx="10">
                  <c:v>44421.4375</c:v>
                </c:pt>
                <c:pt idx="11">
                  <c:v>44425.604166666664</c:v>
                </c:pt>
                <c:pt idx="12">
                  <c:v>44428.479166666664</c:v>
                </c:pt>
                <c:pt idx="13">
                  <c:v>44432.534722222219</c:v>
                </c:pt>
                <c:pt idx="14">
                  <c:v>44434.614583333336</c:v>
                </c:pt>
                <c:pt idx="15">
                  <c:v>44438.472222222219</c:v>
                </c:pt>
              </c:numCache>
            </c:numRef>
          </c:xVal>
          <c:yVal>
            <c:numRef>
              <c:f>'Cation Conc'!$I$22:$I$37</c:f>
              <c:numCache>
                <c:formatCode>0.0000</c:formatCode>
                <c:ptCount val="16"/>
                <c:pt idx="0">
                  <c:v>0.96499999999999997</c:v>
                </c:pt>
                <c:pt idx="1">
                  <c:v>1.4490000000000001</c:v>
                </c:pt>
                <c:pt idx="2">
                  <c:v>1.2410000000000001</c:v>
                </c:pt>
                <c:pt idx="3">
                  <c:v>2.5049999999999999</c:v>
                </c:pt>
                <c:pt idx="4">
                  <c:v>1.579</c:v>
                </c:pt>
                <c:pt idx="5">
                  <c:v>2.2189999999999999</c:v>
                </c:pt>
                <c:pt idx="6">
                  <c:v>2.15</c:v>
                </c:pt>
                <c:pt idx="7">
                  <c:v>2.4750000000000001</c:v>
                </c:pt>
                <c:pt idx="8" formatCode="General">
                  <c:v>2.3530000000000002</c:v>
                </c:pt>
                <c:pt idx="9" formatCode="General">
                  <c:v>2.1880000000000002</c:v>
                </c:pt>
                <c:pt idx="10" formatCode="General">
                  <c:v>2.4740000000000002</c:v>
                </c:pt>
                <c:pt idx="11" formatCode="General">
                  <c:v>2.4119999999999999</c:v>
                </c:pt>
                <c:pt idx="12" formatCode="General">
                  <c:v>2.395</c:v>
                </c:pt>
                <c:pt idx="13" formatCode="General">
                  <c:v>4.069</c:v>
                </c:pt>
                <c:pt idx="14" formatCode="General">
                  <c:v>2.5750000000000002</c:v>
                </c:pt>
                <c:pt idx="15" formatCode="General">
                  <c:v>2.5489999999999999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77-464B-BEA2-1C2A95100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736575"/>
        <c:axId val="946736159"/>
      </c:scatterChart>
      <c:valAx>
        <c:axId val="946736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736159"/>
        <c:crosses val="autoZero"/>
        <c:crossBetween val="midCat"/>
      </c:valAx>
      <c:valAx>
        <c:axId val="9467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736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FSU</a:t>
            </a:r>
            <a:r>
              <a:rPr lang="en-US" baseline="0" dirty="0"/>
              <a:t> </a:t>
            </a:r>
            <a:r>
              <a:rPr lang="en-US" dirty="0"/>
              <a:t>Phosphate</a:t>
            </a:r>
          </a:p>
        </c:rich>
      </c:tx>
      <c:layout>
        <c:manualLayout>
          <c:xMode val="edge"/>
          <c:yMode val="edge"/>
          <c:x val="0.429978427497234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'Anion Conc'!$C$21:$C$37</c:f>
              <c:numCache>
                <c:formatCode>m/d/yyyy\ h:mm</c:formatCode>
                <c:ptCount val="17"/>
                <c:pt idx="0" formatCode="m/d/yy\ h:mm;@">
                  <c:v>44320.53125</c:v>
                </c:pt>
                <c:pt idx="1">
                  <c:v>44355.572222222225</c:v>
                </c:pt>
                <c:pt idx="2">
                  <c:v>44361.847222222219</c:v>
                </c:pt>
                <c:pt idx="3">
                  <c:v>44368.673611111109</c:v>
                </c:pt>
                <c:pt idx="4">
                  <c:v>44372.684027777781</c:v>
                </c:pt>
                <c:pt idx="5">
                  <c:v>44382.565972222219</c:v>
                </c:pt>
                <c:pt idx="6">
                  <c:v>44389.590277777781</c:v>
                </c:pt>
                <c:pt idx="7">
                  <c:v>44396.649305555555</c:v>
                </c:pt>
                <c:pt idx="8">
                  <c:v>44404.625</c:v>
                </c:pt>
                <c:pt idx="9">
                  <c:v>44410.635416666664</c:v>
                </c:pt>
                <c:pt idx="10">
                  <c:v>44417.5</c:v>
                </c:pt>
                <c:pt idx="11">
                  <c:v>44421.4375</c:v>
                </c:pt>
                <c:pt idx="12">
                  <c:v>44425.604166666664</c:v>
                </c:pt>
                <c:pt idx="13">
                  <c:v>44428.479166666664</c:v>
                </c:pt>
                <c:pt idx="14">
                  <c:v>44432.534722222219</c:v>
                </c:pt>
                <c:pt idx="15">
                  <c:v>44434.614583333336</c:v>
                </c:pt>
                <c:pt idx="16">
                  <c:v>44438.472222222219</c:v>
                </c:pt>
              </c:numCache>
            </c:numRef>
          </c:xVal>
          <c:yVal>
            <c:numRef>
              <c:f>'Anion Conc'!$J$21:$J$37</c:f>
              <c:numCache>
                <c:formatCode>0.0000</c:formatCode>
                <c:ptCount val="17"/>
                <c:pt idx="0">
                  <c:v>0</c:v>
                </c:pt>
                <c:pt idx="1">
                  <c:v>1.8107</c:v>
                </c:pt>
                <c:pt idx="2">
                  <c:v>2.2803</c:v>
                </c:pt>
                <c:pt idx="3">
                  <c:v>1.3937999999999999</c:v>
                </c:pt>
                <c:pt idx="4">
                  <c:v>0</c:v>
                </c:pt>
                <c:pt idx="5">
                  <c:v>1.077</c:v>
                </c:pt>
                <c:pt idx="6">
                  <c:v>0.5696</c:v>
                </c:pt>
                <c:pt idx="7">
                  <c:v>0</c:v>
                </c:pt>
                <c:pt idx="8">
                  <c:v>0</c:v>
                </c:pt>
                <c:pt idx="9" formatCode="General">
                  <c:v>0.44350000000000001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42-4F91-BD2A-4AFAB4EFD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60207"/>
        <c:axId val="200965199"/>
      </c:scatterChart>
      <c:valAx>
        <c:axId val="200960207"/>
        <c:scaling>
          <c:orientation val="minMax"/>
          <c:min val="443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65199"/>
        <c:crosses val="autoZero"/>
        <c:crossBetween val="midCat"/>
      </c:valAx>
      <c:valAx>
        <c:axId val="20096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60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 Chloride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'Anion Conc'!$D$21:$D$37</c:f>
              <c:numCache>
                <c:formatCode>m/d/yy\ h:mm;@</c:formatCode>
                <c:ptCount val="17"/>
                <c:pt idx="0">
                  <c:v>44321.704861111109</c:v>
                </c:pt>
                <c:pt idx="1">
                  <c:v>44359.005555555559</c:v>
                </c:pt>
                <c:pt idx="2">
                  <c:v>44362.057638888888</c:v>
                </c:pt>
                <c:pt idx="3">
                  <c:v>44368.772222222222</c:v>
                </c:pt>
                <c:pt idx="4">
                  <c:v>44372.779166666667</c:v>
                </c:pt>
                <c:pt idx="5">
                  <c:v>44382.629861111112</c:v>
                </c:pt>
                <c:pt idx="6">
                  <c:v>44389.636111111111</c:v>
                </c:pt>
                <c:pt idx="7">
                  <c:v>44396.921527777777</c:v>
                </c:pt>
                <c:pt idx="8">
                  <c:v>44404.787499999999</c:v>
                </c:pt>
                <c:pt idx="9">
                  <c:v>44412.791666666664</c:v>
                </c:pt>
                <c:pt idx="10">
                  <c:v>44417.585416666669</c:v>
                </c:pt>
                <c:pt idx="11">
                  <c:v>44421.522916666669</c:v>
                </c:pt>
                <c:pt idx="12">
                  <c:v>44426.727777777778</c:v>
                </c:pt>
                <c:pt idx="13">
                  <c:v>44428.605555555558</c:v>
                </c:pt>
                <c:pt idx="14">
                  <c:v>44432.631944444445</c:v>
                </c:pt>
                <c:pt idx="15">
                  <c:v>44435.761805555558</c:v>
                </c:pt>
                <c:pt idx="16">
                  <c:v>44438.57708333333</c:v>
                </c:pt>
              </c:numCache>
            </c:numRef>
          </c:xVal>
          <c:yVal>
            <c:numRef>
              <c:f>'Anion Conc'!$F$21:$F$37</c:f>
              <c:numCache>
                <c:formatCode>0.0000</c:formatCode>
                <c:ptCount val="17"/>
                <c:pt idx="0">
                  <c:v>14.7559</c:v>
                </c:pt>
                <c:pt idx="1">
                  <c:v>11.1981</c:v>
                </c:pt>
                <c:pt idx="2">
                  <c:v>8.1579999999999995</c:v>
                </c:pt>
                <c:pt idx="3">
                  <c:v>8.5643999999999991</c:v>
                </c:pt>
                <c:pt idx="4">
                  <c:v>3.9777</c:v>
                </c:pt>
                <c:pt idx="5">
                  <c:v>6.9474</c:v>
                </c:pt>
                <c:pt idx="6">
                  <c:v>4.5815000000000001</c:v>
                </c:pt>
                <c:pt idx="7">
                  <c:v>4.0540000000000003</c:v>
                </c:pt>
                <c:pt idx="8">
                  <c:v>3.9832000000000001</c:v>
                </c:pt>
                <c:pt idx="9" formatCode="General">
                  <c:v>4.1501999999999999</c:v>
                </c:pt>
                <c:pt idx="10" formatCode="General">
                  <c:v>4.5053999999999998</c:v>
                </c:pt>
                <c:pt idx="11" formatCode="General">
                  <c:v>3.3254999999999999</c:v>
                </c:pt>
                <c:pt idx="12" formatCode="General">
                  <c:v>5.6631999999999998</c:v>
                </c:pt>
                <c:pt idx="13" formatCode="General">
                  <c:v>3.7877999999999998</c:v>
                </c:pt>
                <c:pt idx="14" formatCode="General">
                  <c:v>3.1858</c:v>
                </c:pt>
                <c:pt idx="15" formatCode="General">
                  <c:v>3.5411999999999999</c:v>
                </c:pt>
                <c:pt idx="16" formatCode="General">
                  <c:v>4.5199999999999996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C2-49CA-9DF7-A175702E2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8853695"/>
        <c:axId val="828853279"/>
      </c:scatterChart>
      <c:valAx>
        <c:axId val="828853695"/>
        <c:scaling>
          <c:orientation val="minMax"/>
          <c:min val="443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3279"/>
        <c:crosses val="autoZero"/>
        <c:crossBetween val="midCat"/>
      </c:valAx>
      <c:valAx>
        <c:axId val="82885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3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TDS FSU Well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T_pH_SC_TDS!$C$21:$C$37</c:f>
              <c:numCache>
                <c:formatCode>m/d/yyyy\ h:mm</c:formatCode>
                <c:ptCount val="17"/>
                <c:pt idx="0" formatCode="m/d/yy\ h:mm;@">
                  <c:v>44320.53125</c:v>
                </c:pt>
                <c:pt idx="1">
                  <c:v>44355.572222222225</c:v>
                </c:pt>
                <c:pt idx="2">
                  <c:v>44361.847222222219</c:v>
                </c:pt>
                <c:pt idx="3">
                  <c:v>44368.673611111109</c:v>
                </c:pt>
                <c:pt idx="4">
                  <c:v>44372.684027777781</c:v>
                </c:pt>
                <c:pt idx="5">
                  <c:v>44382.565972222219</c:v>
                </c:pt>
                <c:pt idx="6">
                  <c:v>44389.590277777781</c:v>
                </c:pt>
                <c:pt idx="7">
                  <c:v>44396.649305555555</c:v>
                </c:pt>
                <c:pt idx="8">
                  <c:v>44404.625</c:v>
                </c:pt>
                <c:pt idx="9">
                  <c:v>44410.635416666664</c:v>
                </c:pt>
                <c:pt idx="10">
                  <c:v>44417.5</c:v>
                </c:pt>
                <c:pt idx="11">
                  <c:v>44421.4375</c:v>
                </c:pt>
                <c:pt idx="12">
                  <c:v>44425.604166666664</c:v>
                </c:pt>
                <c:pt idx="13">
                  <c:v>44428.479166666664</c:v>
                </c:pt>
                <c:pt idx="14">
                  <c:v>44432.534722222219</c:v>
                </c:pt>
                <c:pt idx="15">
                  <c:v>44434.614583333336</c:v>
                </c:pt>
                <c:pt idx="16">
                  <c:v>44438.472222222219</c:v>
                </c:pt>
              </c:numCache>
            </c:numRef>
          </c:xVal>
          <c:yVal>
            <c:numRef>
              <c:f>T_pH_SC_TDS!$H$21:$H$37</c:f>
              <c:numCache>
                <c:formatCode>0</c:formatCode>
                <c:ptCount val="17"/>
                <c:pt idx="0">
                  <c:v>163</c:v>
                </c:pt>
                <c:pt idx="1">
                  <c:v>163</c:v>
                </c:pt>
                <c:pt idx="2">
                  <c:v>177</c:v>
                </c:pt>
                <c:pt idx="3">
                  <c:v>172</c:v>
                </c:pt>
                <c:pt idx="4">
                  <c:v>243</c:v>
                </c:pt>
                <c:pt idx="5">
                  <c:v>184</c:v>
                </c:pt>
                <c:pt idx="6">
                  <c:v>235</c:v>
                </c:pt>
                <c:pt idx="7">
                  <c:v>178.85</c:v>
                </c:pt>
                <c:pt idx="8">
                  <c:v>180.67000000000002</c:v>
                </c:pt>
                <c:pt idx="9">
                  <c:v>183.32999999999998</c:v>
                </c:pt>
                <c:pt idx="10">
                  <c:v>174.72</c:v>
                </c:pt>
                <c:pt idx="11">
                  <c:v>172.89999999999998</c:v>
                </c:pt>
                <c:pt idx="12">
                  <c:v>175</c:v>
                </c:pt>
                <c:pt idx="13">
                  <c:v>156.79999999999998</c:v>
                </c:pt>
                <c:pt idx="14">
                  <c:v>156.79999999999998</c:v>
                </c:pt>
                <c:pt idx="15">
                  <c:v>157.5</c:v>
                </c:pt>
                <c:pt idx="16">
                  <c:v>158.19999999999999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DC-464D-BC34-BB6C7D273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375343"/>
        <c:axId val="747374927"/>
      </c:scatterChart>
      <c:valAx>
        <c:axId val="747375343"/>
        <c:scaling>
          <c:orientation val="minMax"/>
          <c:min val="443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374927"/>
        <c:crosses val="autoZero"/>
        <c:crossBetween val="midCat"/>
      </c:valAx>
      <c:valAx>
        <c:axId val="74737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3753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FSU</a:t>
            </a:r>
            <a:r>
              <a:rPr lang="en-US" baseline="0" dirty="0"/>
              <a:t> </a:t>
            </a:r>
            <a:r>
              <a:rPr lang="en-US" dirty="0"/>
              <a:t>Phosphate</a:t>
            </a:r>
          </a:p>
        </c:rich>
      </c:tx>
      <c:layout>
        <c:manualLayout>
          <c:xMode val="edge"/>
          <c:yMode val="edge"/>
          <c:x val="0.429978427497234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'Anion Conc'!$C$21:$C$37</c:f>
              <c:numCache>
                <c:formatCode>m/d/yyyy\ h:mm</c:formatCode>
                <c:ptCount val="17"/>
                <c:pt idx="0" formatCode="m/d/yy\ h:mm;@">
                  <c:v>44320.53125</c:v>
                </c:pt>
                <c:pt idx="1">
                  <c:v>44355.572222222225</c:v>
                </c:pt>
                <c:pt idx="2">
                  <c:v>44361.847222222219</c:v>
                </c:pt>
                <c:pt idx="3">
                  <c:v>44368.673611111109</c:v>
                </c:pt>
                <c:pt idx="4">
                  <c:v>44372.684027777781</c:v>
                </c:pt>
                <c:pt idx="5">
                  <c:v>44382.565972222219</c:v>
                </c:pt>
                <c:pt idx="6">
                  <c:v>44389.590277777781</c:v>
                </c:pt>
                <c:pt idx="7">
                  <c:v>44396.649305555555</c:v>
                </c:pt>
                <c:pt idx="8">
                  <c:v>44404.625</c:v>
                </c:pt>
                <c:pt idx="9">
                  <c:v>44410.635416666664</c:v>
                </c:pt>
                <c:pt idx="10">
                  <c:v>44417.5</c:v>
                </c:pt>
                <c:pt idx="11">
                  <c:v>44421.4375</c:v>
                </c:pt>
                <c:pt idx="12">
                  <c:v>44425.604166666664</c:v>
                </c:pt>
                <c:pt idx="13">
                  <c:v>44428.479166666664</c:v>
                </c:pt>
                <c:pt idx="14">
                  <c:v>44432.534722222219</c:v>
                </c:pt>
                <c:pt idx="15">
                  <c:v>44434.614583333336</c:v>
                </c:pt>
                <c:pt idx="16">
                  <c:v>44438.472222222219</c:v>
                </c:pt>
              </c:numCache>
            </c:numRef>
          </c:xVal>
          <c:yVal>
            <c:numRef>
              <c:f>'Anion Conc'!$J$21:$J$37</c:f>
              <c:numCache>
                <c:formatCode>0.0000</c:formatCode>
                <c:ptCount val="17"/>
                <c:pt idx="0">
                  <c:v>0</c:v>
                </c:pt>
                <c:pt idx="1">
                  <c:v>1.8107</c:v>
                </c:pt>
                <c:pt idx="2">
                  <c:v>2.2803</c:v>
                </c:pt>
                <c:pt idx="3">
                  <c:v>1.3937999999999999</c:v>
                </c:pt>
                <c:pt idx="4">
                  <c:v>0</c:v>
                </c:pt>
                <c:pt idx="5">
                  <c:v>1.077</c:v>
                </c:pt>
                <c:pt idx="6">
                  <c:v>0.5696</c:v>
                </c:pt>
                <c:pt idx="7">
                  <c:v>0</c:v>
                </c:pt>
                <c:pt idx="8">
                  <c:v>0</c:v>
                </c:pt>
                <c:pt idx="9" formatCode="General">
                  <c:v>0.44350000000000001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66-477A-AFC8-759FE6077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60207"/>
        <c:axId val="200965199"/>
      </c:scatterChart>
      <c:valAx>
        <c:axId val="200960207"/>
        <c:scaling>
          <c:orientation val="minMax"/>
          <c:min val="443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65199"/>
        <c:crosses val="autoZero"/>
        <c:crossBetween val="midCat"/>
      </c:valAx>
      <c:valAx>
        <c:axId val="20096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60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</a:t>
            </a:r>
            <a:r>
              <a:rPr lang="en-US" baseline="0"/>
              <a:t> Well Nitrate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'Anion Conc'!$C$21:$C$37</c:f>
              <c:numCache>
                <c:formatCode>m/d/yyyy\ h:mm</c:formatCode>
                <c:ptCount val="17"/>
                <c:pt idx="0" formatCode="m/d/yy\ h:mm;@">
                  <c:v>44320.53125</c:v>
                </c:pt>
                <c:pt idx="1">
                  <c:v>44355.572222222225</c:v>
                </c:pt>
                <c:pt idx="2">
                  <c:v>44361.847222222219</c:v>
                </c:pt>
                <c:pt idx="3">
                  <c:v>44368.673611111109</c:v>
                </c:pt>
                <c:pt idx="4">
                  <c:v>44372.684027777781</c:v>
                </c:pt>
                <c:pt idx="5">
                  <c:v>44382.565972222219</c:v>
                </c:pt>
                <c:pt idx="6">
                  <c:v>44389.590277777781</c:v>
                </c:pt>
                <c:pt idx="7">
                  <c:v>44396.649305555555</c:v>
                </c:pt>
                <c:pt idx="8">
                  <c:v>44404.625</c:v>
                </c:pt>
                <c:pt idx="9">
                  <c:v>44410.635416666664</c:v>
                </c:pt>
                <c:pt idx="10">
                  <c:v>44417.5</c:v>
                </c:pt>
                <c:pt idx="11">
                  <c:v>44421.4375</c:v>
                </c:pt>
                <c:pt idx="12">
                  <c:v>44425.604166666664</c:v>
                </c:pt>
                <c:pt idx="13">
                  <c:v>44428.479166666664</c:v>
                </c:pt>
                <c:pt idx="14">
                  <c:v>44432.534722222219</c:v>
                </c:pt>
                <c:pt idx="15">
                  <c:v>44434.614583333336</c:v>
                </c:pt>
                <c:pt idx="16">
                  <c:v>44438.472222222219</c:v>
                </c:pt>
              </c:numCache>
            </c:numRef>
          </c:xVal>
          <c:yVal>
            <c:numRef>
              <c:f>'Anion Conc'!$I$21:$I$37</c:f>
              <c:numCache>
                <c:formatCode>0.0000</c:formatCode>
                <c:ptCount val="17"/>
                <c:pt idx="0">
                  <c:v>7.8398000000000003</c:v>
                </c:pt>
                <c:pt idx="1">
                  <c:v>7.3822999999999999</c:v>
                </c:pt>
                <c:pt idx="2">
                  <c:v>5.1840000000000002</c:v>
                </c:pt>
                <c:pt idx="3">
                  <c:v>5.1757999999999997</c:v>
                </c:pt>
                <c:pt idx="4">
                  <c:v>0.96040000000000003</c:v>
                </c:pt>
                <c:pt idx="5">
                  <c:v>4.4016999999999999</c:v>
                </c:pt>
                <c:pt idx="6">
                  <c:v>1.7942</c:v>
                </c:pt>
                <c:pt idx="7">
                  <c:v>1.6808000000000001</c:v>
                </c:pt>
                <c:pt idx="8">
                  <c:v>0.74060000000000004</c:v>
                </c:pt>
                <c:pt idx="9" formatCode="General">
                  <c:v>1.0297000000000001</c:v>
                </c:pt>
                <c:pt idx="10" formatCode="General">
                  <c:v>1.6788000000000001</c:v>
                </c:pt>
                <c:pt idx="11" formatCode="General">
                  <c:v>0.7147</c:v>
                </c:pt>
                <c:pt idx="12" formatCode="General">
                  <c:v>1.1223000000000001</c:v>
                </c:pt>
                <c:pt idx="13" formatCode="General">
                  <c:v>0.87709999999999999</c:v>
                </c:pt>
                <c:pt idx="14" formatCode="General">
                  <c:v>0.79920000000000002</c:v>
                </c:pt>
                <c:pt idx="15" formatCode="General">
                  <c:v>0</c:v>
                </c:pt>
                <c:pt idx="16" formatCode="General">
                  <c:v>1.0387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56-4CB5-A15A-2915CB83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8652271"/>
        <c:axId val="748654351"/>
      </c:scatterChart>
      <c:valAx>
        <c:axId val="748652271"/>
        <c:scaling>
          <c:orientation val="minMax"/>
          <c:min val="443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654351"/>
        <c:crosses val="autoZero"/>
        <c:crossBetween val="midCat"/>
      </c:valAx>
      <c:valAx>
        <c:axId val="74865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65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 Well Calcium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55973821705782E-2"/>
          <c:y val="0.25981481481481483"/>
          <c:w val="0.8412092244599938"/>
          <c:h val="0.6278501992806454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'Cation Conc'!$C$22:$C$37</c:f>
              <c:numCache>
                <c:formatCode>m/d/yyyy\ h:mm</c:formatCode>
                <c:ptCount val="16"/>
                <c:pt idx="0">
                  <c:v>44355.572222222225</c:v>
                </c:pt>
                <c:pt idx="1">
                  <c:v>44361.847222222219</c:v>
                </c:pt>
                <c:pt idx="2">
                  <c:v>44368.673611111109</c:v>
                </c:pt>
                <c:pt idx="3">
                  <c:v>44372.684027777781</c:v>
                </c:pt>
                <c:pt idx="4">
                  <c:v>44382.565972222219</c:v>
                </c:pt>
                <c:pt idx="5">
                  <c:v>44389.590277777781</c:v>
                </c:pt>
                <c:pt idx="6">
                  <c:v>44396.649305555555</c:v>
                </c:pt>
                <c:pt idx="7">
                  <c:v>44404.625</c:v>
                </c:pt>
                <c:pt idx="8">
                  <c:v>44410.635416666664</c:v>
                </c:pt>
                <c:pt idx="9">
                  <c:v>44417.5</c:v>
                </c:pt>
                <c:pt idx="10">
                  <c:v>44421.4375</c:v>
                </c:pt>
                <c:pt idx="11">
                  <c:v>44425.604166666664</c:v>
                </c:pt>
                <c:pt idx="12">
                  <c:v>44428.479166666664</c:v>
                </c:pt>
                <c:pt idx="13">
                  <c:v>44432.534722222219</c:v>
                </c:pt>
                <c:pt idx="14">
                  <c:v>44434.614583333336</c:v>
                </c:pt>
                <c:pt idx="15">
                  <c:v>44438.472222222219</c:v>
                </c:pt>
              </c:numCache>
            </c:numRef>
          </c:xVal>
          <c:yVal>
            <c:numRef>
              <c:f>'Cation Conc'!$J$22:$J$37</c:f>
              <c:numCache>
                <c:formatCode>0.0000</c:formatCode>
                <c:ptCount val="16"/>
                <c:pt idx="0">
                  <c:v>23.783999999999999</c:v>
                </c:pt>
                <c:pt idx="1">
                  <c:v>30.762</c:v>
                </c:pt>
                <c:pt idx="2">
                  <c:v>31.03</c:v>
                </c:pt>
                <c:pt idx="3">
                  <c:v>69.736999999999995</c:v>
                </c:pt>
                <c:pt idx="4">
                  <c:v>39.313000000000002</c:v>
                </c:pt>
                <c:pt idx="5">
                  <c:v>63.997999999999998</c:v>
                </c:pt>
                <c:pt idx="6">
                  <c:v>59.432000000000002</c:v>
                </c:pt>
                <c:pt idx="7">
                  <c:v>70.061000000000007</c:v>
                </c:pt>
                <c:pt idx="8" formatCode="General">
                  <c:v>67.888000000000005</c:v>
                </c:pt>
                <c:pt idx="9" formatCode="General">
                  <c:v>63.637</c:v>
                </c:pt>
                <c:pt idx="10" formatCode="General">
                  <c:v>70.337999999999994</c:v>
                </c:pt>
                <c:pt idx="11" formatCode="General">
                  <c:v>71.861000000000004</c:v>
                </c:pt>
                <c:pt idx="12" formatCode="General">
                  <c:v>70.616</c:v>
                </c:pt>
                <c:pt idx="13" formatCode="General">
                  <c:v>69.128</c:v>
                </c:pt>
                <c:pt idx="14" formatCode="General">
                  <c:v>69.512</c:v>
                </c:pt>
                <c:pt idx="15" formatCode="General">
                  <c:v>69.742999999999995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96-489F-9679-9F5873B82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187183"/>
        <c:axId val="59185519"/>
      </c:scatterChart>
      <c:valAx>
        <c:axId val="59187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85519"/>
        <c:crosses val="autoZero"/>
        <c:crossBetween val="midCat"/>
      </c:valAx>
      <c:valAx>
        <c:axId val="5918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871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 Well Sodium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'Cation Conc'!$C$22:$C$37</c:f>
              <c:numCache>
                <c:formatCode>m/d/yyyy\ h:mm</c:formatCode>
                <c:ptCount val="16"/>
                <c:pt idx="0">
                  <c:v>44355.572222222225</c:v>
                </c:pt>
                <c:pt idx="1">
                  <c:v>44361.847222222219</c:v>
                </c:pt>
                <c:pt idx="2">
                  <c:v>44368.673611111109</c:v>
                </c:pt>
                <c:pt idx="3">
                  <c:v>44372.684027777781</c:v>
                </c:pt>
                <c:pt idx="4">
                  <c:v>44382.565972222219</c:v>
                </c:pt>
                <c:pt idx="5">
                  <c:v>44389.590277777781</c:v>
                </c:pt>
                <c:pt idx="6">
                  <c:v>44396.649305555555</c:v>
                </c:pt>
                <c:pt idx="7">
                  <c:v>44404.625</c:v>
                </c:pt>
                <c:pt idx="8">
                  <c:v>44410.635416666664</c:v>
                </c:pt>
                <c:pt idx="9">
                  <c:v>44417.5</c:v>
                </c:pt>
                <c:pt idx="10">
                  <c:v>44421.4375</c:v>
                </c:pt>
                <c:pt idx="11">
                  <c:v>44425.604166666664</c:v>
                </c:pt>
                <c:pt idx="12">
                  <c:v>44428.479166666664</c:v>
                </c:pt>
                <c:pt idx="13">
                  <c:v>44432.534722222219</c:v>
                </c:pt>
                <c:pt idx="14">
                  <c:v>44434.614583333336</c:v>
                </c:pt>
                <c:pt idx="15">
                  <c:v>44438.472222222219</c:v>
                </c:pt>
              </c:numCache>
            </c:numRef>
          </c:xVal>
          <c:yVal>
            <c:numRef>
              <c:f>'Cation Conc'!$F$22:$F$37</c:f>
              <c:numCache>
                <c:formatCode>0.0000</c:formatCode>
                <c:ptCount val="16"/>
                <c:pt idx="0">
                  <c:v>16.942</c:v>
                </c:pt>
                <c:pt idx="1">
                  <c:v>16.106999999999999</c:v>
                </c:pt>
                <c:pt idx="2">
                  <c:v>15.145</c:v>
                </c:pt>
                <c:pt idx="3">
                  <c:v>4.2380000000000004</c:v>
                </c:pt>
                <c:pt idx="4">
                  <c:v>11.74</c:v>
                </c:pt>
                <c:pt idx="5">
                  <c:v>5.7229999999999999</c:v>
                </c:pt>
                <c:pt idx="6">
                  <c:v>6.7990000000000004</c:v>
                </c:pt>
                <c:pt idx="7">
                  <c:v>5.6070000000000002</c:v>
                </c:pt>
                <c:pt idx="8" formatCode="General">
                  <c:v>4.7720000000000002</c:v>
                </c:pt>
                <c:pt idx="9" formatCode="General">
                  <c:v>5.58</c:v>
                </c:pt>
                <c:pt idx="10" formatCode="General">
                  <c:v>3.8380000000000001</c:v>
                </c:pt>
                <c:pt idx="11" formatCode="General">
                  <c:v>4.1950000000000003</c:v>
                </c:pt>
                <c:pt idx="12" formatCode="General">
                  <c:v>4.54</c:v>
                </c:pt>
                <c:pt idx="13" formatCode="General">
                  <c:v>4.2610000000000001</c:v>
                </c:pt>
                <c:pt idx="14" formatCode="General">
                  <c:v>4.1909999999999998</c:v>
                </c:pt>
                <c:pt idx="15" formatCode="General">
                  <c:v>3.9159999999999999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A-41C9-8460-BFCC2FFF3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85855"/>
        <c:axId val="56991679"/>
      </c:scatterChart>
      <c:valAx>
        <c:axId val="56985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91679"/>
        <c:crosses val="autoZero"/>
        <c:crossBetween val="midCat"/>
      </c:valAx>
      <c:valAx>
        <c:axId val="56991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85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 Well Calcium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'Cation Conc'!$C$22:$C$37</c:f>
              <c:numCache>
                <c:formatCode>m/d/yyyy\ h:mm</c:formatCode>
                <c:ptCount val="16"/>
                <c:pt idx="0">
                  <c:v>44355.572222222225</c:v>
                </c:pt>
                <c:pt idx="1">
                  <c:v>44361.847222222219</c:v>
                </c:pt>
                <c:pt idx="2">
                  <c:v>44368.673611111109</c:v>
                </c:pt>
                <c:pt idx="3">
                  <c:v>44372.684027777781</c:v>
                </c:pt>
                <c:pt idx="4">
                  <c:v>44382.565972222219</c:v>
                </c:pt>
                <c:pt idx="5">
                  <c:v>44389.590277777781</c:v>
                </c:pt>
                <c:pt idx="6">
                  <c:v>44396.649305555555</c:v>
                </c:pt>
                <c:pt idx="7">
                  <c:v>44404.625</c:v>
                </c:pt>
                <c:pt idx="8">
                  <c:v>44410.635416666664</c:v>
                </c:pt>
                <c:pt idx="9">
                  <c:v>44417.5</c:v>
                </c:pt>
                <c:pt idx="10">
                  <c:v>44421.4375</c:v>
                </c:pt>
                <c:pt idx="11">
                  <c:v>44425.604166666664</c:v>
                </c:pt>
                <c:pt idx="12">
                  <c:v>44428.479166666664</c:v>
                </c:pt>
                <c:pt idx="13">
                  <c:v>44432.534722222219</c:v>
                </c:pt>
                <c:pt idx="14">
                  <c:v>44434.614583333336</c:v>
                </c:pt>
                <c:pt idx="15">
                  <c:v>44438.472222222219</c:v>
                </c:pt>
              </c:numCache>
            </c:numRef>
          </c:xVal>
          <c:yVal>
            <c:numRef>
              <c:f>'Cation Conc'!$J$22:$J$37</c:f>
              <c:numCache>
                <c:formatCode>0.0000</c:formatCode>
                <c:ptCount val="16"/>
                <c:pt idx="0">
                  <c:v>23.783999999999999</c:v>
                </c:pt>
                <c:pt idx="1">
                  <c:v>30.762</c:v>
                </c:pt>
                <c:pt idx="2">
                  <c:v>31.03</c:v>
                </c:pt>
                <c:pt idx="3">
                  <c:v>69.736999999999995</c:v>
                </c:pt>
                <c:pt idx="4">
                  <c:v>39.313000000000002</c:v>
                </c:pt>
                <c:pt idx="5">
                  <c:v>63.997999999999998</c:v>
                </c:pt>
                <c:pt idx="6">
                  <c:v>59.432000000000002</c:v>
                </c:pt>
                <c:pt idx="7">
                  <c:v>70.061000000000007</c:v>
                </c:pt>
                <c:pt idx="8" formatCode="General">
                  <c:v>67.888000000000005</c:v>
                </c:pt>
                <c:pt idx="9" formatCode="General">
                  <c:v>63.637</c:v>
                </c:pt>
                <c:pt idx="10" formatCode="General">
                  <c:v>70.337999999999994</c:v>
                </c:pt>
                <c:pt idx="11" formatCode="General">
                  <c:v>71.861000000000004</c:v>
                </c:pt>
                <c:pt idx="12" formatCode="General">
                  <c:v>70.616</c:v>
                </c:pt>
                <c:pt idx="13" formatCode="General">
                  <c:v>69.128</c:v>
                </c:pt>
                <c:pt idx="14" formatCode="General">
                  <c:v>69.512</c:v>
                </c:pt>
                <c:pt idx="15" formatCode="General">
                  <c:v>69.742999999999995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CE-4DD6-B78F-88A911D92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187183"/>
        <c:axId val="59185519"/>
      </c:scatterChart>
      <c:valAx>
        <c:axId val="59187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85519"/>
        <c:crosses val="autoZero"/>
        <c:crossBetween val="midCat"/>
      </c:valAx>
      <c:valAx>
        <c:axId val="5918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Calcium ppm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871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 Well Sodium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'Cation Conc'!$C$22:$C$37</c:f>
              <c:numCache>
                <c:formatCode>m/d/yyyy\ h:mm</c:formatCode>
                <c:ptCount val="16"/>
                <c:pt idx="0">
                  <c:v>44355.572222222225</c:v>
                </c:pt>
                <c:pt idx="1">
                  <c:v>44361.847222222219</c:v>
                </c:pt>
                <c:pt idx="2">
                  <c:v>44368.673611111109</c:v>
                </c:pt>
                <c:pt idx="3">
                  <c:v>44372.684027777781</c:v>
                </c:pt>
                <c:pt idx="4">
                  <c:v>44382.565972222219</c:v>
                </c:pt>
                <c:pt idx="5">
                  <c:v>44389.590277777781</c:v>
                </c:pt>
                <c:pt idx="6">
                  <c:v>44396.649305555555</c:v>
                </c:pt>
                <c:pt idx="7">
                  <c:v>44404.625</c:v>
                </c:pt>
                <c:pt idx="8">
                  <c:v>44410.635416666664</c:v>
                </c:pt>
                <c:pt idx="9">
                  <c:v>44417.5</c:v>
                </c:pt>
                <c:pt idx="10">
                  <c:v>44421.4375</c:v>
                </c:pt>
                <c:pt idx="11">
                  <c:v>44425.604166666664</c:v>
                </c:pt>
                <c:pt idx="12">
                  <c:v>44428.479166666664</c:v>
                </c:pt>
                <c:pt idx="13">
                  <c:v>44432.534722222219</c:v>
                </c:pt>
                <c:pt idx="14">
                  <c:v>44434.614583333336</c:v>
                </c:pt>
                <c:pt idx="15">
                  <c:v>44438.472222222219</c:v>
                </c:pt>
              </c:numCache>
            </c:numRef>
          </c:xVal>
          <c:yVal>
            <c:numRef>
              <c:f>'Cation Conc'!$F$22:$F$37</c:f>
              <c:numCache>
                <c:formatCode>0.0000</c:formatCode>
                <c:ptCount val="16"/>
                <c:pt idx="0">
                  <c:v>16.942</c:v>
                </c:pt>
                <c:pt idx="1">
                  <c:v>16.106999999999999</c:v>
                </c:pt>
                <c:pt idx="2">
                  <c:v>15.145</c:v>
                </c:pt>
                <c:pt idx="3">
                  <c:v>4.2380000000000004</c:v>
                </c:pt>
                <c:pt idx="4">
                  <c:v>11.74</c:v>
                </c:pt>
                <c:pt idx="5">
                  <c:v>5.7229999999999999</c:v>
                </c:pt>
                <c:pt idx="6">
                  <c:v>6.7990000000000004</c:v>
                </c:pt>
                <c:pt idx="7">
                  <c:v>5.6070000000000002</c:v>
                </c:pt>
                <c:pt idx="8" formatCode="General">
                  <c:v>4.7720000000000002</c:v>
                </c:pt>
                <c:pt idx="9" formatCode="General">
                  <c:v>5.58</c:v>
                </c:pt>
                <c:pt idx="10" formatCode="General">
                  <c:v>3.8380000000000001</c:v>
                </c:pt>
                <c:pt idx="11" formatCode="General">
                  <c:v>4.1950000000000003</c:v>
                </c:pt>
                <c:pt idx="12" formatCode="General">
                  <c:v>4.54</c:v>
                </c:pt>
                <c:pt idx="13" formatCode="General">
                  <c:v>4.2610000000000001</c:v>
                </c:pt>
                <c:pt idx="14" formatCode="General">
                  <c:v>4.1909999999999998</c:v>
                </c:pt>
                <c:pt idx="15" formatCode="General">
                  <c:v>3.9159999999999999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C8-4528-B3E9-100BD76FA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85855"/>
        <c:axId val="56991679"/>
      </c:scatterChart>
      <c:valAx>
        <c:axId val="56985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91679"/>
        <c:crosses val="autoZero"/>
        <c:crossBetween val="midCat"/>
      </c:valAx>
      <c:valAx>
        <c:axId val="56991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85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FSU Chloride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755544756615924E-2"/>
          <c:y val="0.2378133147116229"/>
          <c:w val="0.90996930573986057"/>
          <c:h val="0.56671644654303377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'Anion Conc'!$D$21:$D$37</c:f>
              <c:numCache>
                <c:formatCode>m/d/yy\ h:mm;@</c:formatCode>
                <c:ptCount val="17"/>
                <c:pt idx="0">
                  <c:v>44321.704861111109</c:v>
                </c:pt>
                <c:pt idx="1">
                  <c:v>44359.005555555559</c:v>
                </c:pt>
                <c:pt idx="2">
                  <c:v>44362.057638888888</c:v>
                </c:pt>
                <c:pt idx="3">
                  <c:v>44368.772222222222</c:v>
                </c:pt>
                <c:pt idx="4">
                  <c:v>44372.779166666667</c:v>
                </c:pt>
                <c:pt idx="5">
                  <c:v>44382.629861111112</c:v>
                </c:pt>
                <c:pt idx="6">
                  <c:v>44389.636111111111</c:v>
                </c:pt>
                <c:pt idx="7">
                  <c:v>44396.921527777777</c:v>
                </c:pt>
                <c:pt idx="8">
                  <c:v>44404.787499999999</c:v>
                </c:pt>
                <c:pt idx="9">
                  <c:v>44412.791666666664</c:v>
                </c:pt>
                <c:pt idx="10">
                  <c:v>44417.585416666669</c:v>
                </c:pt>
                <c:pt idx="11">
                  <c:v>44421.522916666669</c:v>
                </c:pt>
                <c:pt idx="12">
                  <c:v>44426.727777777778</c:v>
                </c:pt>
                <c:pt idx="13">
                  <c:v>44428.605555555558</c:v>
                </c:pt>
                <c:pt idx="14">
                  <c:v>44432.631944444445</c:v>
                </c:pt>
                <c:pt idx="15">
                  <c:v>44435.761805555558</c:v>
                </c:pt>
                <c:pt idx="16">
                  <c:v>44438.57708333333</c:v>
                </c:pt>
              </c:numCache>
            </c:numRef>
          </c:xVal>
          <c:yVal>
            <c:numRef>
              <c:f>'Anion Conc'!$F$21:$F$37</c:f>
              <c:numCache>
                <c:formatCode>0.0000</c:formatCode>
                <c:ptCount val="17"/>
                <c:pt idx="0">
                  <c:v>14.7559</c:v>
                </c:pt>
                <c:pt idx="1">
                  <c:v>11.1981</c:v>
                </c:pt>
                <c:pt idx="2">
                  <c:v>8.1579999999999995</c:v>
                </c:pt>
                <c:pt idx="3">
                  <c:v>8.5643999999999991</c:v>
                </c:pt>
                <c:pt idx="4">
                  <c:v>3.9777</c:v>
                </c:pt>
                <c:pt idx="5">
                  <c:v>6.9474</c:v>
                </c:pt>
                <c:pt idx="6">
                  <c:v>4.5815000000000001</c:v>
                </c:pt>
                <c:pt idx="7">
                  <c:v>4.0540000000000003</c:v>
                </c:pt>
                <c:pt idx="8">
                  <c:v>3.9832000000000001</c:v>
                </c:pt>
                <c:pt idx="9" formatCode="General">
                  <c:v>4.1501999999999999</c:v>
                </c:pt>
                <c:pt idx="10" formatCode="General">
                  <c:v>4.5053999999999998</c:v>
                </c:pt>
                <c:pt idx="11" formatCode="General">
                  <c:v>3.3254999999999999</c:v>
                </c:pt>
                <c:pt idx="12" formatCode="General">
                  <c:v>5.6631999999999998</c:v>
                </c:pt>
                <c:pt idx="13" formatCode="General">
                  <c:v>3.7877999999999998</c:v>
                </c:pt>
                <c:pt idx="14" formatCode="General">
                  <c:v>3.1858</c:v>
                </c:pt>
                <c:pt idx="15" formatCode="General">
                  <c:v>3.5411999999999999</c:v>
                </c:pt>
                <c:pt idx="16" formatCode="General">
                  <c:v>4.5199999999999996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CD-4272-AA0A-845DCA1FC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8853695"/>
        <c:axId val="828853279"/>
      </c:scatterChart>
      <c:valAx>
        <c:axId val="828853695"/>
        <c:scaling>
          <c:orientation val="minMax"/>
          <c:max val="44450"/>
          <c:min val="443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3279"/>
        <c:crosses val="autoZero"/>
        <c:crossBetween val="midCat"/>
      </c:valAx>
      <c:valAx>
        <c:axId val="82885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53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TDS FSU Well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T_pH_SC_TDS!$C$21:$C$37</c:f>
              <c:numCache>
                <c:formatCode>m/d/yyyy\ h:mm</c:formatCode>
                <c:ptCount val="17"/>
                <c:pt idx="0" formatCode="m/d/yy\ h:mm;@">
                  <c:v>44320.53125</c:v>
                </c:pt>
                <c:pt idx="1">
                  <c:v>44355.572222222225</c:v>
                </c:pt>
                <c:pt idx="2">
                  <c:v>44361.847222222219</c:v>
                </c:pt>
                <c:pt idx="3">
                  <c:v>44368.673611111109</c:v>
                </c:pt>
                <c:pt idx="4">
                  <c:v>44372.684027777781</c:v>
                </c:pt>
                <c:pt idx="5">
                  <c:v>44382.565972222219</c:v>
                </c:pt>
                <c:pt idx="6">
                  <c:v>44389.590277777781</c:v>
                </c:pt>
                <c:pt idx="7">
                  <c:v>44396.649305555555</c:v>
                </c:pt>
                <c:pt idx="8">
                  <c:v>44404.625</c:v>
                </c:pt>
                <c:pt idx="9">
                  <c:v>44410.635416666664</c:v>
                </c:pt>
                <c:pt idx="10">
                  <c:v>44417.5</c:v>
                </c:pt>
                <c:pt idx="11">
                  <c:v>44421.4375</c:v>
                </c:pt>
                <c:pt idx="12">
                  <c:v>44425.604166666664</c:v>
                </c:pt>
                <c:pt idx="13">
                  <c:v>44428.479166666664</c:v>
                </c:pt>
                <c:pt idx="14">
                  <c:v>44432.534722222219</c:v>
                </c:pt>
                <c:pt idx="15">
                  <c:v>44434.614583333336</c:v>
                </c:pt>
                <c:pt idx="16">
                  <c:v>44438.472222222219</c:v>
                </c:pt>
              </c:numCache>
            </c:numRef>
          </c:xVal>
          <c:yVal>
            <c:numRef>
              <c:f>T_pH_SC_TDS!$H$21:$H$37</c:f>
              <c:numCache>
                <c:formatCode>0</c:formatCode>
                <c:ptCount val="17"/>
                <c:pt idx="0">
                  <c:v>163</c:v>
                </c:pt>
                <c:pt idx="1">
                  <c:v>163</c:v>
                </c:pt>
                <c:pt idx="2">
                  <c:v>177</c:v>
                </c:pt>
                <c:pt idx="3">
                  <c:v>172</c:v>
                </c:pt>
                <c:pt idx="4">
                  <c:v>243</c:v>
                </c:pt>
                <c:pt idx="5">
                  <c:v>184</c:v>
                </c:pt>
                <c:pt idx="6">
                  <c:v>235</c:v>
                </c:pt>
                <c:pt idx="7">
                  <c:v>178.85</c:v>
                </c:pt>
                <c:pt idx="8">
                  <c:v>180.67000000000002</c:v>
                </c:pt>
                <c:pt idx="9">
                  <c:v>183.32999999999998</c:v>
                </c:pt>
                <c:pt idx="10">
                  <c:v>174.72</c:v>
                </c:pt>
                <c:pt idx="11">
                  <c:v>172.89999999999998</c:v>
                </c:pt>
                <c:pt idx="12">
                  <c:v>175</c:v>
                </c:pt>
                <c:pt idx="13">
                  <c:v>156.79999999999998</c:v>
                </c:pt>
                <c:pt idx="14">
                  <c:v>156.79999999999998</c:v>
                </c:pt>
                <c:pt idx="15">
                  <c:v>157.5</c:v>
                </c:pt>
                <c:pt idx="16">
                  <c:v>158.19999999999999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70-4652-98F5-47F23BF31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375343"/>
        <c:axId val="747374927"/>
      </c:scatterChart>
      <c:valAx>
        <c:axId val="747375343"/>
        <c:scaling>
          <c:orientation val="minMax"/>
          <c:min val="443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374927"/>
        <c:crosses val="autoZero"/>
        <c:crossBetween val="midCat"/>
      </c:valAx>
      <c:valAx>
        <c:axId val="74737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3753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035A-F8BE-4BF4-9F56-EEFF4CFB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F1EF-096C-4BBB-B00F-281F3C715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9DCF-19FE-4E6D-BB1D-44C96A3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B384-AACE-4B1C-9911-66869B82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2395-E438-4213-8D4D-F5DDF63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F133-68FA-4FB1-BFD7-825B0EE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01828-AAB7-4615-AEC2-227C4E575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7304-5813-4895-8874-A17D70E5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DA4B-C0CC-4477-A9BC-3D3F3847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09C1-8927-43B0-94D6-0D9C767C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45152-A7EC-4247-A54B-8BCEA73D4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16573-B8A6-401B-AAD5-96F3FA69D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431F-6D69-4FA1-B722-F1B6FEC0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01A5-63A8-4C9D-9A1A-74188AA4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2DA2-7EB1-4423-BA09-3D374849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144C-C8BB-4BD1-913C-212C59C7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2D1E-4EFE-421D-A24B-66BA88D7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AB74-AFF9-491A-8095-D4CF0A97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9D74-F4D8-4154-BBBE-224E3F00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E7E5-C3DD-4C4C-9DD5-6DAD9A7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B556-5F22-416C-A03D-74323084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9040E-EE92-4D79-92D1-93A9763A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3006-7300-4D8C-9481-1C31B87B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27AF-1B85-4537-9010-C3C29B46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6629-2164-4CE3-9028-AC000C9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4708-4945-4CAD-A319-A43EFEF0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8C27-7C81-4E54-96A2-80CA26917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DA147-F8B6-495D-BD8C-5E3F52B4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A9997-8B32-4D7F-9BB5-9287E44A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18E9-2ED3-4E91-AA30-419C6E9B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82AE-025F-4751-A1D8-A5B05B9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FD74-AE6E-4F59-A2E0-6C7C2BCD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113A-B860-4EC3-AE4E-A7F590D28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D7AA-F354-4ABD-A016-4C00785B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57585-CF07-4A8A-A5B0-CDE18E293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4AD37-AB20-44FC-A2DE-754077C1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1CE59-CD23-40A4-8DFB-8D66A9B7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2DA4-FED5-4059-A830-C782B38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6CFE4-93D6-40A9-AF53-27FD602C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5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24DC-6697-42F2-B0D6-0C05E85F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F2B0D-41B1-4799-8F5F-B3E03EA4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31A89-B055-44EE-B838-0AAB650D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D6E79-42D9-48F5-A112-87D91F6B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8C4ED-5370-4131-B78E-6C397B7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E8ACC-3D1D-49F9-81B4-69BC0907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87782-79A2-4C26-83EC-34EF320C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DE2E-DD06-41B9-9D02-A0C76F90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3042-4FC7-45EC-8066-E7200DDFC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9AE00-4563-40D3-8661-4C36863A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5432E-86DA-4031-A828-7568D811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A51F-9C64-43CA-8B2A-EF8FE93C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EDE50-73D7-4CAA-B1C1-EB2061CB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DFE-8045-4622-9015-52567026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42AD1-E900-4392-946F-1EC25FCAA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9788-81A3-46E3-98A5-8B5619C3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EC948-D27B-4544-86C2-7303FE7B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020A2-C78F-4828-835F-44B5CAD0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D00B-1D51-486F-A8D6-CC62318A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756EF-AA8E-4CFA-9A1E-31D1B5C3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F809B-3E26-4734-B485-A03450C8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28E4E-AC50-44F7-B27E-0A6633F0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EE0C-F774-4319-A22F-E3642CD4B10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8233-27DA-43CB-9A5D-B7217CAE9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3000-7D27-49DB-8EBC-73E29033A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611D-8AE0-4C68-BBB6-59B1C070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7EF3-CE78-4FDB-8119-7667C666F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CC764-0F24-488A-8D0E-365B68FC7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164901"/>
              </p:ext>
            </p:extLst>
          </p:nvPr>
        </p:nvGraphicFramePr>
        <p:xfrm>
          <a:off x="1214986" y="546588"/>
          <a:ext cx="8720042" cy="1848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637552"/>
              </p:ext>
            </p:extLst>
          </p:nvPr>
        </p:nvGraphicFramePr>
        <p:xfrm>
          <a:off x="1364343" y="2242458"/>
          <a:ext cx="8570684" cy="170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8BDCE1-0ABF-4FF9-AE49-23B5DE8C3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053912"/>
              </p:ext>
            </p:extLst>
          </p:nvPr>
        </p:nvGraphicFramePr>
        <p:xfrm>
          <a:off x="1364341" y="3795487"/>
          <a:ext cx="8570683" cy="1386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6CD0CA6-1022-43F4-825C-6B319BEF9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409614"/>
              </p:ext>
            </p:extLst>
          </p:nvPr>
        </p:nvGraphicFramePr>
        <p:xfrm>
          <a:off x="2895600" y="4796748"/>
          <a:ext cx="6558602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E2CE78-7912-47D0-B3F4-B5AF682AA26C}"/>
              </a:ext>
            </a:extLst>
          </p:cNvPr>
          <p:cNvSpPr/>
          <p:nvPr/>
        </p:nvSpPr>
        <p:spPr>
          <a:xfrm>
            <a:off x="7502483" y="1056265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F921C-8705-4830-A1B7-06E20E169879}"/>
              </a:ext>
            </a:extLst>
          </p:cNvPr>
          <p:cNvSpPr/>
          <p:nvPr/>
        </p:nvSpPr>
        <p:spPr>
          <a:xfrm>
            <a:off x="5457044" y="1088373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CA521-7EDF-409B-950B-C19EC1D12209}"/>
              </a:ext>
            </a:extLst>
          </p:cNvPr>
          <p:cNvSpPr/>
          <p:nvPr/>
        </p:nvSpPr>
        <p:spPr>
          <a:xfrm>
            <a:off x="4599238" y="1011574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1D1E4-43C8-43FF-AE32-3848B4CC7831}"/>
              </a:ext>
            </a:extLst>
          </p:cNvPr>
          <p:cNvSpPr/>
          <p:nvPr/>
        </p:nvSpPr>
        <p:spPr>
          <a:xfrm>
            <a:off x="3599663" y="1088374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C9A32-8BAE-4D57-A2C6-2B19784F9259}"/>
              </a:ext>
            </a:extLst>
          </p:cNvPr>
          <p:cNvSpPr/>
          <p:nvPr/>
        </p:nvSpPr>
        <p:spPr>
          <a:xfrm>
            <a:off x="7502483" y="2796827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B4C4B-783A-4041-9BF2-DB87C902FE93}"/>
              </a:ext>
            </a:extLst>
          </p:cNvPr>
          <p:cNvSpPr/>
          <p:nvPr/>
        </p:nvSpPr>
        <p:spPr>
          <a:xfrm>
            <a:off x="5457044" y="2828935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DC02-6F90-4C8C-9F43-D2A358A227C8}"/>
              </a:ext>
            </a:extLst>
          </p:cNvPr>
          <p:cNvSpPr/>
          <p:nvPr/>
        </p:nvSpPr>
        <p:spPr>
          <a:xfrm>
            <a:off x="4599238" y="2752136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29CF48-44A5-4EF6-A300-D28CF9E26AF7}"/>
              </a:ext>
            </a:extLst>
          </p:cNvPr>
          <p:cNvSpPr/>
          <p:nvPr/>
        </p:nvSpPr>
        <p:spPr>
          <a:xfrm>
            <a:off x="3599663" y="2828936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3C7F43-87CC-423D-B195-08981E5BB1E0}"/>
              </a:ext>
            </a:extLst>
          </p:cNvPr>
          <p:cNvSpPr/>
          <p:nvPr/>
        </p:nvSpPr>
        <p:spPr>
          <a:xfrm>
            <a:off x="7502483" y="4022448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ECE492-B226-4F1F-BBE9-5FCC93A63066}"/>
              </a:ext>
            </a:extLst>
          </p:cNvPr>
          <p:cNvSpPr/>
          <p:nvPr/>
        </p:nvSpPr>
        <p:spPr>
          <a:xfrm>
            <a:off x="5457044" y="4054556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4122FD-A33D-4456-8842-D7C91C0DD447}"/>
              </a:ext>
            </a:extLst>
          </p:cNvPr>
          <p:cNvSpPr/>
          <p:nvPr/>
        </p:nvSpPr>
        <p:spPr>
          <a:xfrm>
            <a:off x="4599238" y="3977757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AE05C-768F-4C05-A456-57075117F455}"/>
              </a:ext>
            </a:extLst>
          </p:cNvPr>
          <p:cNvSpPr/>
          <p:nvPr/>
        </p:nvSpPr>
        <p:spPr>
          <a:xfrm>
            <a:off x="3599663" y="4054557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A49030-1742-4826-AA83-AC4F9D7F55BC}"/>
              </a:ext>
            </a:extLst>
          </p:cNvPr>
          <p:cNvSpPr/>
          <p:nvPr/>
        </p:nvSpPr>
        <p:spPr>
          <a:xfrm>
            <a:off x="7502483" y="5338466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E3F28-54A6-4B29-870C-379F740E85AB}"/>
              </a:ext>
            </a:extLst>
          </p:cNvPr>
          <p:cNvSpPr/>
          <p:nvPr/>
        </p:nvSpPr>
        <p:spPr>
          <a:xfrm>
            <a:off x="5457044" y="5385771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0B100-6AB4-41BD-BAC6-8229031F19D8}"/>
              </a:ext>
            </a:extLst>
          </p:cNvPr>
          <p:cNvSpPr/>
          <p:nvPr/>
        </p:nvSpPr>
        <p:spPr>
          <a:xfrm>
            <a:off x="4599238" y="5308972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25D94-2C91-491F-BCF7-7F59626B3FA8}"/>
              </a:ext>
            </a:extLst>
          </p:cNvPr>
          <p:cNvSpPr/>
          <p:nvPr/>
        </p:nvSpPr>
        <p:spPr>
          <a:xfrm>
            <a:off x="3599663" y="5385772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1BB3153-6369-4843-B939-30C44E383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281970"/>
              </p:ext>
            </p:extLst>
          </p:nvPr>
        </p:nvGraphicFramePr>
        <p:xfrm>
          <a:off x="2895600" y="-765275"/>
          <a:ext cx="6558602" cy="2057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3888160-36E1-4929-81EE-4D0F93A48ABF}"/>
              </a:ext>
            </a:extLst>
          </p:cNvPr>
          <p:cNvSpPr/>
          <p:nvPr/>
        </p:nvSpPr>
        <p:spPr>
          <a:xfrm>
            <a:off x="7502483" y="-209481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F8DB5-4122-4D6A-B021-F8AB4B798049}"/>
              </a:ext>
            </a:extLst>
          </p:cNvPr>
          <p:cNvSpPr/>
          <p:nvPr/>
        </p:nvSpPr>
        <p:spPr>
          <a:xfrm>
            <a:off x="5457044" y="-177373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7A7689-3295-4342-8D5E-5D9628C53B20}"/>
              </a:ext>
            </a:extLst>
          </p:cNvPr>
          <p:cNvSpPr/>
          <p:nvPr/>
        </p:nvSpPr>
        <p:spPr>
          <a:xfrm>
            <a:off x="4599238" y="-254172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55F92-BEAA-4520-8D3D-153F9E01DC8A}"/>
              </a:ext>
            </a:extLst>
          </p:cNvPr>
          <p:cNvSpPr/>
          <p:nvPr/>
        </p:nvSpPr>
        <p:spPr>
          <a:xfrm>
            <a:off x="3599663" y="-177372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29FC7B-8685-4229-8128-FCE3050D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690688"/>
            <a:ext cx="5969000" cy="42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6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2E07-9016-4FBA-8CB9-D76C4FE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1A7A-03C1-42A3-AAEB-10DBEBD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first opening, the majority of the lake drained (Most amount of water draining)</a:t>
            </a:r>
          </a:p>
          <a:p>
            <a:pPr lvl="1"/>
            <a:r>
              <a:rPr lang="en-US" dirty="0"/>
              <a:t>Calcium depleted water in Well since this is MORE surface water hitting the well than normal</a:t>
            </a:r>
          </a:p>
          <a:p>
            <a:pPr lvl="1"/>
            <a:r>
              <a:rPr lang="en-US" dirty="0"/>
              <a:t>Higher Sodium/Phosphate/sulfate than Well or Lake due to water flowing through Hawthorne clays around sinkhole(congruent with Katz Report for source)</a:t>
            </a:r>
          </a:p>
          <a:p>
            <a:pPr lvl="2"/>
            <a:r>
              <a:rPr lang="en-US" dirty="0"/>
              <a:t>Sodium enriched to Chloride</a:t>
            </a:r>
          </a:p>
          <a:p>
            <a:r>
              <a:rPr lang="en-US" dirty="0"/>
              <a:t>Additional Rain puts sinkhole underwater</a:t>
            </a:r>
          </a:p>
          <a:p>
            <a:pPr lvl="1"/>
            <a:r>
              <a:rPr lang="en-US" dirty="0"/>
              <a:t>Initial Decrease in sodium/phosphate/sulfate, dilution due to much water entering quickly</a:t>
            </a:r>
          </a:p>
          <a:p>
            <a:pPr lvl="1"/>
            <a:r>
              <a:rPr lang="en-US" dirty="0"/>
              <a:t>Over time, water starts to interact with clays again and we see a small increase again</a:t>
            </a:r>
          </a:p>
        </p:txBody>
      </p:sp>
    </p:spTree>
    <p:extLst>
      <p:ext uri="{BB962C8B-B14F-4D97-AF65-F5344CB8AC3E}">
        <p14:creationId xmlns:p14="http://schemas.microsoft.com/office/powerpoint/2010/main" val="34471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11843"/>
              </p:ext>
            </p:extLst>
          </p:nvPr>
        </p:nvGraphicFramePr>
        <p:xfrm>
          <a:off x="2751366" y="90714"/>
          <a:ext cx="9090478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767096"/>
              </p:ext>
            </p:extLst>
          </p:nvPr>
        </p:nvGraphicFramePr>
        <p:xfrm>
          <a:off x="2751365" y="1997074"/>
          <a:ext cx="9090479" cy="2057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A3E568-A12D-4774-B33C-D53BBFE2E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006316"/>
              </p:ext>
            </p:extLst>
          </p:nvPr>
        </p:nvGraphicFramePr>
        <p:xfrm>
          <a:off x="0" y="3811816"/>
          <a:ext cx="11841844" cy="176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7967BE6-B083-4586-BBA3-C0BB0CC01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588687"/>
              </p:ext>
            </p:extLst>
          </p:nvPr>
        </p:nvGraphicFramePr>
        <p:xfrm>
          <a:off x="151662" y="5160733"/>
          <a:ext cx="12688038" cy="169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829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CB3D5D-D443-4DBA-AE93-094A7C2B0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660354"/>
              </p:ext>
            </p:extLst>
          </p:nvPr>
        </p:nvGraphicFramePr>
        <p:xfrm>
          <a:off x="2527301" y="2376714"/>
          <a:ext cx="6426160" cy="16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94B8DF-69EB-4501-9D84-8E0251DD7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359823"/>
              </p:ext>
            </p:extLst>
          </p:nvPr>
        </p:nvGraphicFramePr>
        <p:xfrm>
          <a:off x="894443" y="743858"/>
          <a:ext cx="8570684" cy="170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32CBC80-B168-46F9-9EC8-3A09F38A3812}"/>
              </a:ext>
            </a:extLst>
          </p:cNvPr>
          <p:cNvSpPr/>
          <p:nvPr/>
        </p:nvSpPr>
        <p:spPr>
          <a:xfrm>
            <a:off x="7032583" y="1298227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4CA73-60E2-447D-996B-EF87E8C14257}"/>
              </a:ext>
            </a:extLst>
          </p:cNvPr>
          <p:cNvSpPr/>
          <p:nvPr/>
        </p:nvSpPr>
        <p:spPr>
          <a:xfrm>
            <a:off x="4987144" y="1330335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EF0EA-D1A9-45B4-A3BC-FB00A3CE1C3C}"/>
              </a:ext>
            </a:extLst>
          </p:cNvPr>
          <p:cNvSpPr/>
          <p:nvPr/>
        </p:nvSpPr>
        <p:spPr>
          <a:xfrm>
            <a:off x="4129338" y="1253536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9584D-AEFE-4F62-AA85-ECB30EFE03F2}"/>
              </a:ext>
            </a:extLst>
          </p:cNvPr>
          <p:cNvSpPr/>
          <p:nvPr/>
        </p:nvSpPr>
        <p:spPr>
          <a:xfrm>
            <a:off x="3129763" y="1330336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45785-57AB-4E62-9989-18FBAD6C450C}"/>
              </a:ext>
            </a:extLst>
          </p:cNvPr>
          <p:cNvSpPr/>
          <p:nvPr/>
        </p:nvSpPr>
        <p:spPr>
          <a:xfrm>
            <a:off x="7008776" y="2618577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35AA3-7349-45BB-9D79-0A39C998AA84}"/>
              </a:ext>
            </a:extLst>
          </p:cNvPr>
          <p:cNvSpPr/>
          <p:nvPr/>
        </p:nvSpPr>
        <p:spPr>
          <a:xfrm>
            <a:off x="4963337" y="2650685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889A0-F75C-4C7D-8D34-C1C6DB4842E7}"/>
              </a:ext>
            </a:extLst>
          </p:cNvPr>
          <p:cNvSpPr/>
          <p:nvPr/>
        </p:nvSpPr>
        <p:spPr>
          <a:xfrm>
            <a:off x="4105531" y="2573886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060708-61E7-4222-8B14-A453D02278FD}"/>
              </a:ext>
            </a:extLst>
          </p:cNvPr>
          <p:cNvSpPr/>
          <p:nvPr/>
        </p:nvSpPr>
        <p:spPr>
          <a:xfrm>
            <a:off x="3105956" y="2650686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D71CFFA-42A1-4C3B-9634-D73B1B5E0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49997"/>
              </p:ext>
            </p:extLst>
          </p:nvPr>
        </p:nvGraphicFramePr>
        <p:xfrm>
          <a:off x="894443" y="3521530"/>
          <a:ext cx="8685006" cy="176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6B57149-974F-44CE-93AD-73DB50C19DB7}"/>
              </a:ext>
            </a:extLst>
          </p:cNvPr>
          <p:cNvSpPr/>
          <p:nvPr/>
        </p:nvSpPr>
        <p:spPr>
          <a:xfrm>
            <a:off x="7065937" y="4014100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CC08F-AD95-4D03-A26C-8C35BD055D28}"/>
              </a:ext>
            </a:extLst>
          </p:cNvPr>
          <p:cNvSpPr/>
          <p:nvPr/>
        </p:nvSpPr>
        <p:spPr>
          <a:xfrm>
            <a:off x="5044305" y="4040612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5CA5C-54F4-4AC7-A657-3E312FE808BE}"/>
              </a:ext>
            </a:extLst>
          </p:cNvPr>
          <p:cNvSpPr/>
          <p:nvPr/>
        </p:nvSpPr>
        <p:spPr>
          <a:xfrm>
            <a:off x="3186924" y="4040613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33CCD5-B79D-4507-AD15-CE18E26ED36C}"/>
              </a:ext>
            </a:extLst>
          </p:cNvPr>
          <p:cNvSpPr/>
          <p:nvPr/>
        </p:nvSpPr>
        <p:spPr>
          <a:xfrm>
            <a:off x="4186498" y="4012277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7967BE6-B083-4586-BBA3-C0BB0CC01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91992"/>
              </p:ext>
            </p:extLst>
          </p:nvPr>
        </p:nvGraphicFramePr>
        <p:xfrm>
          <a:off x="1096974" y="5245100"/>
          <a:ext cx="8482475" cy="223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79515D97-85D6-4BAD-B682-551E31B72197}"/>
              </a:ext>
            </a:extLst>
          </p:cNvPr>
          <p:cNvSpPr/>
          <p:nvPr/>
        </p:nvSpPr>
        <p:spPr>
          <a:xfrm>
            <a:off x="7094912" y="5648398"/>
            <a:ext cx="1110251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DC5165-C42B-48EA-B8C3-AB00C348D11D}"/>
              </a:ext>
            </a:extLst>
          </p:cNvPr>
          <p:cNvSpPr/>
          <p:nvPr/>
        </p:nvSpPr>
        <p:spPr>
          <a:xfrm>
            <a:off x="5073280" y="5674910"/>
            <a:ext cx="2045439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036F4F-6BB5-4EE5-9FC0-D8DB6A7AC656}"/>
              </a:ext>
            </a:extLst>
          </p:cNvPr>
          <p:cNvSpPr/>
          <p:nvPr/>
        </p:nvSpPr>
        <p:spPr>
          <a:xfrm>
            <a:off x="3215899" y="5674911"/>
            <a:ext cx="975768" cy="96915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0B7F5A-A8A4-4040-B370-1157C98DCE83}"/>
              </a:ext>
            </a:extLst>
          </p:cNvPr>
          <p:cNvSpPr/>
          <p:nvPr/>
        </p:nvSpPr>
        <p:spPr>
          <a:xfrm>
            <a:off x="4215473" y="5646575"/>
            <a:ext cx="833999" cy="1045953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91D39EF-474E-4C2F-A2B6-49239D5B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60" y="910715"/>
            <a:ext cx="85153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13C24A-311A-49B1-96C2-C434FCD27F80}"/>
              </a:ext>
            </a:extLst>
          </p:cNvPr>
          <p:cNvSpPr/>
          <p:nvPr/>
        </p:nvSpPr>
        <p:spPr>
          <a:xfrm>
            <a:off x="8288734" y="653539"/>
            <a:ext cx="1325138" cy="4676775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59A258-E560-4E97-ABBE-8FA7E6950A9C}"/>
              </a:ext>
            </a:extLst>
          </p:cNvPr>
          <p:cNvSpPr/>
          <p:nvPr/>
        </p:nvSpPr>
        <p:spPr>
          <a:xfrm>
            <a:off x="5565857" y="653540"/>
            <a:ext cx="2730417" cy="4676775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4E9A0-3070-4E28-B255-2730DD96180C}"/>
              </a:ext>
            </a:extLst>
          </p:cNvPr>
          <p:cNvSpPr/>
          <p:nvPr/>
        </p:nvSpPr>
        <p:spPr>
          <a:xfrm>
            <a:off x="4752974" y="653540"/>
            <a:ext cx="812884" cy="4753575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73AD0-9B95-445D-AD0E-D355A2F751D5}"/>
              </a:ext>
            </a:extLst>
          </p:cNvPr>
          <p:cNvSpPr/>
          <p:nvPr/>
        </p:nvSpPr>
        <p:spPr>
          <a:xfrm>
            <a:off x="3683941" y="653540"/>
            <a:ext cx="1069033" cy="4676775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50C46-DB34-427D-A208-B58C467C08EE}"/>
              </a:ext>
            </a:extLst>
          </p:cNvPr>
          <p:cNvSpPr/>
          <p:nvPr/>
        </p:nvSpPr>
        <p:spPr>
          <a:xfrm>
            <a:off x="1295400" y="653538"/>
            <a:ext cx="2407838" cy="4676775"/>
          </a:xfrm>
          <a:prstGeom prst="rect">
            <a:avLst/>
          </a:prstGeom>
          <a:solidFill>
            <a:srgbClr val="0066FF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139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Compare</dc:creator>
  <cp:lastModifiedBy>Kyle Compare</cp:lastModifiedBy>
  <cp:revision>1</cp:revision>
  <dcterms:created xsi:type="dcterms:W3CDTF">2021-10-05T13:30:53Z</dcterms:created>
  <dcterms:modified xsi:type="dcterms:W3CDTF">2021-10-08T16:00:07Z</dcterms:modified>
</cp:coreProperties>
</file>