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A820-BDE7-4FA2-8BEE-E26FDE45E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ED007-D051-47EF-AFA3-3854BA0A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3839-7FFD-4CBF-BDC0-6F620623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31842-5416-4198-ADF7-2331EA74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9970B-B627-4C7A-AB8B-59171F3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0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7225-2146-4D54-AFF0-035E0A3B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DFF6F-09C4-41F2-9F7A-7E5396BC8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B461-75F0-40AF-A8D2-2D6C7B34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C15B-302E-4EFD-B504-650FEB4A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9FBE-8E66-4FFC-A1E9-DBA43A68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B3A74-8A1F-4137-ADFF-8E2222D94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D131-D1B7-4405-9E00-0347F844E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9DC2C-A9A7-4C37-A804-F281F6D9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F0AC-B2B9-4BD9-8BB2-7C4CA8F1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0D7A-76E5-459E-8B3B-764E86E0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86C8-DA2C-46BE-949E-D4C27FE4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E08F-47B4-4E0D-9530-54D3DF47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4A81D-F7E2-4C1A-A9A8-863352EB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5647-1CBB-417D-8204-7837A2FE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EB4EE-3B88-4B52-80F5-BC301A0C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29D-CABE-4204-9086-149636C1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B8715-5442-4C7E-A521-2BCFC61A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7A4C-D96F-4254-A759-F76EF440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DE7D-A1CD-455D-AE2B-10B59F69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D061-1259-419B-9CDF-459E886C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78E-0C26-4930-A43D-37A20359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EDCC-3CE8-472E-A7BA-74FD8F590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53EDA-BAB1-4631-A0B1-4DD678DE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0874D-7A2C-4912-80CE-0FE78098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AD83-FB3F-4653-AB73-BBDFBD86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A49C8-2ECD-41AC-9E22-157C19F8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A9A7-C9F0-4724-B5F9-D821FE0C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D9E3-C773-47D7-AC40-C7D9EBC5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CCB1E-FC66-49FF-9E09-5B986DBC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848A0-3AE5-4FF3-B5B6-A5085082F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2A144-11E9-49C7-8893-8E4E93683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DA717-9C4E-444D-8B81-4D7C974A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63E1-D8EB-488D-BD65-1BD93370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1E729-D938-46EA-A175-4007BCB5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9CE1-97A4-4686-A6B7-ED68387D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A986-7386-4F4B-82B1-6420FE81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E2FD0-6580-4956-8EAD-93F3D890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82C8B-5A97-4A78-93AB-1DA35F9B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572DB-6B13-47CF-BB4D-FF2B442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34829-9CA8-4A23-818A-C0EC730A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AF18-AED9-48EA-B768-16E10DFC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AFA0-2FA7-4A61-B777-6C4B3705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2F5C-139C-4102-9E06-A19C37A8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7C083-6979-4D59-B7DE-E38F6BD3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ECCC-05CD-4D5B-8172-29A3C083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F617C-0980-4949-AE8A-4F5FD3C1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05FFA-8AC9-497E-A5F9-14DE755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29A6-D4A7-4A3F-9AA5-131AC2B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7476B-FD26-43BB-B008-014EEDE2F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6EBCB-DA97-4529-ABC1-E082C050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3CC6-C820-411D-8AFC-BC1A32E1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0827-7869-41F7-AE01-69F7846F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ED47-942C-494F-81FF-FF0697E5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6DE64-83AA-44A2-B09D-9619B77F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2152C-5886-4010-996F-11A6295B5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18B5-34D8-4100-AB53-3097A02A7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A139-AA5F-491E-BC76-62F33872DF7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05BA-6911-4EDD-A37B-013CD449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1723-332D-4713-B664-268DDE8A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6ABF-7302-4D14-94B3-92A051ECB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680727-391A-49F6-8217-4AF9F1156447}"/>
              </a:ext>
            </a:extLst>
          </p:cNvPr>
          <p:cNvSpPr/>
          <p:nvPr/>
        </p:nvSpPr>
        <p:spPr>
          <a:xfrm>
            <a:off x="4593265" y="398721"/>
            <a:ext cx="2817628" cy="14832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 smtClean="0"/>
              <a:t>www.cooksbeercafe.html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67F701-6E64-4A10-85AF-9CF3FA8D407A}"/>
              </a:ext>
            </a:extLst>
          </p:cNvPr>
          <p:cNvSpPr/>
          <p:nvPr/>
        </p:nvSpPr>
        <p:spPr>
          <a:xfrm>
            <a:off x="527199" y="3113567"/>
            <a:ext cx="2449035" cy="14832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About Us</a:t>
            </a:r>
          </a:p>
          <a:p>
            <a:pPr algn="ctr"/>
            <a:r>
              <a:rPr lang="en-US" sz="1200" dirty="0" smtClean="0"/>
              <a:t>www.cooksbeercafe-aboutus.html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BE4897-ABFE-4095-80C4-F56683232500}"/>
              </a:ext>
            </a:extLst>
          </p:cNvPr>
          <p:cNvSpPr/>
          <p:nvPr/>
        </p:nvSpPr>
        <p:spPr>
          <a:xfrm>
            <a:off x="6186375" y="3113567"/>
            <a:ext cx="2449035" cy="14832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</a:t>
            </a:r>
          </a:p>
          <a:p>
            <a:pPr algn="ctr"/>
            <a:r>
              <a:rPr lang="en-US" sz="1200" dirty="0" smtClean="0"/>
              <a:t>www.cooksbeercafe-location.html</a:t>
            </a:r>
            <a:endParaRPr lang="en-US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0FC75-054C-4BF0-8388-DFC21A770D21}"/>
              </a:ext>
            </a:extLst>
          </p:cNvPr>
          <p:cNvSpPr/>
          <p:nvPr/>
        </p:nvSpPr>
        <p:spPr>
          <a:xfrm>
            <a:off x="3388242" y="3113567"/>
            <a:ext cx="2410046" cy="14832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Hours</a:t>
            </a:r>
          </a:p>
          <a:p>
            <a:pPr algn="ctr"/>
            <a:r>
              <a:rPr lang="en-US" sz="1200" dirty="0" smtClean="0"/>
              <a:t>www.cooksbeercafe-hours.html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EF9FBA-4379-4348-8461-98205FB2D8C6}"/>
              </a:ext>
            </a:extLst>
          </p:cNvPr>
          <p:cNvSpPr/>
          <p:nvPr/>
        </p:nvSpPr>
        <p:spPr>
          <a:xfrm>
            <a:off x="9023497" y="3113567"/>
            <a:ext cx="2546494" cy="14832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 Us</a:t>
            </a:r>
          </a:p>
          <a:p>
            <a:pPr algn="ctr"/>
            <a:r>
              <a:rPr lang="en-US" sz="1200" dirty="0" smtClean="0"/>
              <a:t>www.cooksbeercafe-contactus.html</a:t>
            </a:r>
            <a:endParaRPr 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BAC2C2-CD5E-4FE5-966F-E51EBAA9A5D8}"/>
              </a:ext>
            </a:extLst>
          </p:cNvPr>
          <p:cNvCxnSpPr>
            <a:stCxn id="4" idx="2"/>
          </p:cNvCxnSpPr>
          <p:nvPr/>
        </p:nvCxnSpPr>
        <p:spPr>
          <a:xfrm>
            <a:off x="6002079" y="1881963"/>
            <a:ext cx="0" cy="754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DBAC35-23CD-4967-9BBB-566AD5674592}"/>
              </a:ext>
            </a:extLst>
          </p:cNvPr>
          <p:cNvCxnSpPr>
            <a:cxnSpLocks/>
          </p:cNvCxnSpPr>
          <p:nvPr/>
        </p:nvCxnSpPr>
        <p:spPr>
          <a:xfrm flipH="1">
            <a:off x="1727791" y="2647507"/>
            <a:ext cx="4274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B2A1AF-6496-4D89-B342-FF03F0CE2CFA}"/>
              </a:ext>
            </a:extLst>
          </p:cNvPr>
          <p:cNvCxnSpPr>
            <a:cxnSpLocks/>
          </p:cNvCxnSpPr>
          <p:nvPr/>
        </p:nvCxnSpPr>
        <p:spPr>
          <a:xfrm flipH="1">
            <a:off x="5977271" y="2636874"/>
            <a:ext cx="4319473" cy="106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123CB5-E7A7-4C49-9DF4-38BEB19D332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746400" y="2647507"/>
            <a:ext cx="5317" cy="466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6E523D-D769-487A-985A-35311B6EEC03}"/>
              </a:ext>
            </a:extLst>
          </p:cNvPr>
          <p:cNvCxnSpPr/>
          <p:nvPr/>
        </p:nvCxnSpPr>
        <p:spPr>
          <a:xfrm>
            <a:off x="4469219" y="2636874"/>
            <a:ext cx="47847" cy="466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C8C6FE-5658-4246-9A4D-7D9DC79BCB4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286112" y="2636874"/>
            <a:ext cx="10632" cy="4766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4B5254-6DE6-4134-A0E4-B965779252A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410893" y="2647507"/>
            <a:ext cx="66456" cy="466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Cook</dc:creator>
  <cp:lastModifiedBy>Student Lmc</cp:lastModifiedBy>
  <cp:revision>4</cp:revision>
  <dcterms:created xsi:type="dcterms:W3CDTF">2019-04-28T20:31:38Z</dcterms:created>
  <dcterms:modified xsi:type="dcterms:W3CDTF">2019-05-10T04:28:44Z</dcterms:modified>
</cp:coreProperties>
</file>