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39" d="100"/>
          <a:sy n="39" d="100"/>
        </p:scale>
        <p:origin x="44" y="7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759B-5645-477D-8EFD-2C715E2F8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4074E-C3A5-48A7-B6BA-2E950E84D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0FDDE-3C71-49B0-968F-EABEA4D8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D83C-44A1-45CE-BF41-1D3C2342D41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F32F-D0F4-40FF-ADC3-FE5670B2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F3563-8945-4DB4-A399-3E42ED87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17E-B9CE-4BA6-B247-40981C8A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9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B922-7C5B-4DDB-88E7-2F7F2490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ED5DD-35DF-4C0C-9140-89B796AE3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598F2-EBCA-4249-95B5-B0A22955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D83C-44A1-45CE-BF41-1D3C2342D41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AF1D8-CC88-47AB-A17A-D68BCEB8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8C315-E6F7-4595-A8C5-07C4D868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17E-B9CE-4BA6-B247-40981C8A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1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D8EC20-14D0-4335-B69E-5805C4D17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A7C96-F09A-4120-A51F-871614E62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4C546-CA44-4724-BF95-BBC49AD6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D83C-44A1-45CE-BF41-1D3C2342D41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21FC0-F140-4EB9-9FC9-4E22CD9B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1A682-EA38-4F10-8CF9-0F29C9BF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17E-B9CE-4BA6-B247-40981C8A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4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D5C2-7927-4073-9CB2-E4478058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2C938-4D6F-4A7E-822B-FB2EAC6F5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C2D41-5BAC-4402-A111-EE890F1E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D83C-44A1-45CE-BF41-1D3C2342D41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BD375-4743-4B12-BEFA-CC3F81E9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A5D4F-16C6-42CF-8A56-DC744CF7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17E-B9CE-4BA6-B247-40981C8A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2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2811-B16D-496F-A1B6-1FADD4E5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10DF8-F4D4-49A0-A466-1F8F6E8CC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54E29-F4D2-4CC0-A20E-B85F988C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D83C-44A1-45CE-BF41-1D3C2342D41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84BB8-C0B7-4EA5-9F2A-AA07EA5B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293B5-E589-4CE7-A3C8-97A638652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17E-B9CE-4BA6-B247-40981C8A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6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56B3-7AD7-4D93-B737-06EAF953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D8E06-4045-40F1-ADA7-137A8C795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A11EF-0FED-4586-A723-6E943A366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7E616-D64E-41C7-8C54-48808DFBF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D83C-44A1-45CE-BF41-1D3C2342D41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F9F12-73D9-4902-BDA5-E4E7FB89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E90C2-BC25-483A-A4CB-EB6FA80A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17E-B9CE-4BA6-B247-40981C8A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3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40D2-372B-4A56-B65D-00520BA6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72C4-B6C3-44D0-BB5B-CC9E3BF8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8F7FB-2C15-441D-8BBC-53F8C5A88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FF878-DCE6-4A96-A4F1-F159AD33C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5F664-71FA-42A1-9DDB-760E8103F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511A2-2571-4EB2-AB05-A816BEB9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D83C-44A1-45CE-BF41-1D3C2342D41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C83AB-5691-4961-833B-915014160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B47EA-DEC4-4938-8C5F-DD1C58E8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17E-B9CE-4BA6-B247-40981C8A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8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862C-DABD-437A-9B5B-57E516E1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A5552-7D74-4CD4-B2B4-2BEF5FB3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D83C-44A1-45CE-BF41-1D3C2342D41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2B87E-D890-4C88-91BE-4FC8AD13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2377E-F506-4347-8264-B8592036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17E-B9CE-4BA6-B247-40981C8A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9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073A8C-A4A8-402D-ACDE-50D0D439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D83C-44A1-45CE-BF41-1D3C2342D41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99091-6ACC-4D0B-A282-FA416767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6425E-A622-4FC9-8687-81285266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17E-B9CE-4BA6-B247-40981C8A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9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956B-F826-4571-8D36-AC308B46B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8251E-1436-4EC6-9E6E-7BA85ECB1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C3279-4974-4F48-810D-EFAE2E90A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0F4BC-E7C3-4107-9421-FA7D8593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D83C-44A1-45CE-BF41-1D3C2342D41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D48D2-C3FD-4540-8AD9-11FCF8F3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F14B9-ED5C-41F6-B8E8-AF3C6545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17E-B9CE-4BA6-B247-40981C8A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0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5AC7-6C20-46EA-9FD6-6A08B2866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DDEE8F-B68A-45F0-874A-0ACEFE025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12C14-9FAE-4D07-84A5-9B6A35560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F33EE-8989-48C1-9F79-27A8EB424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D83C-44A1-45CE-BF41-1D3C2342D41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A0369-7A52-45E3-A7FE-4E1B09236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DD5A5-2B62-493F-AAF1-25E25644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17E-B9CE-4BA6-B247-40981C8A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2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58383-F741-4E83-91F7-03259AC2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39EF1-933C-4A6E-B4E9-EB01AFC85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CE77C-6BF4-4444-A66D-6E3E70226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ED83C-44A1-45CE-BF41-1D3C2342D41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8F595-C5B0-4363-A2C0-41BDD5C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8DD8C-50DC-4177-A0D4-C9D200867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F917E-B9CE-4BA6-B247-40981C8A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1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362596-9C7F-4B9F-8DD0-780DEFB7B50E}"/>
              </a:ext>
            </a:extLst>
          </p:cNvPr>
          <p:cNvSpPr/>
          <p:nvPr/>
        </p:nvSpPr>
        <p:spPr>
          <a:xfrm>
            <a:off x="3763672" y="199360"/>
            <a:ext cx="7309883" cy="6459279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83000">
                <a:schemeClr val="bg2">
                  <a:lumMod val="75000"/>
                </a:schemeClr>
              </a:gs>
              <a:gs pos="65000">
                <a:schemeClr val="bg2">
                  <a:lumMod val="75000"/>
                </a:schemeClr>
              </a:gs>
              <a:gs pos="22000">
                <a:schemeClr val="bg2">
                  <a:lumMod val="25000"/>
                </a:schemeClr>
              </a:gs>
              <a:gs pos="47000">
                <a:schemeClr val="bg2">
                  <a:lumMod val="50000"/>
                </a:schemeClr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E77827-4182-4C39-9FA5-E07FD9B75392}"/>
              </a:ext>
            </a:extLst>
          </p:cNvPr>
          <p:cNvSpPr/>
          <p:nvPr/>
        </p:nvSpPr>
        <p:spPr>
          <a:xfrm>
            <a:off x="3763671" y="206901"/>
            <a:ext cx="3654942" cy="11722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Logo 400 x 105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DC3195-48B0-4FE4-88BC-866B921F41BF}"/>
              </a:ext>
            </a:extLst>
          </p:cNvPr>
          <p:cNvSpPr/>
          <p:nvPr/>
        </p:nvSpPr>
        <p:spPr>
          <a:xfrm>
            <a:off x="7418613" y="206901"/>
            <a:ext cx="3654942" cy="11722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Menu 500 x 105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4A6C8E-702C-4AFF-8A3C-AA7248160E8E}"/>
              </a:ext>
            </a:extLst>
          </p:cNvPr>
          <p:cNvSpPr txBox="1"/>
          <p:nvPr/>
        </p:nvSpPr>
        <p:spPr>
          <a:xfrm>
            <a:off x="1944589" y="936954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Banner 900 x 105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AE875F-798A-478B-8B93-1C020163DE6D}"/>
              </a:ext>
            </a:extLst>
          </p:cNvPr>
          <p:cNvSpPr txBox="1"/>
          <p:nvPr/>
        </p:nvSpPr>
        <p:spPr>
          <a:xfrm>
            <a:off x="1944589" y="3673207"/>
            <a:ext cx="177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Height = auto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334204-3B22-46F2-AE76-044D186B309E}"/>
              </a:ext>
            </a:extLst>
          </p:cNvPr>
          <p:cNvSpPr txBox="1"/>
          <p:nvPr/>
        </p:nvSpPr>
        <p:spPr>
          <a:xfrm>
            <a:off x="125506" y="158696"/>
            <a:ext cx="296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WrapperDiv</a:t>
            </a:r>
            <a:r>
              <a:rPr lang="en-US" dirty="0"/>
              <a:t>: width = 900 &amp; height = auto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351D3C-8E0B-492C-8BB7-FFECE2278B54}"/>
              </a:ext>
            </a:extLst>
          </p:cNvPr>
          <p:cNvSpPr/>
          <p:nvPr/>
        </p:nvSpPr>
        <p:spPr>
          <a:xfrm>
            <a:off x="3763672" y="1391147"/>
            <a:ext cx="7309883" cy="49334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900 x auto min-height: 534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FCBAE1-CF47-446D-BE08-E998AE310D2F}"/>
              </a:ext>
            </a:extLst>
          </p:cNvPr>
          <p:cNvSpPr txBox="1"/>
          <p:nvPr/>
        </p:nvSpPr>
        <p:spPr>
          <a:xfrm>
            <a:off x="3763672" y="6324600"/>
            <a:ext cx="730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Footer 900 x 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6C4BD7-963F-4AEB-902E-3EA280B379A2}"/>
              </a:ext>
            </a:extLst>
          </p:cNvPr>
          <p:cNvCxnSpPr>
            <a:endCxn id="11" idx="0"/>
          </p:cNvCxnSpPr>
          <p:nvPr/>
        </p:nvCxnSpPr>
        <p:spPr>
          <a:xfrm>
            <a:off x="7418613" y="206901"/>
            <a:ext cx="1" cy="118424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03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Cook</dc:creator>
  <cp:lastModifiedBy>Kyle Cook</cp:lastModifiedBy>
  <cp:revision>4</cp:revision>
  <dcterms:created xsi:type="dcterms:W3CDTF">2019-04-28T21:55:52Z</dcterms:created>
  <dcterms:modified xsi:type="dcterms:W3CDTF">2019-04-28T22:17:10Z</dcterms:modified>
</cp:coreProperties>
</file>