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9" r:id="rId4"/>
    <p:sldId id="301" r:id="rId5"/>
    <p:sldId id="260" r:id="rId6"/>
    <p:sldId id="261" r:id="rId7"/>
    <p:sldId id="295" r:id="rId8"/>
    <p:sldId id="296" r:id="rId9"/>
    <p:sldId id="297" r:id="rId10"/>
    <p:sldId id="300" r:id="rId11"/>
    <p:sldId id="298" r:id="rId12"/>
    <p:sldId id="299" r:id="rId13"/>
    <p:sldId id="302" r:id="rId14"/>
    <p:sldId id="303" r:id="rId15"/>
    <p:sldId id="309" r:id="rId16"/>
    <p:sldId id="305" r:id="rId17"/>
    <p:sldId id="304" r:id="rId18"/>
    <p:sldId id="310" r:id="rId19"/>
    <p:sldId id="306" r:id="rId20"/>
    <p:sldId id="307" r:id="rId21"/>
    <p:sldId id="308" r:id="rId22"/>
    <p:sldId id="311"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7" d="100"/>
          <a:sy n="107" d="100"/>
        </p:scale>
        <p:origin x="-7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28600" y="3124200"/>
            <a:ext cx="8564563" cy="390525"/>
            <a:chOff x="144" y="1968"/>
            <a:chExt cx="5395" cy="246"/>
          </a:xfrm>
        </p:grpSpPr>
        <p:sp>
          <p:nvSpPr>
            <p:cNvPr id="5" name="Freeform 3"/>
            <p:cNvSpPr>
              <a:spLocks/>
            </p:cNvSpPr>
            <p:nvPr userDrawn="1"/>
          </p:nvSpPr>
          <p:spPr bwMode="auto">
            <a:xfrm rot="-5400000" flipH="1" flipV="1">
              <a:off x="2794" y="-586"/>
              <a:ext cx="96" cy="5395"/>
            </a:xfrm>
            <a:custGeom>
              <a:avLst/>
              <a:gdLst/>
              <a:ahLst/>
              <a:cxnLst>
                <a:cxn ang="0">
                  <a:pos x="91" y="526"/>
                </a:cxn>
                <a:cxn ang="0">
                  <a:pos x="211" y="175"/>
                </a:cxn>
                <a:cxn ang="0">
                  <a:pos x="443" y="32"/>
                </a:cxn>
                <a:cxn ang="0">
                  <a:pos x="802" y="32"/>
                </a:cxn>
                <a:cxn ang="0">
                  <a:pos x="1206" y="10"/>
                </a:cxn>
                <a:cxn ang="0">
                  <a:pos x="1482" y="25"/>
                </a:cxn>
                <a:cxn ang="0">
                  <a:pos x="1655" y="160"/>
                </a:cxn>
                <a:cxn ang="0">
                  <a:pos x="1655" y="406"/>
                </a:cxn>
                <a:cxn ang="0">
                  <a:pos x="1572" y="736"/>
                </a:cxn>
                <a:cxn ang="0">
                  <a:pos x="1565" y="1177"/>
                </a:cxn>
                <a:cxn ang="0">
                  <a:pos x="1632" y="1581"/>
                </a:cxn>
                <a:cxn ang="0">
                  <a:pos x="1692" y="2232"/>
                </a:cxn>
                <a:cxn ang="0">
                  <a:pos x="1587" y="2830"/>
                </a:cxn>
                <a:cxn ang="0">
                  <a:pos x="1625" y="3055"/>
                </a:cxn>
                <a:cxn ang="0">
                  <a:pos x="1535" y="3234"/>
                </a:cxn>
                <a:cxn ang="0">
                  <a:pos x="1325" y="3234"/>
                </a:cxn>
                <a:cxn ang="0">
                  <a:pos x="921" y="3204"/>
                </a:cxn>
                <a:cxn ang="0">
                  <a:pos x="510" y="3249"/>
                </a:cxn>
                <a:cxn ang="0">
                  <a:pos x="136" y="3167"/>
                </a:cxn>
                <a:cxn ang="0">
                  <a:pos x="39" y="2950"/>
                </a:cxn>
                <a:cxn ang="0">
                  <a:pos x="99" y="2651"/>
                </a:cxn>
                <a:cxn ang="0">
                  <a:pos x="99" y="2232"/>
                </a:cxn>
                <a:cxn ang="0">
                  <a:pos x="9" y="1813"/>
                </a:cxn>
                <a:cxn ang="0">
                  <a:pos x="46" y="1259"/>
                </a:cxn>
                <a:cxn ang="0">
                  <a:pos x="61" y="915"/>
                </a:cxn>
                <a:cxn ang="0">
                  <a:pos x="91" y="526"/>
                </a:cxn>
              </a:cxnLst>
              <a:rect l="0" t="0" r="r" b="b"/>
              <a:pathLst>
                <a:path w="1699" h="3264">
                  <a:moveTo>
                    <a:pt x="91" y="526"/>
                  </a:moveTo>
                  <a:cubicBezTo>
                    <a:pt x="116" y="403"/>
                    <a:pt x="152" y="257"/>
                    <a:pt x="211" y="175"/>
                  </a:cubicBezTo>
                  <a:cubicBezTo>
                    <a:pt x="270" y="93"/>
                    <a:pt x="345" y="56"/>
                    <a:pt x="443" y="32"/>
                  </a:cubicBezTo>
                  <a:cubicBezTo>
                    <a:pt x="541" y="8"/>
                    <a:pt x="675" y="36"/>
                    <a:pt x="802" y="32"/>
                  </a:cubicBezTo>
                  <a:cubicBezTo>
                    <a:pt x="929" y="28"/>
                    <a:pt x="1093" y="11"/>
                    <a:pt x="1206" y="10"/>
                  </a:cubicBezTo>
                  <a:cubicBezTo>
                    <a:pt x="1319" y="9"/>
                    <a:pt x="1407" y="0"/>
                    <a:pt x="1482" y="25"/>
                  </a:cubicBezTo>
                  <a:cubicBezTo>
                    <a:pt x="1557" y="50"/>
                    <a:pt x="1626" y="97"/>
                    <a:pt x="1655" y="160"/>
                  </a:cubicBezTo>
                  <a:cubicBezTo>
                    <a:pt x="1684" y="223"/>
                    <a:pt x="1669" y="310"/>
                    <a:pt x="1655" y="406"/>
                  </a:cubicBezTo>
                  <a:cubicBezTo>
                    <a:pt x="1641" y="502"/>
                    <a:pt x="1587" y="608"/>
                    <a:pt x="1572" y="736"/>
                  </a:cubicBezTo>
                  <a:cubicBezTo>
                    <a:pt x="1557" y="864"/>
                    <a:pt x="1555" y="1036"/>
                    <a:pt x="1565" y="1177"/>
                  </a:cubicBezTo>
                  <a:cubicBezTo>
                    <a:pt x="1575" y="1318"/>
                    <a:pt x="1611" y="1405"/>
                    <a:pt x="1632" y="1581"/>
                  </a:cubicBezTo>
                  <a:cubicBezTo>
                    <a:pt x="1653" y="1757"/>
                    <a:pt x="1699" y="2024"/>
                    <a:pt x="1692" y="2232"/>
                  </a:cubicBezTo>
                  <a:cubicBezTo>
                    <a:pt x="1685" y="2440"/>
                    <a:pt x="1598" y="2693"/>
                    <a:pt x="1587" y="2830"/>
                  </a:cubicBezTo>
                  <a:cubicBezTo>
                    <a:pt x="1576" y="2967"/>
                    <a:pt x="1634" y="2988"/>
                    <a:pt x="1625" y="3055"/>
                  </a:cubicBezTo>
                  <a:cubicBezTo>
                    <a:pt x="1616" y="3122"/>
                    <a:pt x="1585" y="3204"/>
                    <a:pt x="1535" y="3234"/>
                  </a:cubicBezTo>
                  <a:cubicBezTo>
                    <a:pt x="1485" y="3264"/>
                    <a:pt x="1427" y="3239"/>
                    <a:pt x="1325" y="3234"/>
                  </a:cubicBezTo>
                  <a:cubicBezTo>
                    <a:pt x="1223" y="3229"/>
                    <a:pt x="1057" y="3202"/>
                    <a:pt x="921" y="3204"/>
                  </a:cubicBezTo>
                  <a:cubicBezTo>
                    <a:pt x="785" y="3206"/>
                    <a:pt x="641" y="3255"/>
                    <a:pt x="510" y="3249"/>
                  </a:cubicBezTo>
                  <a:cubicBezTo>
                    <a:pt x="379" y="3243"/>
                    <a:pt x="214" y="3217"/>
                    <a:pt x="136" y="3167"/>
                  </a:cubicBezTo>
                  <a:cubicBezTo>
                    <a:pt x="58" y="3117"/>
                    <a:pt x="45" y="3036"/>
                    <a:pt x="39" y="2950"/>
                  </a:cubicBezTo>
                  <a:cubicBezTo>
                    <a:pt x="33" y="2864"/>
                    <a:pt x="89" y="2771"/>
                    <a:pt x="99" y="2651"/>
                  </a:cubicBezTo>
                  <a:cubicBezTo>
                    <a:pt x="109" y="2531"/>
                    <a:pt x="114" y="2372"/>
                    <a:pt x="99" y="2232"/>
                  </a:cubicBezTo>
                  <a:cubicBezTo>
                    <a:pt x="84" y="2092"/>
                    <a:pt x="18" y="1975"/>
                    <a:pt x="9" y="1813"/>
                  </a:cubicBezTo>
                  <a:cubicBezTo>
                    <a:pt x="0" y="1651"/>
                    <a:pt x="37" y="1409"/>
                    <a:pt x="46" y="1259"/>
                  </a:cubicBezTo>
                  <a:cubicBezTo>
                    <a:pt x="55" y="1109"/>
                    <a:pt x="52" y="1036"/>
                    <a:pt x="61" y="915"/>
                  </a:cubicBezTo>
                  <a:cubicBezTo>
                    <a:pt x="70" y="794"/>
                    <a:pt x="66" y="649"/>
                    <a:pt x="91" y="526"/>
                  </a:cubicBezTo>
                  <a:close/>
                </a:path>
              </a:pathLst>
            </a:custGeom>
            <a:solidFill>
              <a:schemeClr val="accent2"/>
            </a:solidFill>
            <a:ln w="9525">
              <a:noFill/>
              <a:round/>
              <a:headEnd/>
              <a:tailEnd/>
            </a:ln>
            <a:effectLst/>
          </p:spPr>
          <p:txBody>
            <a:bodyPr wrap="none" anchor="ctr"/>
            <a:lstStyle/>
            <a:p>
              <a:pPr>
                <a:defRPr/>
              </a:pPr>
              <a:endParaRPr lang="en-US"/>
            </a:p>
          </p:txBody>
        </p:sp>
        <p:grpSp>
          <p:nvGrpSpPr>
            <p:cNvPr id="6" name="Group 4"/>
            <p:cNvGrpSpPr>
              <a:grpSpLocks/>
            </p:cNvGrpSpPr>
            <p:nvPr userDrawn="1"/>
          </p:nvGrpSpPr>
          <p:grpSpPr bwMode="auto">
            <a:xfrm>
              <a:off x="2400" y="1968"/>
              <a:ext cx="768" cy="246"/>
              <a:chOff x="1797" y="3074"/>
              <a:chExt cx="2346" cy="655"/>
            </a:xfrm>
          </p:grpSpPr>
          <p:grpSp>
            <p:nvGrpSpPr>
              <p:cNvPr id="7" name="Group 5"/>
              <p:cNvGrpSpPr>
                <a:grpSpLocks/>
              </p:cNvGrpSpPr>
              <p:nvPr/>
            </p:nvGrpSpPr>
            <p:grpSpPr bwMode="auto">
              <a:xfrm>
                <a:off x="1797" y="3074"/>
                <a:ext cx="2346" cy="655"/>
                <a:chOff x="1865" y="1810"/>
                <a:chExt cx="2346" cy="655"/>
              </a:xfrm>
            </p:grpSpPr>
            <p:sp>
              <p:nvSpPr>
                <p:cNvPr id="11" name="Freeform 6"/>
                <p:cNvSpPr>
                  <a:spLocks/>
                </p:cNvSpPr>
                <p:nvPr/>
              </p:nvSpPr>
              <p:spPr bwMode="auto">
                <a:xfrm>
                  <a:off x="2051" y="2007"/>
                  <a:ext cx="2160" cy="458"/>
                </a:xfrm>
                <a:custGeom>
                  <a:avLst/>
                  <a:gdLst/>
                  <a:ahLst/>
                  <a:cxnLst>
                    <a:cxn ang="0">
                      <a:pos x="7" y="139"/>
                    </a:cxn>
                    <a:cxn ang="0">
                      <a:pos x="89" y="266"/>
                    </a:cxn>
                    <a:cxn ang="0">
                      <a:pos x="187" y="333"/>
                    </a:cxn>
                    <a:cxn ang="0">
                      <a:pos x="351" y="303"/>
                    </a:cxn>
                    <a:cxn ang="0">
                      <a:pos x="561" y="281"/>
                    </a:cxn>
                    <a:cxn ang="0">
                      <a:pos x="852" y="259"/>
                    </a:cxn>
                    <a:cxn ang="0">
                      <a:pos x="1167" y="259"/>
                    </a:cxn>
                    <a:cxn ang="0">
                      <a:pos x="1541" y="318"/>
                    </a:cxn>
                    <a:cxn ang="0">
                      <a:pos x="1758" y="401"/>
                    </a:cxn>
                    <a:cxn ang="0">
                      <a:pos x="1907" y="453"/>
                    </a:cxn>
                    <a:cxn ang="0">
                      <a:pos x="2049" y="423"/>
                    </a:cxn>
                    <a:cxn ang="0">
                      <a:pos x="2109" y="348"/>
                    </a:cxn>
                    <a:cxn ang="0">
                      <a:pos x="2109" y="251"/>
                    </a:cxn>
                    <a:cxn ang="0">
                      <a:pos x="2004" y="154"/>
                    </a:cxn>
                    <a:cxn ang="0">
                      <a:pos x="1167" y="27"/>
                    </a:cxn>
                    <a:cxn ang="0">
                      <a:pos x="336" y="4"/>
                    </a:cxn>
                    <a:cxn ang="0">
                      <a:pos x="52" y="49"/>
                    </a:cxn>
                    <a:cxn ang="0">
                      <a:pos x="7" y="139"/>
                    </a:cxn>
                  </a:cxnLst>
                  <a:rect l="0" t="0" r="r" b="b"/>
                  <a:pathLst>
                    <a:path w="2161" h="457">
                      <a:moveTo>
                        <a:pt x="7" y="139"/>
                      </a:moveTo>
                      <a:cubicBezTo>
                        <a:pt x="13" y="175"/>
                        <a:pt x="59" y="234"/>
                        <a:pt x="89" y="266"/>
                      </a:cubicBezTo>
                      <a:cubicBezTo>
                        <a:pt x="119" y="298"/>
                        <a:pt x="143" y="327"/>
                        <a:pt x="187" y="333"/>
                      </a:cubicBezTo>
                      <a:cubicBezTo>
                        <a:pt x="231" y="339"/>
                        <a:pt x="289" y="312"/>
                        <a:pt x="351" y="303"/>
                      </a:cubicBezTo>
                      <a:cubicBezTo>
                        <a:pt x="413" y="294"/>
                        <a:pt x="478" y="288"/>
                        <a:pt x="561" y="281"/>
                      </a:cubicBezTo>
                      <a:cubicBezTo>
                        <a:pt x="644" y="274"/>
                        <a:pt x="751" y="263"/>
                        <a:pt x="852" y="259"/>
                      </a:cubicBezTo>
                      <a:cubicBezTo>
                        <a:pt x="953" y="255"/>
                        <a:pt x="1052" y="249"/>
                        <a:pt x="1167" y="259"/>
                      </a:cubicBezTo>
                      <a:cubicBezTo>
                        <a:pt x="1282" y="269"/>
                        <a:pt x="1443" y="294"/>
                        <a:pt x="1541" y="318"/>
                      </a:cubicBezTo>
                      <a:cubicBezTo>
                        <a:pt x="1639" y="342"/>
                        <a:pt x="1697" y="379"/>
                        <a:pt x="1758" y="401"/>
                      </a:cubicBezTo>
                      <a:cubicBezTo>
                        <a:pt x="1819" y="423"/>
                        <a:pt x="1858" y="449"/>
                        <a:pt x="1907" y="453"/>
                      </a:cubicBezTo>
                      <a:cubicBezTo>
                        <a:pt x="1956" y="457"/>
                        <a:pt x="2015" y="440"/>
                        <a:pt x="2049" y="423"/>
                      </a:cubicBezTo>
                      <a:cubicBezTo>
                        <a:pt x="2083" y="406"/>
                        <a:pt x="2099" y="377"/>
                        <a:pt x="2109" y="348"/>
                      </a:cubicBezTo>
                      <a:cubicBezTo>
                        <a:pt x="2119" y="319"/>
                        <a:pt x="2127" y="283"/>
                        <a:pt x="2109" y="251"/>
                      </a:cubicBezTo>
                      <a:cubicBezTo>
                        <a:pt x="2091" y="219"/>
                        <a:pt x="2161" y="191"/>
                        <a:pt x="2004" y="154"/>
                      </a:cubicBezTo>
                      <a:cubicBezTo>
                        <a:pt x="1847" y="117"/>
                        <a:pt x="1445" y="52"/>
                        <a:pt x="1167" y="27"/>
                      </a:cubicBezTo>
                      <a:cubicBezTo>
                        <a:pt x="889" y="2"/>
                        <a:pt x="522" y="0"/>
                        <a:pt x="336" y="4"/>
                      </a:cubicBezTo>
                      <a:cubicBezTo>
                        <a:pt x="150" y="8"/>
                        <a:pt x="104" y="27"/>
                        <a:pt x="52" y="49"/>
                      </a:cubicBezTo>
                      <a:cubicBezTo>
                        <a:pt x="0" y="71"/>
                        <a:pt x="1" y="103"/>
                        <a:pt x="7" y="139"/>
                      </a:cubicBezTo>
                      <a:close/>
                    </a:path>
                  </a:pathLst>
                </a:custGeom>
                <a:solidFill>
                  <a:schemeClr val="bg2"/>
                </a:solidFill>
                <a:ln w="9525">
                  <a:noFill/>
                  <a:round/>
                  <a:headEnd/>
                  <a:tailEnd/>
                </a:ln>
                <a:effectLst/>
              </p:spPr>
              <p:txBody>
                <a:bodyPr wrap="none" anchor="ctr"/>
                <a:lstStyle/>
                <a:p>
                  <a:pPr>
                    <a:defRPr/>
                  </a:pPr>
                  <a:endParaRPr lang="en-US"/>
                </a:p>
              </p:txBody>
            </p:sp>
            <p:sp>
              <p:nvSpPr>
                <p:cNvPr id="12" name="Freeform 7"/>
                <p:cNvSpPr>
                  <a:spLocks/>
                </p:cNvSpPr>
                <p:nvPr/>
              </p:nvSpPr>
              <p:spPr bwMode="auto">
                <a:xfrm>
                  <a:off x="1865" y="1810"/>
                  <a:ext cx="2340" cy="586"/>
                </a:xfrm>
                <a:custGeom>
                  <a:avLst/>
                  <a:gdLst/>
                  <a:ahLst/>
                  <a:cxnLst>
                    <a:cxn ang="0">
                      <a:pos x="506" y="441"/>
                    </a:cxn>
                    <a:cxn ang="0">
                      <a:pos x="274" y="515"/>
                    </a:cxn>
                    <a:cxn ang="0">
                      <a:pos x="72" y="486"/>
                    </a:cxn>
                    <a:cxn ang="0">
                      <a:pos x="5" y="373"/>
                    </a:cxn>
                    <a:cxn ang="0">
                      <a:pos x="43" y="224"/>
                    </a:cxn>
                    <a:cxn ang="0">
                      <a:pos x="215" y="89"/>
                    </a:cxn>
                    <a:cxn ang="0">
                      <a:pos x="476" y="52"/>
                    </a:cxn>
                    <a:cxn ang="0">
                      <a:pos x="731" y="74"/>
                    </a:cxn>
                    <a:cxn ang="0">
                      <a:pos x="1090" y="37"/>
                    </a:cxn>
                    <a:cxn ang="0">
                      <a:pos x="1367" y="7"/>
                    </a:cxn>
                    <a:cxn ang="0">
                      <a:pos x="1778" y="7"/>
                    </a:cxn>
                    <a:cxn ang="0">
                      <a:pos x="2204" y="52"/>
                    </a:cxn>
                    <a:cxn ang="0">
                      <a:pos x="2287" y="111"/>
                    </a:cxn>
                    <a:cxn ang="0">
                      <a:pos x="2332" y="246"/>
                    </a:cxn>
                    <a:cxn ang="0">
                      <a:pos x="2339" y="373"/>
                    </a:cxn>
                    <a:cxn ang="0">
                      <a:pos x="2324" y="456"/>
                    </a:cxn>
                    <a:cxn ang="0">
                      <a:pos x="2339" y="538"/>
                    </a:cxn>
                    <a:cxn ang="0">
                      <a:pos x="2309" y="583"/>
                    </a:cxn>
                    <a:cxn ang="0">
                      <a:pos x="2234" y="553"/>
                    </a:cxn>
                    <a:cxn ang="0">
                      <a:pos x="2062" y="486"/>
                    </a:cxn>
                    <a:cxn ang="0">
                      <a:pos x="1778" y="448"/>
                    </a:cxn>
                    <a:cxn ang="0">
                      <a:pos x="1613" y="448"/>
                    </a:cxn>
                    <a:cxn ang="0">
                      <a:pos x="1329" y="418"/>
                    </a:cxn>
                    <a:cxn ang="0">
                      <a:pos x="1195" y="411"/>
                    </a:cxn>
                    <a:cxn ang="0">
                      <a:pos x="895" y="426"/>
                    </a:cxn>
                    <a:cxn ang="0">
                      <a:pos x="671" y="411"/>
                    </a:cxn>
                    <a:cxn ang="0">
                      <a:pos x="506" y="441"/>
                    </a:cxn>
                  </a:cxnLst>
                  <a:rect l="0" t="0" r="r" b="b"/>
                  <a:pathLst>
                    <a:path w="2341" h="585">
                      <a:moveTo>
                        <a:pt x="506" y="441"/>
                      </a:moveTo>
                      <a:cubicBezTo>
                        <a:pt x="440" y="458"/>
                        <a:pt x="346" y="507"/>
                        <a:pt x="274" y="515"/>
                      </a:cubicBezTo>
                      <a:cubicBezTo>
                        <a:pt x="202" y="523"/>
                        <a:pt x="117" y="510"/>
                        <a:pt x="72" y="486"/>
                      </a:cubicBezTo>
                      <a:cubicBezTo>
                        <a:pt x="27" y="462"/>
                        <a:pt x="10" y="417"/>
                        <a:pt x="5" y="373"/>
                      </a:cubicBezTo>
                      <a:cubicBezTo>
                        <a:pt x="0" y="329"/>
                        <a:pt x="8" y="271"/>
                        <a:pt x="43" y="224"/>
                      </a:cubicBezTo>
                      <a:cubicBezTo>
                        <a:pt x="78" y="177"/>
                        <a:pt x="143" y="118"/>
                        <a:pt x="215" y="89"/>
                      </a:cubicBezTo>
                      <a:cubicBezTo>
                        <a:pt x="287" y="60"/>
                        <a:pt x="390" y="55"/>
                        <a:pt x="476" y="52"/>
                      </a:cubicBezTo>
                      <a:cubicBezTo>
                        <a:pt x="562" y="49"/>
                        <a:pt x="629" y="77"/>
                        <a:pt x="731" y="74"/>
                      </a:cubicBezTo>
                      <a:cubicBezTo>
                        <a:pt x="833" y="71"/>
                        <a:pt x="984" y="48"/>
                        <a:pt x="1090" y="37"/>
                      </a:cubicBezTo>
                      <a:cubicBezTo>
                        <a:pt x="1196" y="26"/>
                        <a:pt x="1252" y="12"/>
                        <a:pt x="1367" y="7"/>
                      </a:cubicBezTo>
                      <a:cubicBezTo>
                        <a:pt x="1482" y="2"/>
                        <a:pt x="1639" y="0"/>
                        <a:pt x="1778" y="7"/>
                      </a:cubicBezTo>
                      <a:cubicBezTo>
                        <a:pt x="1917" y="14"/>
                        <a:pt x="2119" y="35"/>
                        <a:pt x="2204" y="52"/>
                      </a:cubicBezTo>
                      <a:cubicBezTo>
                        <a:pt x="2289" y="69"/>
                        <a:pt x="2266" y="79"/>
                        <a:pt x="2287" y="111"/>
                      </a:cubicBezTo>
                      <a:cubicBezTo>
                        <a:pt x="2308" y="143"/>
                        <a:pt x="2323" y="202"/>
                        <a:pt x="2332" y="246"/>
                      </a:cubicBezTo>
                      <a:cubicBezTo>
                        <a:pt x="2341" y="290"/>
                        <a:pt x="2340" y="338"/>
                        <a:pt x="2339" y="373"/>
                      </a:cubicBezTo>
                      <a:cubicBezTo>
                        <a:pt x="2338" y="408"/>
                        <a:pt x="2324" y="429"/>
                        <a:pt x="2324" y="456"/>
                      </a:cubicBezTo>
                      <a:cubicBezTo>
                        <a:pt x="2324" y="483"/>
                        <a:pt x="2341" y="517"/>
                        <a:pt x="2339" y="538"/>
                      </a:cubicBezTo>
                      <a:cubicBezTo>
                        <a:pt x="2337" y="559"/>
                        <a:pt x="2326" y="581"/>
                        <a:pt x="2309" y="583"/>
                      </a:cubicBezTo>
                      <a:cubicBezTo>
                        <a:pt x="2292" y="585"/>
                        <a:pt x="2275" y="569"/>
                        <a:pt x="2234" y="553"/>
                      </a:cubicBezTo>
                      <a:cubicBezTo>
                        <a:pt x="2193" y="537"/>
                        <a:pt x="2138" y="504"/>
                        <a:pt x="2062" y="486"/>
                      </a:cubicBezTo>
                      <a:cubicBezTo>
                        <a:pt x="1986" y="468"/>
                        <a:pt x="1853" y="454"/>
                        <a:pt x="1778" y="448"/>
                      </a:cubicBezTo>
                      <a:cubicBezTo>
                        <a:pt x="1703" y="442"/>
                        <a:pt x="1688" y="453"/>
                        <a:pt x="1613" y="448"/>
                      </a:cubicBezTo>
                      <a:cubicBezTo>
                        <a:pt x="1538" y="443"/>
                        <a:pt x="1399" y="424"/>
                        <a:pt x="1329" y="418"/>
                      </a:cubicBezTo>
                      <a:cubicBezTo>
                        <a:pt x="1259" y="412"/>
                        <a:pt x="1267" y="410"/>
                        <a:pt x="1195" y="411"/>
                      </a:cubicBezTo>
                      <a:cubicBezTo>
                        <a:pt x="1123" y="412"/>
                        <a:pt x="982" y="426"/>
                        <a:pt x="895" y="426"/>
                      </a:cubicBezTo>
                      <a:cubicBezTo>
                        <a:pt x="808" y="426"/>
                        <a:pt x="738" y="410"/>
                        <a:pt x="671" y="411"/>
                      </a:cubicBezTo>
                      <a:cubicBezTo>
                        <a:pt x="604" y="412"/>
                        <a:pt x="572" y="424"/>
                        <a:pt x="506" y="441"/>
                      </a:cubicBezTo>
                      <a:close/>
                    </a:path>
                  </a:pathLst>
                </a:custGeom>
                <a:solidFill>
                  <a:schemeClr val="accent1"/>
                </a:solidFill>
                <a:ln w="9525">
                  <a:noFill/>
                  <a:round/>
                  <a:headEnd/>
                  <a:tailEnd/>
                </a:ln>
                <a:effectLst/>
              </p:spPr>
              <p:txBody>
                <a:bodyPr wrap="none" anchor="ctr"/>
                <a:lstStyle/>
                <a:p>
                  <a:pPr>
                    <a:defRPr/>
                  </a:pPr>
                  <a:endParaRPr lang="en-US"/>
                </a:p>
              </p:txBody>
            </p:sp>
          </p:grpSp>
          <p:sp>
            <p:nvSpPr>
              <p:cNvPr id="8" name="Freeform 8"/>
              <p:cNvSpPr>
                <a:spLocks/>
              </p:cNvSpPr>
              <p:nvPr/>
            </p:nvSpPr>
            <p:spPr bwMode="auto">
              <a:xfrm>
                <a:off x="1864" y="3173"/>
                <a:ext cx="898" cy="397"/>
              </a:xfrm>
              <a:custGeom>
                <a:avLst/>
                <a:gdLst/>
                <a:ahLst/>
                <a:cxnLst>
                  <a:cxn ang="0">
                    <a:pos x="247" y="397"/>
                  </a:cxn>
                  <a:cxn ang="0">
                    <a:pos x="239" y="269"/>
                  </a:cxn>
                  <a:cxn ang="0">
                    <a:pos x="142" y="307"/>
                  </a:cxn>
                  <a:cxn ang="0">
                    <a:pos x="0" y="299"/>
                  </a:cxn>
                  <a:cxn ang="0">
                    <a:pos x="120" y="262"/>
                  </a:cxn>
                  <a:cxn ang="0">
                    <a:pos x="224" y="202"/>
                  </a:cxn>
                  <a:cxn ang="0">
                    <a:pos x="209" y="67"/>
                  </a:cxn>
                  <a:cxn ang="0">
                    <a:pos x="232" y="0"/>
                  </a:cxn>
                  <a:cxn ang="0">
                    <a:pos x="292" y="90"/>
                  </a:cxn>
                  <a:cxn ang="0">
                    <a:pos x="314" y="187"/>
                  </a:cxn>
                  <a:cxn ang="0">
                    <a:pos x="486" y="135"/>
                  </a:cxn>
                  <a:cxn ang="0">
                    <a:pos x="651" y="112"/>
                  </a:cxn>
                  <a:cxn ang="0">
                    <a:pos x="898" y="82"/>
                  </a:cxn>
                  <a:cxn ang="0">
                    <a:pos x="748" y="150"/>
                  </a:cxn>
                  <a:cxn ang="0">
                    <a:pos x="464" y="187"/>
                  </a:cxn>
                  <a:cxn ang="0">
                    <a:pos x="314" y="232"/>
                  </a:cxn>
                  <a:cxn ang="0">
                    <a:pos x="322" y="374"/>
                  </a:cxn>
                  <a:cxn ang="0">
                    <a:pos x="247" y="397"/>
                  </a:cxn>
                </a:cxnLst>
                <a:rect l="0" t="0" r="r" b="b"/>
                <a:pathLst>
                  <a:path w="898" h="397">
                    <a:moveTo>
                      <a:pt x="247" y="397"/>
                    </a:moveTo>
                    <a:lnTo>
                      <a:pt x="239" y="269"/>
                    </a:lnTo>
                    <a:lnTo>
                      <a:pt x="142" y="307"/>
                    </a:lnTo>
                    <a:lnTo>
                      <a:pt x="0" y="299"/>
                    </a:lnTo>
                    <a:lnTo>
                      <a:pt x="120" y="262"/>
                    </a:lnTo>
                    <a:lnTo>
                      <a:pt x="224" y="202"/>
                    </a:lnTo>
                    <a:lnTo>
                      <a:pt x="209" y="67"/>
                    </a:lnTo>
                    <a:lnTo>
                      <a:pt x="232" y="0"/>
                    </a:lnTo>
                    <a:lnTo>
                      <a:pt x="292" y="90"/>
                    </a:lnTo>
                    <a:lnTo>
                      <a:pt x="314" y="187"/>
                    </a:lnTo>
                    <a:lnTo>
                      <a:pt x="486" y="135"/>
                    </a:lnTo>
                    <a:lnTo>
                      <a:pt x="651" y="112"/>
                    </a:lnTo>
                    <a:lnTo>
                      <a:pt x="898" y="82"/>
                    </a:lnTo>
                    <a:lnTo>
                      <a:pt x="748" y="150"/>
                    </a:lnTo>
                    <a:lnTo>
                      <a:pt x="464" y="187"/>
                    </a:lnTo>
                    <a:lnTo>
                      <a:pt x="314" y="232"/>
                    </a:lnTo>
                    <a:lnTo>
                      <a:pt x="322" y="374"/>
                    </a:lnTo>
                    <a:lnTo>
                      <a:pt x="247" y="397"/>
                    </a:lnTo>
                    <a:close/>
                  </a:path>
                </a:pathLst>
              </a:custGeom>
              <a:solidFill>
                <a:schemeClr val="folHlink"/>
              </a:solidFill>
              <a:ln w="9525">
                <a:noFill/>
                <a:round/>
                <a:headEnd/>
                <a:tailEnd/>
              </a:ln>
              <a:effectLst/>
            </p:spPr>
            <p:txBody>
              <a:bodyPr wrap="none" anchor="ctr"/>
              <a:lstStyle/>
              <a:p>
                <a:pPr>
                  <a:defRPr/>
                </a:pPr>
                <a:endParaRPr lang="en-US"/>
              </a:p>
            </p:txBody>
          </p:sp>
          <p:sp>
            <p:nvSpPr>
              <p:cNvPr id="9" name="Freeform 9"/>
              <p:cNvSpPr>
                <a:spLocks/>
              </p:cNvSpPr>
              <p:nvPr/>
            </p:nvSpPr>
            <p:spPr bwMode="auto">
              <a:xfrm>
                <a:off x="3352" y="3074"/>
                <a:ext cx="156" cy="338"/>
              </a:xfrm>
              <a:custGeom>
                <a:avLst/>
                <a:gdLst/>
                <a:ahLst/>
                <a:cxnLst>
                  <a:cxn ang="0">
                    <a:pos x="90" y="8"/>
                  </a:cxn>
                  <a:cxn ang="0">
                    <a:pos x="157" y="195"/>
                  </a:cxn>
                  <a:cxn ang="0">
                    <a:pos x="142" y="337"/>
                  </a:cxn>
                  <a:cxn ang="0">
                    <a:pos x="0" y="0"/>
                  </a:cxn>
                  <a:cxn ang="0">
                    <a:pos x="90" y="8"/>
                  </a:cxn>
                </a:cxnLst>
                <a:rect l="0" t="0" r="r" b="b"/>
                <a:pathLst>
                  <a:path w="157" h="337">
                    <a:moveTo>
                      <a:pt x="90" y="8"/>
                    </a:moveTo>
                    <a:lnTo>
                      <a:pt x="157" y="195"/>
                    </a:lnTo>
                    <a:lnTo>
                      <a:pt x="142" y="337"/>
                    </a:lnTo>
                    <a:lnTo>
                      <a:pt x="0" y="0"/>
                    </a:lnTo>
                    <a:lnTo>
                      <a:pt x="90" y="8"/>
                    </a:lnTo>
                    <a:close/>
                  </a:path>
                </a:pathLst>
              </a:custGeom>
              <a:solidFill>
                <a:schemeClr val="folHlink"/>
              </a:solidFill>
              <a:ln w="9525" cap="flat" cmpd="sng">
                <a:noFill/>
                <a:prstDash val="solid"/>
                <a:round/>
                <a:headEnd type="none" w="med" len="med"/>
                <a:tailEnd type="none" w="med" len="med"/>
              </a:ln>
              <a:effectLst/>
            </p:spPr>
            <p:txBody>
              <a:bodyPr wrap="none" anchor="ctr"/>
              <a:lstStyle/>
              <a:p>
                <a:pPr>
                  <a:defRPr/>
                </a:pPr>
                <a:endParaRPr lang="en-US"/>
              </a:p>
            </p:txBody>
          </p:sp>
          <p:sp>
            <p:nvSpPr>
              <p:cNvPr id="10" name="Freeform 10"/>
              <p:cNvSpPr>
                <a:spLocks/>
              </p:cNvSpPr>
              <p:nvPr/>
            </p:nvSpPr>
            <p:spPr bwMode="auto">
              <a:xfrm>
                <a:off x="3306" y="3127"/>
                <a:ext cx="809" cy="397"/>
              </a:xfrm>
              <a:custGeom>
                <a:avLst/>
                <a:gdLst/>
                <a:ahLst/>
                <a:cxnLst>
                  <a:cxn ang="0">
                    <a:pos x="0" y="366"/>
                  </a:cxn>
                  <a:cxn ang="0">
                    <a:pos x="105" y="366"/>
                  </a:cxn>
                  <a:cxn ang="0">
                    <a:pos x="255" y="306"/>
                  </a:cxn>
                  <a:cxn ang="0">
                    <a:pos x="471" y="112"/>
                  </a:cxn>
                  <a:cxn ang="0">
                    <a:pos x="307" y="67"/>
                  </a:cxn>
                  <a:cxn ang="0">
                    <a:pos x="232" y="22"/>
                  </a:cxn>
                  <a:cxn ang="0">
                    <a:pos x="352" y="22"/>
                  </a:cxn>
                  <a:cxn ang="0">
                    <a:pos x="524" y="74"/>
                  </a:cxn>
                  <a:cxn ang="0">
                    <a:pos x="621" y="0"/>
                  </a:cxn>
                  <a:cxn ang="0">
                    <a:pos x="681" y="0"/>
                  </a:cxn>
                  <a:cxn ang="0">
                    <a:pos x="576" y="82"/>
                  </a:cxn>
                  <a:cxn ang="0">
                    <a:pos x="801" y="134"/>
                  </a:cxn>
                  <a:cxn ang="0">
                    <a:pos x="808" y="209"/>
                  </a:cxn>
                  <a:cxn ang="0">
                    <a:pos x="516" y="134"/>
                  </a:cxn>
                  <a:cxn ang="0">
                    <a:pos x="344" y="291"/>
                  </a:cxn>
                  <a:cxn ang="0">
                    <a:pos x="277" y="344"/>
                  </a:cxn>
                  <a:cxn ang="0">
                    <a:pos x="157" y="396"/>
                  </a:cxn>
                  <a:cxn ang="0">
                    <a:pos x="0" y="366"/>
                  </a:cxn>
                </a:cxnLst>
                <a:rect l="0" t="0" r="r" b="b"/>
                <a:pathLst>
                  <a:path w="808" h="396">
                    <a:moveTo>
                      <a:pt x="0" y="366"/>
                    </a:moveTo>
                    <a:lnTo>
                      <a:pt x="105" y="366"/>
                    </a:lnTo>
                    <a:lnTo>
                      <a:pt x="255" y="306"/>
                    </a:lnTo>
                    <a:lnTo>
                      <a:pt x="471" y="112"/>
                    </a:lnTo>
                    <a:lnTo>
                      <a:pt x="307" y="67"/>
                    </a:lnTo>
                    <a:lnTo>
                      <a:pt x="232" y="22"/>
                    </a:lnTo>
                    <a:lnTo>
                      <a:pt x="352" y="22"/>
                    </a:lnTo>
                    <a:lnTo>
                      <a:pt x="524" y="74"/>
                    </a:lnTo>
                    <a:lnTo>
                      <a:pt x="621" y="0"/>
                    </a:lnTo>
                    <a:lnTo>
                      <a:pt x="681" y="0"/>
                    </a:lnTo>
                    <a:lnTo>
                      <a:pt x="576" y="82"/>
                    </a:lnTo>
                    <a:lnTo>
                      <a:pt x="801" y="134"/>
                    </a:lnTo>
                    <a:lnTo>
                      <a:pt x="808" y="209"/>
                    </a:lnTo>
                    <a:lnTo>
                      <a:pt x="516" y="134"/>
                    </a:lnTo>
                    <a:lnTo>
                      <a:pt x="344" y="291"/>
                    </a:lnTo>
                    <a:lnTo>
                      <a:pt x="277" y="344"/>
                    </a:lnTo>
                    <a:lnTo>
                      <a:pt x="157" y="396"/>
                    </a:lnTo>
                    <a:lnTo>
                      <a:pt x="0" y="366"/>
                    </a:lnTo>
                    <a:close/>
                  </a:path>
                </a:pathLst>
              </a:custGeom>
              <a:solidFill>
                <a:schemeClr val="folHlink"/>
              </a:solidFill>
              <a:ln w="9525" cap="flat" cmpd="sng">
                <a:noFill/>
                <a:prstDash val="solid"/>
                <a:round/>
                <a:headEnd type="none" w="med" len="med"/>
                <a:tailEnd type="none" w="med" len="med"/>
              </a:ln>
              <a:effectLst/>
            </p:spPr>
            <p:txBody>
              <a:bodyPr wrap="none" anchor="ctr"/>
              <a:lstStyle/>
              <a:p>
                <a:pPr>
                  <a:defRPr/>
                </a:pPr>
                <a:endParaRPr lang="en-US"/>
              </a:p>
            </p:txBody>
          </p:sp>
        </p:grpSp>
      </p:grpSp>
      <p:sp>
        <p:nvSpPr>
          <p:cNvPr id="4107" name="Rectangle 11"/>
          <p:cNvSpPr>
            <a:spLocks noGrp="1" noChangeArrowheads="1"/>
          </p:cNvSpPr>
          <p:nvPr>
            <p:ph type="ctrTitle"/>
          </p:nvPr>
        </p:nvSpPr>
        <p:spPr>
          <a:xfrm>
            <a:off x="685800" y="1416050"/>
            <a:ext cx="7772400" cy="1403350"/>
          </a:xfrm>
        </p:spPr>
        <p:txBody>
          <a:bodyPr anchor="b"/>
          <a:lstStyle>
            <a:lvl1pPr algn="ctr">
              <a:defRPr/>
            </a:lvl1pPr>
          </a:lstStyle>
          <a:p>
            <a:r>
              <a:rPr lang="en-US"/>
              <a:t>Click to edit Master title style</a:t>
            </a:r>
          </a:p>
        </p:txBody>
      </p:sp>
      <p:sp>
        <p:nvSpPr>
          <p:cNvPr id="4108" name="Rectangle 12"/>
          <p:cNvSpPr>
            <a:spLocks noGrp="1" noChangeArrowheads="1"/>
          </p:cNvSpPr>
          <p:nvPr>
            <p:ph type="subTitle" idx="1"/>
          </p:nvPr>
        </p:nvSpPr>
        <p:spPr>
          <a:xfrm>
            <a:off x="1371600" y="3886200"/>
            <a:ext cx="6400800" cy="1066800"/>
          </a:xfrm>
        </p:spPr>
        <p:txBody>
          <a:bodyPr>
            <a:spAutoFit/>
          </a:bodyPr>
          <a:lstStyle>
            <a:lvl1pPr marL="0" indent="0" algn="ctr">
              <a:buFontTx/>
              <a:buNone/>
              <a:defRPr/>
            </a:lvl1pPr>
          </a:lstStyle>
          <a:p>
            <a:r>
              <a:rPr lang="en-US"/>
              <a:t>Click to edit Master subtitle style</a:t>
            </a:r>
          </a:p>
        </p:txBody>
      </p:sp>
      <p:sp>
        <p:nvSpPr>
          <p:cNvPr id="13" name="Rectangle 13"/>
          <p:cNvSpPr>
            <a:spLocks noGrp="1" noChangeArrowheads="1"/>
          </p:cNvSpPr>
          <p:nvPr>
            <p:ph type="dt" sz="half" idx="10"/>
          </p:nvPr>
        </p:nvSpPr>
        <p:spPr>
          <a:xfrm>
            <a:off x="685800" y="6324600"/>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3246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324600"/>
            <a:ext cx="1905000" cy="457200"/>
          </a:xfrm>
        </p:spPr>
        <p:txBody>
          <a:bodyPr/>
          <a:lstStyle>
            <a:lvl1pPr>
              <a:defRPr/>
            </a:lvl1pPr>
          </a:lstStyle>
          <a:p>
            <a:pPr>
              <a:defRPr/>
            </a:pPr>
            <a:fld id="{F07DAC61-607A-40F2-B4CB-B2797299F1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D84DBA4-8A66-4437-A009-AE445E19230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5950" y="547688"/>
            <a:ext cx="2147888" cy="5624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7525" y="547688"/>
            <a:ext cx="6296025" cy="5624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3C91D81-152C-41E0-8707-59C3E449145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17525" y="547688"/>
            <a:ext cx="8596313" cy="747712"/>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066800" y="2057400"/>
            <a:ext cx="3810000" cy="4114800"/>
          </a:xfrm>
        </p:spPr>
        <p:txBody>
          <a:bodyPr/>
          <a:lstStyle/>
          <a:p>
            <a:pPr lvl="0"/>
            <a:endParaRPr lang="en-US" noProof="0" smtClean="0"/>
          </a:p>
        </p:txBody>
      </p:sp>
      <p:sp>
        <p:nvSpPr>
          <p:cNvPr id="4" name="Text Placeholder 3"/>
          <p:cNvSpPr>
            <a:spLocks noGrp="1"/>
          </p:cNvSpPr>
          <p:nvPr>
            <p:ph type="body" sz="half" idx="2"/>
          </p:nvPr>
        </p:nvSpPr>
        <p:spPr>
          <a:xfrm>
            <a:off x="5029200" y="2057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09EEE0A2-FA34-4528-AC36-BE83F67A2E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A3D65C70-51F8-4099-AFE2-C8B382B3287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9367D4E-D717-4A6B-8D19-A61542DEAB6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EB4B03EE-D9EE-4FFC-8E5F-AE74D0C8B5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B9D191DE-6D9E-4617-8366-90043EE73A6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2EA39DD3-F14E-429F-84EA-C49DBD56D5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E4AD40C4-72E9-4B74-BEA2-5ECF9C9E68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787378-C90C-421F-86E6-11C4590864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255558B-0639-4652-9258-75C3F389C3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3813" y="1763713"/>
            <a:ext cx="6899276" cy="171450"/>
          </a:xfrm>
          <a:custGeom>
            <a:avLst/>
            <a:gdLst/>
            <a:ahLst/>
            <a:cxnLst>
              <a:cxn ang="0">
                <a:pos x="3477" y="10"/>
              </a:cxn>
              <a:cxn ang="0">
                <a:pos x="4057" y="17"/>
              </a:cxn>
              <a:cxn ang="0">
                <a:pos x="4293" y="30"/>
              </a:cxn>
              <a:cxn ang="0">
                <a:pos x="4293" y="50"/>
              </a:cxn>
              <a:cxn ang="0">
                <a:pos x="4329" y="73"/>
              </a:cxn>
              <a:cxn ang="0">
                <a:pos x="4305" y="89"/>
              </a:cxn>
              <a:cxn ang="0">
                <a:pos x="4082" y="99"/>
              </a:cxn>
              <a:cxn ang="0">
                <a:pos x="3675" y="99"/>
              </a:cxn>
              <a:cxn ang="0">
                <a:pos x="3129" y="94"/>
              </a:cxn>
              <a:cxn ang="0">
                <a:pos x="2401" y="94"/>
              </a:cxn>
              <a:cxn ang="0">
                <a:pos x="1733" y="98"/>
              </a:cxn>
              <a:cxn ang="0">
                <a:pos x="657" y="102"/>
              </a:cxn>
              <a:cxn ang="0">
                <a:pos x="1" y="93"/>
              </a:cxn>
              <a:cxn ang="0">
                <a:pos x="0" y="13"/>
              </a:cxn>
              <a:cxn ang="0">
                <a:pos x="657" y="12"/>
              </a:cxn>
              <a:cxn ang="0">
                <a:pos x="1349" y="7"/>
              </a:cxn>
              <a:cxn ang="0">
                <a:pos x="2265" y="9"/>
              </a:cxn>
              <a:cxn ang="0">
                <a:pos x="2834" y="8"/>
              </a:cxn>
              <a:cxn ang="0">
                <a:pos x="3477" y="10"/>
              </a:cxn>
            </a:cxnLst>
            <a:rect l="0" t="0" r="r" b="b"/>
            <a:pathLst>
              <a:path w="4346" h="108">
                <a:moveTo>
                  <a:pt x="3477" y="10"/>
                </a:moveTo>
                <a:cubicBezTo>
                  <a:pt x="3680" y="12"/>
                  <a:pt x="3921" y="14"/>
                  <a:pt x="4057" y="17"/>
                </a:cubicBezTo>
                <a:cubicBezTo>
                  <a:pt x="4192" y="20"/>
                  <a:pt x="4253" y="24"/>
                  <a:pt x="4293" y="30"/>
                </a:cubicBezTo>
                <a:cubicBezTo>
                  <a:pt x="4333" y="36"/>
                  <a:pt x="4286" y="43"/>
                  <a:pt x="4293" y="50"/>
                </a:cubicBezTo>
                <a:cubicBezTo>
                  <a:pt x="4300" y="57"/>
                  <a:pt x="4328" y="67"/>
                  <a:pt x="4329" y="73"/>
                </a:cubicBezTo>
                <a:cubicBezTo>
                  <a:pt x="4331" y="80"/>
                  <a:pt x="4346" y="85"/>
                  <a:pt x="4305" y="89"/>
                </a:cubicBezTo>
                <a:cubicBezTo>
                  <a:pt x="4263" y="93"/>
                  <a:pt x="4186" y="97"/>
                  <a:pt x="4082" y="99"/>
                </a:cubicBezTo>
                <a:cubicBezTo>
                  <a:pt x="3977" y="100"/>
                  <a:pt x="3834" y="99"/>
                  <a:pt x="3675" y="99"/>
                </a:cubicBezTo>
                <a:cubicBezTo>
                  <a:pt x="3516" y="98"/>
                  <a:pt x="3341" y="95"/>
                  <a:pt x="3129" y="94"/>
                </a:cubicBezTo>
                <a:cubicBezTo>
                  <a:pt x="2918" y="93"/>
                  <a:pt x="2634" y="94"/>
                  <a:pt x="2401" y="94"/>
                </a:cubicBezTo>
                <a:cubicBezTo>
                  <a:pt x="2168" y="95"/>
                  <a:pt x="2024" y="97"/>
                  <a:pt x="1733" y="98"/>
                </a:cubicBezTo>
                <a:cubicBezTo>
                  <a:pt x="1442" y="99"/>
                  <a:pt x="946" y="103"/>
                  <a:pt x="657" y="102"/>
                </a:cubicBezTo>
                <a:cubicBezTo>
                  <a:pt x="368" y="101"/>
                  <a:pt x="110" y="108"/>
                  <a:pt x="1" y="93"/>
                </a:cubicBezTo>
                <a:lnTo>
                  <a:pt x="0" y="13"/>
                </a:lnTo>
                <a:cubicBezTo>
                  <a:pt x="109" y="0"/>
                  <a:pt x="432" y="13"/>
                  <a:pt x="657" y="12"/>
                </a:cubicBezTo>
                <a:cubicBezTo>
                  <a:pt x="882" y="11"/>
                  <a:pt x="1082" y="7"/>
                  <a:pt x="1349" y="7"/>
                </a:cubicBezTo>
                <a:cubicBezTo>
                  <a:pt x="1617" y="6"/>
                  <a:pt x="2017" y="8"/>
                  <a:pt x="2265" y="9"/>
                </a:cubicBezTo>
                <a:cubicBezTo>
                  <a:pt x="2513" y="9"/>
                  <a:pt x="2634" y="9"/>
                  <a:pt x="2834" y="8"/>
                </a:cubicBezTo>
                <a:cubicBezTo>
                  <a:pt x="3034" y="9"/>
                  <a:pt x="3273" y="9"/>
                  <a:pt x="3477" y="10"/>
                </a:cubicBezTo>
                <a:close/>
              </a:path>
            </a:pathLst>
          </a:custGeom>
          <a:solidFill>
            <a:schemeClr val="accent2"/>
          </a:solidFill>
          <a:ln w="9525">
            <a:noFill/>
            <a:round/>
            <a:headEnd/>
            <a:tailEnd/>
          </a:ln>
          <a:effectLst/>
        </p:spPr>
        <p:txBody>
          <a:bodyPr wrap="none" anchor="ctr"/>
          <a:lstStyle/>
          <a:p>
            <a:pPr>
              <a:defRPr/>
            </a:pPr>
            <a:endParaRPr lang="en-US"/>
          </a:p>
        </p:txBody>
      </p:sp>
      <p:sp>
        <p:nvSpPr>
          <p:cNvPr id="3075" name="Freeform 3"/>
          <p:cNvSpPr>
            <a:spLocks/>
          </p:cNvSpPr>
          <p:nvPr/>
        </p:nvSpPr>
        <p:spPr bwMode="auto">
          <a:xfrm>
            <a:off x="198438" y="152400"/>
            <a:ext cx="715962" cy="6400800"/>
          </a:xfrm>
          <a:custGeom>
            <a:avLst/>
            <a:gdLst/>
            <a:ahLst/>
            <a:cxnLst>
              <a:cxn ang="0">
                <a:pos x="86" y="3201"/>
              </a:cxn>
              <a:cxn ang="0">
                <a:pos x="79" y="2730"/>
              </a:cxn>
              <a:cxn ang="0">
                <a:pos x="64" y="2109"/>
              </a:cxn>
              <a:cxn ang="0">
                <a:pos x="101" y="1765"/>
              </a:cxn>
              <a:cxn ang="0">
                <a:pos x="79" y="1137"/>
              </a:cxn>
              <a:cxn ang="0">
                <a:pos x="34" y="651"/>
              </a:cxn>
              <a:cxn ang="0">
                <a:pos x="19" y="284"/>
              </a:cxn>
              <a:cxn ang="0">
                <a:pos x="49" y="45"/>
              </a:cxn>
              <a:cxn ang="0">
                <a:pos x="123" y="15"/>
              </a:cxn>
              <a:cxn ang="0">
                <a:pos x="243" y="37"/>
              </a:cxn>
              <a:cxn ang="0">
                <a:pos x="355" y="15"/>
              </a:cxn>
              <a:cxn ang="0">
                <a:pos x="512" y="7"/>
              </a:cxn>
              <a:cxn ang="0">
                <a:pos x="707" y="60"/>
              </a:cxn>
              <a:cxn ang="0">
                <a:pos x="797" y="142"/>
              </a:cxn>
              <a:cxn ang="0">
                <a:pos x="789" y="321"/>
              </a:cxn>
              <a:cxn ang="0">
                <a:pos x="804" y="658"/>
              </a:cxn>
              <a:cxn ang="0">
                <a:pos x="849" y="1047"/>
              </a:cxn>
              <a:cxn ang="0">
                <a:pos x="834" y="1586"/>
              </a:cxn>
              <a:cxn ang="0">
                <a:pos x="812" y="2199"/>
              </a:cxn>
              <a:cxn ang="0">
                <a:pos x="879" y="2812"/>
              </a:cxn>
              <a:cxn ang="0">
                <a:pos x="834" y="3329"/>
              </a:cxn>
              <a:cxn ang="0">
                <a:pos x="842" y="3957"/>
              </a:cxn>
              <a:cxn ang="0">
                <a:pos x="797" y="4054"/>
              </a:cxn>
              <a:cxn ang="0">
                <a:pos x="625" y="4084"/>
              </a:cxn>
              <a:cxn ang="0">
                <a:pos x="430" y="4039"/>
              </a:cxn>
              <a:cxn ang="0">
                <a:pos x="251" y="4069"/>
              </a:cxn>
              <a:cxn ang="0">
                <a:pos x="123" y="4114"/>
              </a:cxn>
              <a:cxn ang="0">
                <a:pos x="19" y="4062"/>
              </a:cxn>
              <a:cxn ang="0">
                <a:pos x="11" y="3875"/>
              </a:cxn>
              <a:cxn ang="0">
                <a:pos x="64" y="3598"/>
              </a:cxn>
              <a:cxn ang="0">
                <a:pos x="86" y="3201"/>
              </a:cxn>
            </a:cxnLst>
            <a:rect l="0" t="0" r="r" b="b"/>
            <a:pathLst>
              <a:path w="883" h="4115">
                <a:moveTo>
                  <a:pt x="86" y="3201"/>
                </a:moveTo>
                <a:cubicBezTo>
                  <a:pt x="89" y="3056"/>
                  <a:pt x="83" y="2912"/>
                  <a:pt x="79" y="2730"/>
                </a:cubicBezTo>
                <a:cubicBezTo>
                  <a:pt x="75" y="2548"/>
                  <a:pt x="60" y="2270"/>
                  <a:pt x="64" y="2109"/>
                </a:cubicBezTo>
                <a:cubicBezTo>
                  <a:pt x="68" y="1948"/>
                  <a:pt x="99" y="1927"/>
                  <a:pt x="101" y="1765"/>
                </a:cubicBezTo>
                <a:cubicBezTo>
                  <a:pt x="103" y="1603"/>
                  <a:pt x="90" y="1323"/>
                  <a:pt x="79" y="1137"/>
                </a:cubicBezTo>
                <a:cubicBezTo>
                  <a:pt x="68" y="951"/>
                  <a:pt x="44" y="793"/>
                  <a:pt x="34" y="651"/>
                </a:cubicBezTo>
                <a:cubicBezTo>
                  <a:pt x="24" y="509"/>
                  <a:pt x="17" y="385"/>
                  <a:pt x="19" y="284"/>
                </a:cubicBezTo>
                <a:cubicBezTo>
                  <a:pt x="21" y="183"/>
                  <a:pt x="32" y="90"/>
                  <a:pt x="49" y="45"/>
                </a:cubicBezTo>
                <a:cubicBezTo>
                  <a:pt x="66" y="0"/>
                  <a:pt x="91" y="16"/>
                  <a:pt x="123" y="15"/>
                </a:cubicBezTo>
                <a:cubicBezTo>
                  <a:pt x="155" y="14"/>
                  <a:pt x="204" y="37"/>
                  <a:pt x="243" y="37"/>
                </a:cubicBezTo>
                <a:cubicBezTo>
                  <a:pt x="282" y="37"/>
                  <a:pt x="310" y="20"/>
                  <a:pt x="355" y="15"/>
                </a:cubicBezTo>
                <a:cubicBezTo>
                  <a:pt x="400" y="10"/>
                  <a:pt x="453" y="0"/>
                  <a:pt x="512" y="7"/>
                </a:cubicBezTo>
                <a:cubicBezTo>
                  <a:pt x="571" y="14"/>
                  <a:pt x="659" y="37"/>
                  <a:pt x="707" y="60"/>
                </a:cubicBezTo>
                <a:cubicBezTo>
                  <a:pt x="755" y="83"/>
                  <a:pt x="783" y="99"/>
                  <a:pt x="797" y="142"/>
                </a:cubicBezTo>
                <a:cubicBezTo>
                  <a:pt x="811" y="185"/>
                  <a:pt x="788" y="235"/>
                  <a:pt x="789" y="321"/>
                </a:cubicBezTo>
                <a:cubicBezTo>
                  <a:pt x="790" y="407"/>
                  <a:pt x="794" y="537"/>
                  <a:pt x="804" y="658"/>
                </a:cubicBezTo>
                <a:cubicBezTo>
                  <a:pt x="814" y="779"/>
                  <a:pt x="844" y="892"/>
                  <a:pt x="849" y="1047"/>
                </a:cubicBezTo>
                <a:cubicBezTo>
                  <a:pt x="854" y="1202"/>
                  <a:pt x="840" y="1394"/>
                  <a:pt x="834" y="1586"/>
                </a:cubicBezTo>
                <a:cubicBezTo>
                  <a:pt x="828" y="1778"/>
                  <a:pt x="805" y="1995"/>
                  <a:pt x="812" y="2199"/>
                </a:cubicBezTo>
                <a:cubicBezTo>
                  <a:pt x="819" y="2403"/>
                  <a:pt x="875" y="2624"/>
                  <a:pt x="879" y="2812"/>
                </a:cubicBezTo>
                <a:cubicBezTo>
                  <a:pt x="883" y="3000"/>
                  <a:pt x="840" y="3138"/>
                  <a:pt x="834" y="3329"/>
                </a:cubicBezTo>
                <a:cubicBezTo>
                  <a:pt x="828" y="3520"/>
                  <a:pt x="848" y="3836"/>
                  <a:pt x="842" y="3957"/>
                </a:cubicBezTo>
                <a:cubicBezTo>
                  <a:pt x="836" y="4078"/>
                  <a:pt x="833" y="4033"/>
                  <a:pt x="797" y="4054"/>
                </a:cubicBezTo>
                <a:cubicBezTo>
                  <a:pt x="761" y="4075"/>
                  <a:pt x="686" y="4086"/>
                  <a:pt x="625" y="4084"/>
                </a:cubicBezTo>
                <a:cubicBezTo>
                  <a:pt x="564" y="4082"/>
                  <a:pt x="492" y="4041"/>
                  <a:pt x="430" y="4039"/>
                </a:cubicBezTo>
                <a:cubicBezTo>
                  <a:pt x="368" y="4037"/>
                  <a:pt x="302" y="4057"/>
                  <a:pt x="251" y="4069"/>
                </a:cubicBezTo>
                <a:cubicBezTo>
                  <a:pt x="200" y="4081"/>
                  <a:pt x="162" y="4115"/>
                  <a:pt x="123" y="4114"/>
                </a:cubicBezTo>
                <a:cubicBezTo>
                  <a:pt x="84" y="4113"/>
                  <a:pt x="38" y="4102"/>
                  <a:pt x="19" y="4062"/>
                </a:cubicBezTo>
                <a:cubicBezTo>
                  <a:pt x="0" y="4022"/>
                  <a:pt x="3" y="3952"/>
                  <a:pt x="11" y="3875"/>
                </a:cubicBezTo>
                <a:cubicBezTo>
                  <a:pt x="19" y="3798"/>
                  <a:pt x="51" y="3710"/>
                  <a:pt x="64" y="3598"/>
                </a:cubicBezTo>
                <a:cubicBezTo>
                  <a:pt x="77" y="3486"/>
                  <a:pt x="83" y="3346"/>
                  <a:pt x="86" y="3201"/>
                </a:cubicBezTo>
                <a:close/>
              </a:path>
            </a:pathLst>
          </a:custGeom>
          <a:solidFill>
            <a:schemeClr val="hlink">
              <a:alpha val="50000"/>
            </a:schemeClr>
          </a:solidFill>
          <a:ln w="9525" cap="flat" cmpd="sng">
            <a:noFill/>
            <a:prstDash val="solid"/>
            <a:round/>
            <a:headEnd type="none" w="med" len="med"/>
            <a:tailEnd type="none" w="med" len="med"/>
          </a:ln>
          <a:effectLst/>
        </p:spPr>
        <p:txBody>
          <a:bodyPr wrap="none" anchor="ctr"/>
          <a:lstStyle/>
          <a:p>
            <a:pPr>
              <a:defRPr/>
            </a:pPr>
            <a:endParaRPr lang="en-US"/>
          </a:p>
        </p:txBody>
      </p:sp>
      <p:sp>
        <p:nvSpPr>
          <p:cNvPr id="3076" name="Freeform 4"/>
          <p:cNvSpPr>
            <a:spLocks/>
          </p:cNvSpPr>
          <p:nvPr/>
        </p:nvSpPr>
        <p:spPr bwMode="invGray">
          <a:xfrm>
            <a:off x="323850" y="1157288"/>
            <a:ext cx="152400" cy="914400"/>
          </a:xfrm>
          <a:custGeom>
            <a:avLst/>
            <a:gdLst/>
            <a:ahLst/>
            <a:cxnLst>
              <a:cxn ang="0">
                <a:pos x="92" y="0"/>
              </a:cxn>
              <a:cxn ang="0">
                <a:pos x="81" y="170"/>
              </a:cxn>
              <a:cxn ang="0">
                <a:pos x="51" y="362"/>
              </a:cxn>
              <a:cxn ang="0">
                <a:pos x="74" y="539"/>
              </a:cxn>
              <a:cxn ang="0">
                <a:pos x="88" y="709"/>
              </a:cxn>
              <a:cxn ang="0">
                <a:pos x="110" y="842"/>
              </a:cxn>
              <a:cxn ang="0">
                <a:pos x="81" y="768"/>
              </a:cxn>
              <a:cxn ang="0">
                <a:pos x="59" y="716"/>
              </a:cxn>
              <a:cxn ang="0">
                <a:pos x="29" y="598"/>
              </a:cxn>
              <a:cxn ang="0">
                <a:pos x="0" y="414"/>
              </a:cxn>
              <a:cxn ang="0">
                <a:pos x="22" y="251"/>
              </a:cxn>
              <a:cxn ang="0">
                <a:pos x="51" y="81"/>
              </a:cxn>
              <a:cxn ang="0">
                <a:pos x="92" y="0"/>
              </a:cxn>
            </a:cxnLst>
            <a:rect l="0" t="0" r="r" b="b"/>
            <a:pathLst>
              <a:path w="110" h="842">
                <a:moveTo>
                  <a:pt x="92" y="0"/>
                </a:moveTo>
                <a:lnTo>
                  <a:pt x="81" y="170"/>
                </a:lnTo>
                <a:lnTo>
                  <a:pt x="51" y="362"/>
                </a:lnTo>
                <a:lnTo>
                  <a:pt x="74" y="539"/>
                </a:lnTo>
                <a:lnTo>
                  <a:pt x="88" y="709"/>
                </a:lnTo>
                <a:lnTo>
                  <a:pt x="110" y="842"/>
                </a:lnTo>
                <a:lnTo>
                  <a:pt x="81" y="768"/>
                </a:lnTo>
                <a:lnTo>
                  <a:pt x="59" y="716"/>
                </a:lnTo>
                <a:lnTo>
                  <a:pt x="29" y="598"/>
                </a:lnTo>
                <a:lnTo>
                  <a:pt x="0" y="414"/>
                </a:lnTo>
                <a:lnTo>
                  <a:pt x="22" y="251"/>
                </a:lnTo>
                <a:lnTo>
                  <a:pt x="51" y="81"/>
                </a:lnTo>
                <a:lnTo>
                  <a:pt x="92" y="0"/>
                </a:lnTo>
                <a:close/>
              </a:path>
            </a:pathLst>
          </a:custGeom>
          <a:solidFill>
            <a:schemeClr val="tx1"/>
          </a:solidFill>
          <a:ln w="9525">
            <a:noFill/>
            <a:round/>
            <a:headEnd/>
            <a:tailEnd/>
          </a:ln>
          <a:effectLst/>
        </p:spPr>
        <p:txBody>
          <a:bodyPr wrap="none" anchor="ctr"/>
          <a:lstStyle/>
          <a:p>
            <a:pPr>
              <a:defRPr/>
            </a:pPr>
            <a:endParaRPr lang="en-US"/>
          </a:p>
        </p:txBody>
      </p:sp>
      <p:sp>
        <p:nvSpPr>
          <p:cNvPr id="1029" name="Rectangle 5"/>
          <p:cNvSpPr>
            <a:spLocks noGrp="1" noChangeArrowheads="1"/>
          </p:cNvSpPr>
          <p:nvPr>
            <p:ph type="title"/>
          </p:nvPr>
        </p:nvSpPr>
        <p:spPr bwMode="auto">
          <a:xfrm>
            <a:off x="517525" y="547688"/>
            <a:ext cx="8596313" cy="747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30" name="Rectangle 6"/>
          <p:cNvSpPr>
            <a:spLocks noGrp="1" noChangeArrowheads="1"/>
          </p:cNvSpPr>
          <p:nvPr>
            <p:ph type="body" idx="1"/>
          </p:nvPr>
        </p:nvSpPr>
        <p:spPr bwMode="auto">
          <a:xfrm>
            <a:off x="1066800" y="2057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9" name="Rectangle 7"/>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3080" name="Rectangle 8"/>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3081" name="Rectangle 9"/>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3992723E-DF19-4250-87A6-747A6EE9D9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spcBef>
          <a:spcPct val="0"/>
        </a:spcBef>
        <a:spcAft>
          <a:spcPct val="0"/>
        </a:spcAft>
        <a:defRPr sz="4300">
          <a:solidFill>
            <a:schemeClr val="tx2"/>
          </a:solidFill>
          <a:latin typeface="+mj-lt"/>
          <a:ea typeface="+mj-ea"/>
          <a:cs typeface="+mj-cs"/>
        </a:defRPr>
      </a:lvl1pPr>
      <a:lvl2pPr algn="l" rtl="0" eaLnBrk="0" fontAlgn="base" hangingPunct="0">
        <a:spcBef>
          <a:spcPct val="0"/>
        </a:spcBef>
        <a:spcAft>
          <a:spcPct val="0"/>
        </a:spcAft>
        <a:defRPr sz="4300">
          <a:solidFill>
            <a:schemeClr val="tx2"/>
          </a:solidFill>
          <a:latin typeface="Comic Sans MS" pitchFamily="66" charset="0"/>
        </a:defRPr>
      </a:lvl2pPr>
      <a:lvl3pPr algn="l" rtl="0" eaLnBrk="0" fontAlgn="base" hangingPunct="0">
        <a:spcBef>
          <a:spcPct val="0"/>
        </a:spcBef>
        <a:spcAft>
          <a:spcPct val="0"/>
        </a:spcAft>
        <a:defRPr sz="4300">
          <a:solidFill>
            <a:schemeClr val="tx2"/>
          </a:solidFill>
          <a:latin typeface="Comic Sans MS" pitchFamily="66" charset="0"/>
        </a:defRPr>
      </a:lvl3pPr>
      <a:lvl4pPr algn="l" rtl="0" eaLnBrk="0" fontAlgn="base" hangingPunct="0">
        <a:spcBef>
          <a:spcPct val="0"/>
        </a:spcBef>
        <a:spcAft>
          <a:spcPct val="0"/>
        </a:spcAft>
        <a:defRPr sz="4300">
          <a:solidFill>
            <a:schemeClr val="tx2"/>
          </a:solidFill>
          <a:latin typeface="Comic Sans MS" pitchFamily="66" charset="0"/>
        </a:defRPr>
      </a:lvl4pPr>
      <a:lvl5pPr algn="l" rtl="0" eaLnBrk="0" fontAlgn="base" hangingPunct="0">
        <a:spcBef>
          <a:spcPct val="0"/>
        </a:spcBef>
        <a:spcAft>
          <a:spcPct val="0"/>
        </a:spcAft>
        <a:defRPr sz="4300">
          <a:solidFill>
            <a:schemeClr val="tx2"/>
          </a:solidFill>
          <a:latin typeface="Comic Sans MS" pitchFamily="66" charset="0"/>
        </a:defRPr>
      </a:lvl5pPr>
      <a:lvl6pPr marL="457200" algn="l" rtl="0" fontAlgn="base">
        <a:spcBef>
          <a:spcPct val="0"/>
        </a:spcBef>
        <a:spcAft>
          <a:spcPct val="0"/>
        </a:spcAft>
        <a:defRPr sz="4300">
          <a:solidFill>
            <a:schemeClr val="tx2"/>
          </a:solidFill>
          <a:latin typeface="Comic Sans MS" pitchFamily="66" charset="0"/>
        </a:defRPr>
      </a:lvl6pPr>
      <a:lvl7pPr marL="914400" algn="l" rtl="0" fontAlgn="base">
        <a:spcBef>
          <a:spcPct val="0"/>
        </a:spcBef>
        <a:spcAft>
          <a:spcPct val="0"/>
        </a:spcAft>
        <a:defRPr sz="4300">
          <a:solidFill>
            <a:schemeClr val="tx2"/>
          </a:solidFill>
          <a:latin typeface="Comic Sans MS" pitchFamily="66" charset="0"/>
        </a:defRPr>
      </a:lvl7pPr>
      <a:lvl8pPr marL="1371600" algn="l" rtl="0" fontAlgn="base">
        <a:spcBef>
          <a:spcPct val="0"/>
        </a:spcBef>
        <a:spcAft>
          <a:spcPct val="0"/>
        </a:spcAft>
        <a:defRPr sz="4300">
          <a:solidFill>
            <a:schemeClr val="tx2"/>
          </a:solidFill>
          <a:latin typeface="Comic Sans MS" pitchFamily="66" charset="0"/>
        </a:defRPr>
      </a:lvl8pPr>
      <a:lvl9pPr marL="1828800" algn="l" rtl="0" fontAlgn="base">
        <a:spcBef>
          <a:spcPct val="0"/>
        </a:spcBef>
        <a:spcAft>
          <a:spcPct val="0"/>
        </a:spcAft>
        <a:defRPr sz="43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5"/>
        </a:buBlip>
        <a:defRPr sz="2800">
          <a:solidFill>
            <a:schemeClr val="tx1"/>
          </a:solidFill>
          <a:latin typeface="+mn-lt"/>
        </a:defRPr>
      </a:lvl2pPr>
      <a:lvl3pPr marL="1143000" indent="-228600" algn="l" rtl="0" eaLnBrk="0" fontAlgn="base" hangingPunct="0">
        <a:spcBef>
          <a:spcPct val="20000"/>
        </a:spcBef>
        <a:spcAft>
          <a:spcPct val="0"/>
        </a:spcAft>
        <a:buSzPct val="80000"/>
        <a:buBlip>
          <a:blip r:embed="rId16"/>
        </a:buBlip>
        <a:defRPr sz="2400">
          <a:solidFill>
            <a:schemeClr val="tx1"/>
          </a:solidFill>
          <a:latin typeface="+mn-lt"/>
        </a:defRPr>
      </a:lvl3pPr>
      <a:lvl4pPr marL="1600200" indent="-228600" algn="l" rtl="0" eaLnBrk="0" fontAlgn="base" hangingPunct="0">
        <a:spcBef>
          <a:spcPct val="20000"/>
        </a:spcBef>
        <a:spcAft>
          <a:spcPct val="0"/>
        </a:spcAft>
        <a:buBlip>
          <a:blip r:embed="rId14"/>
        </a:buBlip>
        <a:defRPr sz="2000">
          <a:solidFill>
            <a:schemeClr val="tx1"/>
          </a:solidFill>
          <a:latin typeface="+mn-lt"/>
        </a:defRPr>
      </a:lvl4pPr>
      <a:lvl5pPr marL="2057400" indent="-228600" algn="l" rtl="0" eaLnBrk="0" fontAlgn="base" hangingPunct="0">
        <a:spcBef>
          <a:spcPct val="20000"/>
        </a:spcBef>
        <a:spcAft>
          <a:spcPct val="0"/>
        </a:spcAft>
        <a:buSzPct val="60000"/>
        <a:buBlip>
          <a:blip r:embed="rId15"/>
        </a:buBlip>
        <a:defRPr sz="2000">
          <a:solidFill>
            <a:schemeClr val="tx1"/>
          </a:solidFill>
          <a:latin typeface="+mn-lt"/>
        </a:defRPr>
      </a:lvl5pPr>
      <a:lvl6pPr marL="2514600" indent="-228600" algn="l" rtl="0" fontAlgn="base">
        <a:spcBef>
          <a:spcPct val="20000"/>
        </a:spcBef>
        <a:spcAft>
          <a:spcPct val="0"/>
        </a:spcAft>
        <a:buSzPct val="60000"/>
        <a:buBlip>
          <a:blip r:embed="rId15"/>
        </a:buBlip>
        <a:defRPr sz="2000">
          <a:solidFill>
            <a:schemeClr val="tx1"/>
          </a:solidFill>
          <a:latin typeface="+mn-lt"/>
        </a:defRPr>
      </a:lvl6pPr>
      <a:lvl7pPr marL="2971800" indent="-228600" algn="l" rtl="0" fontAlgn="base">
        <a:spcBef>
          <a:spcPct val="20000"/>
        </a:spcBef>
        <a:spcAft>
          <a:spcPct val="0"/>
        </a:spcAft>
        <a:buSzPct val="60000"/>
        <a:buBlip>
          <a:blip r:embed="rId15"/>
        </a:buBlip>
        <a:defRPr sz="2000">
          <a:solidFill>
            <a:schemeClr val="tx1"/>
          </a:solidFill>
          <a:latin typeface="+mn-lt"/>
        </a:defRPr>
      </a:lvl7pPr>
      <a:lvl8pPr marL="3429000" indent="-228600" algn="l" rtl="0" fontAlgn="base">
        <a:spcBef>
          <a:spcPct val="20000"/>
        </a:spcBef>
        <a:spcAft>
          <a:spcPct val="0"/>
        </a:spcAft>
        <a:buSzPct val="60000"/>
        <a:buBlip>
          <a:blip r:embed="rId15"/>
        </a:buBlip>
        <a:defRPr sz="2000">
          <a:solidFill>
            <a:schemeClr val="tx1"/>
          </a:solidFill>
          <a:latin typeface="+mn-lt"/>
        </a:defRPr>
      </a:lvl8pPr>
      <a:lvl9pPr marL="3886200" indent="-228600" algn="l" rtl="0" fontAlgn="base">
        <a:spcBef>
          <a:spcPct val="20000"/>
        </a:spcBef>
        <a:spcAft>
          <a:spcPct val="0"/>
        </a:spcAft>
        <a:buSzPct val="60000"/>
        <a:buBlip>
          <a:blip r:embed="rId15"/>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84325"/>
            <a:ext cx="7772400" cy="1235075"/>
          </a:xfrm>
        </p:spPr>
        <p:txBody>
          <a:bodyPr/>
          <a:lstStyle/>
          <a:p>
            <a:pPr eaLnBrk="1" hangingPunct="1"/>
            <a:r>
              <a:rPr lang="en-US" smtClean="0"/>
              <a:t>Driver Circuit</a:t>
            </a:r>
            <a:br>
              <a:rPr lang="en-US" smtClean="0"/>
            </a:br>
            <a:r>
              <a:rPr lang="en-US" sz="3200" smtClean="0"/>
              <a:t>MOSFET Version</a:t>
            </a:r>
          </a:p>
        </p:txBody>
      </p:sp>
      <p:sp>
        <p:nvSpPr>
          <p:cNvPr id="3075" name="Rectangle 3"/>
          <p:cNvSpPr>
            <a:spLocks noGrp="1" noChangeArrowheads="1"/>
          </p:cNvSpPr>
          <p:nvPr>
            <p:ph type="subTitle" idx="1"/>
          </p:nvPr>
        </p:nvSpPr>
        <p:spPr>
          <a:xfrm>
            <a:off x="1371600" y="3886200"/>
            <a:ext cx="6400800" cy="579438"/>
          </a:xfrm>
        </p:spPr>
        <p:txBody>
          <a:bodyPr/>
          <a:lstStyle/>
          <a:p>
            <a:pPr eaLnBrk="1" hangingPunct="1"/>
            <a:r>
              <a:rPr lang="en-US" smtClean="0"/>
              <a:t>Step-by-Step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BJT</a:t>
            </a:r>
          </a:p>
        </p:txBody>
      </p:sp>
      <p:sp>
        <p:nvSpPr>
          <p:cNvPr id="13315"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dirty="0" smtClean="0"/>
              <a:t>The </a:t>
            </a:r>
            <a:r>
              <a:rPr lang="en-US" sz="2400" dirty="0" smtClean="0"/>
              <a:t>emitter connects to GND</a:t>
            </a:r>
            <a:r>
              <a:rPr lang="en-US" sz="2400" dirty="0" smtClean="0"/>
              <a:t>.</a:t>
            </a:r>
            <a:endParaRPr lang="en-US" sz="2400" dirty="0" smtClean="0"/>
          </a:p>
        </p:txBody>
      </p:sp>
      <p:pic>
        <p:nvPicPr>
          <p:cNvPr id="13316" name="Picture 4" descr="Phase1 BJT emitter"/>
          <p:cNvPicPr>
            <a:picLocks noChangeAspect="1" noChangeArrowheads="1"/>
          </p:cNvPicPr>
          <p:nvPr/>
        </p:nvPicPr>
        <p:blipFill>
          <a:blip r:embed="rId2" cstate="print"/>
          <a:srcRect/>
          <a:stretch>
            <a:fillRect/>
          </a:stretch>
        </p:blipFill>
        <p:spPr bwMode="auto">
          <a:xfrm>
            <a:off x="533400" y="1295400"/>
            <a:ext cx="3848100" cy="2578100"/>
          </a:xfrm>
          <a:prstGeom prst="rect">
            <a:avLst/>
          </a:prstGeom>
          <a:noFill/>
          <a:ln w="9525">
            <a:noFill/>
            <a:miter lim="800000"/>
            <a:headEnd/>
            <a:tailEnd/>
          </a:ln>
        </p:spPr>
      </p:pic>
      <p:pic>
        <p:nvPicPr>
          <p:cNvPr id="13317" name="Picture 5" descr="DriverSchematic BJT emitter"/>
          <p:cNvPicPr>
            <a:picLocks noChangeAspect="1" noChangeArrowheads="1"/>
          </p:cNvPicPr>
          <p:nvPr/>
        </p:nvPicPr>
        <p:blipFill>
          <a:blip r:embed="rId3" cstate="print"/>
          <a:srcRect/>
          <a:stretch>
            <a:fillRect/>
          </a:stretch>
        </p:blipFill>
        <p:spPr bwMode="auto">
          <a:xfrm>
            <a:off x="0" y="4008438"/>
            <a:ext cx="5410200" cy="284956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BJT</a:t>
            </a:r>
          </a:p>
        </p:txBody>
      </p:sp>
      <p:sp>
        <p:nvSpPr>
          <p:cNvPr id="14339"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dirty="0" smtClean="0"/>
              <a:t>The </a:t>
            </a:r>
            <a:r>
              <a:rPr lang="en-US" sz="2400" dirty="0" smtClean="0"/>
              <a:t>collector of the BJT connects to the gate of the P-FET.</a:t>
            </a:r>
          </a:p>
          <a:p>
            <a:pPr eaLnBrk="1" hangingPunct="1">
              <a:lnSpc>
                <a:spcPct val="90000"/>
              </a:lnSpc>
            </a:pPr>
            <a:endParaRPr lang="en-US" sz="2400" dirty="0" smtClean="0"/>
          </a:p>
        </p:txBody>
      </p:sp>
      <p:pic>
        <p:nvPicPr>
          <p:cNvPr id="14340" name="Picture 4" descr="Phase1 BJT collecter"/>
          <p:cNvPicPr>
            <a:picLocks noChangeAspect="1" noChangeArrowheads="1"/>
          </p:cNvPicPr>
          <p:nvPr/>
        </p:nvPicPr>
        <p:blipFill>
          <a:blip r:embed="rId2" cstate="print"/>
          <a:srcRect/>
          <a:stretch>
            <a:fillRect/>
          </a:stretch>
        </p:blipFill>
        <p:spPr bwMode="auto">
          <a:xfrm>
            <a:off x="533400" y="1295400"/>
            <a:ext cx="3848100" cy="2578100"/>
          </a:xfrm>
          <a:prstGeom prst="rect">
            <a:avLst/>
          </a:prstGeom>
          <a:noFill/>
          <a:ln w="9525">
            <a:noFill/>
            <a:miter lim="800000"/>
            <a:headEnd/>
            <a:tailEnd/>
          </a:ln>
        </p:spPr>
      </p:pic>
      <p:pic>
        <p:nvPicPr>
          <p:cNvPr id="14341" name="Picture 5" descr="DriverSchematic BJT collecter"/>
          <p:cNvPicPr>
            <a:picLocks noChangeAspect="1" noChangeArrowheads="1"/>
          </p:cNvPicPr>
          <p:nvPr/>
        </p:nvPicPr>
        <p:blipFill>
          <a:blip r:embed="rId3" cstate="print"/>
          <a:srcRect/>
          <a:stretch>
            <a:fillRect/>
          </a:stretch>
        </p:blipFill>
        <p:spPr bwMode="auto">
          <a:xfrm>
            <a:off x="0" y="4010025"/>
            <a:ext cx="5410200" cy="28479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BJT</a:t>
            </a:r>
          </a:p>
        </p:txBody>
      </p:sp>
      <p:sp>
        <p:nvSpPr>
          <p:cNvPr id="15363" name="Rectangle 3"/>
          <p:cNvSpPr>
            <a:spLocks noGrp="1" noChangeArrowheads="1"/>
          </p:cNvSpPr>
          <p:nvPr>
            <p:ph type="body" idx="1"/>
          </p:nvPr>
        </p:nvSpPr>
        <p:spPr>
          <a:xfrm>
            <a:off x="5300663" y="1370013"/>
            <a:ext cx="3656012" cy="4725987"/>
          </a:xfrm>
          <a:noFill/>
        </p:spPr>
        <p:txBody>
          <a:bodyPr/>
          <a:lstStyle/>
          <a:p>
            <a:pPr eaLnBrk="1" hangingPunct="1">
              <a:lnSpc>
                <a:spcPct val="90000"/>
              </a:lnSpc>
            </a:pPr>
            <a:r>
              <a:rPr lang="en-US" sz="2400" dirty="0" smtClean="0"/>
              <a:t>The </a:t>
            </a:r>
            <a:r>
              <a:rPr lang="en-US" sz="2400" dirty="0" smtClean="0"/>
              <a:t>base connects to a 1 k</a:t>
            </a:r>
            <a:r>
              <a:rPr lang="en-US" sz="2400" dirty="0" smtClean="0">
                <a:latin typeface="Symbol" pitchFamily="18" charset="2"/>
              </a:rPr>
              <a:t>W</a:t>
            </a:r>
            <a:r>
              <a:rPr lang="en-US" sz="2400" dirty="0" smtClean="0"/>
              <a:t> resistor.</a:t>
            </a:r>
          </a:p>
          <a:p>
            <a:pPr eaLnBrk="1" hangingPunct="1">
              <a:lnSpc>
                <a:spcPct val="90000"/>
              </a:lnSpc>
            </a:pPr>
            <a:r>
              <a:rPr lang="en-US" sz="2400" dirty="0" smtClean="0"/>
              <a:t>The other side of the </a:t>
            </a:r>
            <a:r>
              <a:rPr lang="en-US" sz="2400" dirty="0" smtClean="0"/>
              <a:t>resistor (the yellow wire) </a:t>
            </a:r>
            <a:r>
              <a:rPr lang="en-US" sz="2400" dirty="0" smtClean="0"/>
              <a:t>is input A.  Eventually this will go to your </a:t>
            </a:r>
            <a:r>
              <a:rPr lang="en-US" sz="2400" dirty="0" smtClean="0"/>
              <a:t>PIC.</a:t>
            </a:r>
            <a:endParaRPr lang="en-US" sz="2400" dirty="0" smtClean="0"/>
          </a:p>
        </p:txBody>
      </p:sp>
      <p:pic>
        <p:nvPicPr>
          <p:cNvPr id="15364" name="Picture 4" descr="Phase1 BJT base"/>
          <p:cNvPicPr>
            <a:picLocks noChangeAspect="1" noChangeArrowheads="1"/>
          </p:cNvPicPr>
          <p:nvPr/>
        </p:nvPicPr>
        <p:blipFill>
          <a:blip r:embed="rId2" cstate="print"/>
          <a:srcRect/>
          <a:stretch>
            <a:fillRect/>
          </a:stretch>
        </p:blipFill>
        <p:spPr bwMode="auto">
          <a:xfrm>
            <a:off x="533400" y="1295400"/>
            <a:ext cx="3848100" cy="2578100"/>
          </a:xfrm>
          <a:prstGeom prst="rect">
            <a:avLst/>
          </a:prstGeom>
          <a:noFill/>
          <a:ln w="9525">
            <a:noFill/>
            <a:miter lim="800000"/>
            <a:headEnd/>
            <a:tailEnd/>
          </a:ln>
        </p:spPr>
      </p:pic>
      <p:pic>
        <p:nvPicPr>
          <p:cNvPr id="5" name="Picture 4" descr="DriverSchematic BJT base.bmp"/>
          <p:cNvPicPr>
            <a:picLocks noChangeAspect="1"/>
          </p:cNvPicPr>
          <p:nvPr/>
        </p:nvPicPr>
        <p:blipFill>
          <a:blip r:embed="rId3" cstate="print"/>
          <a:stretch>
            <a:fillRect/>
          </a:stretch>
        </p:blipFill>
        <p:spPr>
          <a:xfrm>
            <a:off x="0" y="4009689"/>
            <a:ext cx="5410200" cy="28483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2246"/>
            <a:ext cx="8596313" cy="523220"/>
          </a:xfrm>
        </p:spPr>
        <p:txBody>
          <a:bodyPr/>
          <a:lstStyle/>
          <a:p>
            <a:pPr eaLnBrk="1" hangingPunct="1"/>
            <a:r>
              <a:rPr lang="en-US" sz="2800" dirty="0" smtClean="0"/>
              <a:t>Here is a high res version of what you just built…</a:t>
            </a:r>
            <a:endParaRPr lang="en-US" sz="2800" dirty="0" smtClean="0"/>
          </a:p>
        </p:txBody>
      </p:sp>
      <p:pic>
        <p:nvPicPr>
          <p:cNvPr id="7171" name="Picture 5" descr="Phase1 cropped"/>
          <p:cNvPicPr>
            <a:picLocks noChangeAspect="1" noChangeArrowheads="1"/>
          </p:cNvPicPr>
          <p:nvPr/>
        </p:nvPicPr>
        <p:blipFill>
          <a:blip r:embed="rId2" cstate="print"/>
          <a:srcRect/>
          <a:stretch>
            <a:fillRect/>
          </a:stretch>
        </p:blipFill>
        <p:spPr bwMode="auto">
          <a:xfrm>
            <a:off x="0" y="731838"/>
            <a:ext cx="9144000" cy="61261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Phase 2</a:t>
            </a:r>
          </a:p>
        </p:txBody>
      </p:sp>
      <p:sp>
        <p:nvSpPr>
          <p:cNvPr id="16387"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dirty="0" smtClean="0"/>
              <a:t>Now repeat the process for the right part of the circuit.</a:t>
            </a:r>
          </a:p>
          <a:p>
            <a:pPr eaLnBrk="1" hangingPunct="1">
              <a:lnSpc>
                <a:spcPct val="90000"/>
              </a:lnSpc>
            </a:pPr>
            <a:r>
              <a:rPr lang="en-US" sz="2400" dirty="0" smtClean="0"/>
              <a:t>The </a:t>
            </a:r>
            <a:r>
              <a:rPr lang="en-US" sz="2400" dirty="0" smtClean="0"/>
              <a:t>orange wire heading off the top is your B input to the driver.</a:t>
            </a:r>
          </a:p>
        </p:txBody>
      </p:sp>
      <p:pic>
        <p:nvPicPr>
          <p:cNvPr id="16388" name="Picture 5" descr="DriverSchematic Phase 2"/>
          <p:cNvPicPr>
            <a:picLocks noChangeAspect="1" noChangeArrowheads="1"/>
          </p:cNvPicPr>
          <p:nvPr/>
        </p:nvPicPr>
        <p:blipFill>
          <a:blip r:embed="rId2" cstate="print"/>
          <a:srcRect/>
          <a:stretch>
            <a:fillRect/>
          </a:stretch>
        </p:blipFill>
        <p:spPr bwMode="auto">
          <a:xfrm>
            <a:off x="0" y="4049713"/>
            <a:ext cx="5334000" cy="2808287"/>
          </a:xfrm>
          <a:prstGeom prst="rect">
            <a:avLst/>
          </a:prstGeom>
          <a:noFill/>
          <a:ln w="9525">
            <a:noFill/>
            <a:miter lim="800000"/>
            <a:headEnd/>
            <a:tailEnd/>
          </a:ln>
        </p:spPr>
      </p:pic>
      <p:pic>
        <p:nvPicPr>
          <p:cNvPr id="16389" name="Picture 6" descr="Phase2 hilighted"/>
          <p:cNvPicPr>
            <a:picLocks noChangeAspect="1" noChangeArrowheads="1"/>
          </p:cNvPicPr>
          <p:nvPr/>
        </p:nvPicPr>
        <p:blipFill>
          <a:blip r:embed="rId3" cstate="print"/>
          <a:srcRect/>
          <a:stretch>
            <a:fillRect/>
          </a:stretch>
        </p:blipFill>
        <p:spPr bwMode="auto">
          <a:xfrm>
            <a:off x="533400" y="1295400"/>
            <a:ext cx="3962400" cy="261211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2246"/>
            <a:ext cx="8596313" cy="523220"/>
          </a:xfrm>
        </p:spPr>
        <p:txBody>
          <a:bodyPr/>
          <a:lstStyle/>
          <a:p>
            <a:pPr eaLnBrk="1" hangingPunct="1"/>
            <a:r>
              <a:rPr lang="en-US" sz="2800" dirty="0" smtClean="0"/>
              <a:t>Here is a high res version of what you just built…</a:t>
            </a:r>
            <a:endParaRPr lang="en-US" sz="2800" dirty="0" smtClean="0"/>
          </a:p>
        </p:txBody>
      </p:sp>
      <p:pic>
        <p:nvPicPr>
          <p:cNvPr id="7171" name="Picture 5" descr="Phase1 cropped"/>
          <p:cNvPicPr>
            <a:picLocks noChangeAspect="1" noChangeArrowheads="1"/>
          </p:cNvPicPr>
          <p:nvPr/>
        </p:nvPicPr>
        <p:blipFill>
          <a:blip r:embed="rId2" cstate="print"/>
          <a:stretch>
            <a:fillRect/>
          </a:stretch>
        </p:blipFill>
        <p:spPr bwMode="auto">
          <a:xfrm>
            <a:off x="0" y="781658"/>
            <a:ext cx="9144000" cy="602652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Phase 3</a:t>
            </a:r>
          </a:p>
        </p:txBody>
      </p:sp>
      <p:sp>
        <p:nvSpPr>
          <p:cNvPr id="17411"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smtClean="0"/>
              <a:t>The last step for this driver is to add the motor connections and the cross-coupled resistors.</a:t>
            </a:r>
          </a:p>
          <a:p>
            <a:pPr eaLnBrk="1" hangingPunct="1">
              <a:lnSpc>
                <a:spcPct val="90000"/>
              </a:lnSpc>
            </a:pPr>
            <a:r>
              <a:rPr lang="en-US" sz="2400" smtClean="0"/>
              <a:t>First the Resistors R4 and R8</a:t>
            </a:r>
          </a:p>
        </p:txBody>
      </p:sp>
      <p:pic>
        <p:nvPicPr>
          <p:cNvPr id="17412" name="Picture 4" descr="DriverSchematic Phase 3"/>
          <p:cNvPicPr>
            <a:picLocks noChangeAspect="1" noChangeArrowheads="1"/>
          </p:cNvPicPr>
          <p:nvPr/>
        </p:nvPicPr>
        <p:blipFill>
          <a:blip r:embed="rId2" cstate="print"/>
          <a:srcRect/>
          <a:stretch>
            <a:fillRect/>
          </a:stretch>
        </p:blipFill>
        <p:spPr bwMode="auto">
          <a:xfrm>
            <a:off x="0" y="3768725"/>
            <a:ext cx="5867400" cy="3089275"/>
          </a:xfrm>
          <a:prstGeom prst="rect">
            <a:avLst/>
          </a:prstGeom>
          <a:noFill/>
          <a:ln w="9525">
            <a:noFill/>
            <a:miter lim="800000"/>
            <a:headEnd/>
            <a:tailEnd/>
          </a:ln>
        </p:spPr>
      </p:pic>
      <p:pic>
        <p:nvPicPr>
          <p:cNvPr id="17413" name="Picture 5" descr="Phase3 resistors"/>
          <p:cNvPicPr>
            <a:picLocks noChangeAspect="1" noChangeArrowheads="1"/>
          </p:cNvPicPr>
          <p:nvPr/>
        </p:nvPicPr>
        <p:blipFill>
          <a:blip r:embed="rId3" cstate="print"/>
          <a:srcRect/>
          <a:stretch>
            <a:fillRect/>
          </a:stretch>
        </p:blipFill>
        <p:spPr bwMode="auto">
          <a:xfrm>
            <a:off x="609600" y="1219200"/>
            <a:ext cx="3733800" cy="25368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Phase 3</a:t>
            </a:r>
          </a:p>
        </p:txBody>
      </p:sp>
      <p:sp>
        <p:nvSpPr>
          <p:cNvPr id="18435" name="Rectangle 3"/>
          <p:cNvSpPr>
            <a:spLocks noGrp="1" noChangeArrowheads="1"/>
          </p:cNvSpPr>
          <p:nvPr>
            <p:ph type="body" idx="1"/>
          </p:nvPr>
        </p:nvSpPr>
        <p:spPr>
          <a:xfrm>
            <a:off x="5257800" y="381000"/>
            <a:ext cx="3656013" cy="3430588"/>
          </a:xfrm>
          <a:noFill/>
        </p:spPr>
        <p:txBody>
          <a:bodyPr/>
          <a:lstStyle/>
          <a:p>
            <a:pPr eaLnBrk="1" hangingPunct="1">
              <a:lnSpc>
                <a:spcPct val="90000"/>
              </a:lnSpc>
            </a:pPr>
            <a:r>
              <a:rPr lang="en-US" sz="2400" smtClean="0"/>
              <a:t>Then add the connections to the motor.</a:t>
            </a:r>
          </a:p>
          <a:p>
            <a:pPr eaLnBrk="1" hangingPunct="1">
              <a:lnSpc>
                <a:spcPct val="90000"/>
              </a:lnSpc>
            </a:pPr>
            <a:r>
              <a:rPr lang="en-US" sz="2400" smtClean="0"/>
              <a:t>Here the white and yellow wires take the connection to the last column.</a:t>
            </a:r>
          </a:p>
          <a:p>
            <a:pPr eaLnBrk="1" hangingPunct="1">
              <a:lnSpc>
                <a:spcPct val="90000"/>
              </a:lnSpc>
            </a:pPr>
            <a:r>
              <a:rPr lang="en-US" sz="2400" smtClean="0"/>
              <a:t>From there, the two orange wires lead to the motor.</a:t>
            </a:r>
          </a:p>
        </p:txBody>
      </p:sp>
      <p:pic>
        <p:nvPicPr>
          <p:cNvPr id="18436" name="Picture 6" descr="DriverSchematic Phase 3"/>
          <p:cNvPicPr>
            <a:picLocks noChangeAspect="1" noChangeArrowheads="1"/>
          </p:cNvPicPr>
          <p:nvPr/>
        </p:nvPicPr>
        <p:blipFill>
          <a:blip r:embed="rId2" cstate="print"/>
          <a:srcRect/>
          <a:stretch>
            <a:fillRect/>
          </a:stretch>
        </p:blipFill>
        <p:spPr bwMode="auto">
          <a:xfrm>
            <a:off x="0" y="3768725"/>
            <a:ext cx="5867400" cy="3089275"/>
          </a:xfrm>
          <a:prstGeom prst="rect">
            <a:avLst/>
          </a:prstGeom>
          <a:noFill/>
          <a:ln w="9525">
            <a:noFill/>
            <a:miter lim="800000"/>
            <a:headEnd/>
            <a:tailEnd/>
          </a:ln>
        </p:spPr>
      </p:pic>
      <p:pic>
        <p:nvPicPr>
          <p:cNvPr id="18437" name="Picture 8" descr="Phase3 motors"/>
          <p:cNvPicPr>
            <a:picLocks noChangeAspect="1" noChangeArrowheads="1"/>
          </p:cNvPicPr>
          <p:nvPr/>
        </p:nvPicPr>
        <p:blipFill>
          <a:blip r:embed="rId3" cstate="print"/>
          <a:srcRect/>
          <a:stretch>
            <a:fillRect/>
          </a:stretch>
        </p:blipFill>
        <p:spPr bwMode="auto">
          <a:xfrm>
            <a:off x="609600" y="1143000"/>
            <a:ext cx="3886200" cy="2641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2246"/>
            <a:ext cx="8596313" cy="523220"/>
          </a:xfrm>
        </p:spPr>
        <p:txBody>
          <a:bodyPr/>
          <a:lstStyle/>
          <a:p>
            <a:pPr eaLnBrk="1" hangingPunct="1"/>
            <a:r>
              <a:rPr lang="en-US" sz="2800" dirty="0" smtClean="0"/>
              <a:t>Here is a high res version of what you just built…</a:t>
            </a:r>
            <a:endParaRPr lang="en-US" sz="2800" dirty="0" smtClean="0"/>
          </a:p>
        </p:txBody>
      </p:sp>
      <p:pic>
        <p:nvPicPr>
          <p:cNvPr id="7171" name="Picture 5" descr="Phase1 cropped"/>
          <p:cNvPicPr>
            <a:picLocks noChangeAspect="1" noChangeArrowheads="1"/>
          </p:cNvPicPr>
          <p:nvPr/>
        </p:nvPicPr>
        <p:blipFill>
          <a:blip r:embed="rId2" cstate="print"/>
          <a:stretch>
            <a:fillRect/>
          </a:stretch>
        </p:blipFill>
        <p:spPr bwMode="auto">
          <a:xfrm>
            <a:off x="137888" y="781658"/>
            <a:ext cx="8868223" cy="602652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Phase 3</a:t>
            </a:r>
          </a:p>
        </p:txBody>
      </p:sp>
      <p:sp>
        <p:nvSpPr>
          <p:cNvPr id="19459" name="Rectangle 3"/>
          <p:cNvSpPr>
            <a:spLocks noGrp="1" noChangeArrowheads="1"/>
          </p:cNvSpPr>
          <p:nvPr>
            <p:ph type="body" idx="1"/>
          </p:nvPr>
        </p:nvSpPr>
        <p:spPr>
          <a:xfrm>
            <a:off x="3200400" y="1524000"/>
            <a:ext cx="5713413" cy="3430588"/>
          </a:xfrm>
          <a:noFill/>
        </p:spPr>
        <p:txBody>
          <a:bodyPr/>
          <a:lstStyle/>
          <a:p>
            <a:pPr eaLnBrk="1" hangingPunct="1">
              <a:lnSpc>
                <a:spcPct val="90000"/>
              </a:lnSpc>
            </a:pPr>
            <a:r>
              <a:rPr lang="en-US" sz="2400" smtClean="0"/>
              <a:t>Finally, two different views of the finished driver.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List of Parts for both motors</a:t>
            </a:r>
          </a:p>
        </p:txBody>
      </p:sp>
      <p:pic>
        <p:nvPicPr>
          <p:cNvPr id="4099" name="Picture 10" descr="Breadboard"/>
          <p:cNvPicPr>
            <a:picLocks noChangeAspect="1" noChangeArrowheads="1"/>
          </p:cNvPicPr>
          <p:nvPr/>
        </p:nvPicPr>
        <p:blipFill>
          <a:blip r:embed="rId2" cstate="print"/>
          <a:srcRect/>
          <a:stretch>
            <a:fillRect/>
          </a:stretch>
        </p:blipFill>
        <p:spPr bwMode="auto">
          <a:xfrm>
            <a:off x="609600" y="1295400"/>
            <a:ext cx="3659188" cy="2536825"/>
          </a:xfrm>
          <a:prstGeom prst="rect">
            <a:avLst/>
          </a:prstGeom>
          <a:noFill/>
          <a:ln w="9525">
            <a:noFill/>
            <a:miter lim="800000"/>
            <a:headEnd/>
            <a:tailEnd/>
          </a:ln>
        </p:spPr>
      </p:pic>
      <p:pic>
        <p:nvPicPr>
          <p:cNvPr id="4100" name="Picture 12" descr="DriverSchematic"/>
          <p:cNvPicPr>
            <a:picLocks noChangeAspect="1" noChangeArrowheads="1"/>
          </p:cNvPicPr>
          <p:nvPr/>
        </p:nvPicPr>
        <p:blipFill>
          <a:blip r:embed="rId3" cstate="print"/>
          <a:srcRect/>
          <a:stretch>
            <a:fillRect/>
          </a:stretch>
        </p:blipFill>
        <p:spPr bwMode="auto">
          <a:xfrm>
            <a:off x="533400" y="3886200"/>
            <a:ext cx="4914900" cy="2587625"/>
          </a:xfrm>
          <a:prstGeom prst="rect">
            <a:avLst/>
          </a:prstGeom>
          <a:noFill/>
          <a:ln w="9525">
            <a:noFill/>
            <a:miter lim="800000"/>
            <a:headEnd/>
            <a:tailEnd/>
          </a:ln>
        </p:spPr>
      </p:pic>
      <p:sp>
        <p:nvSpPr>
          <p:cNvPr id="4101" name="Rectangle 4"/>
          <p:cNvSpPr>
            <a:spLocks noGrp="1" noChangeArrowheads="1"/>
          </p:cNvSpPr>
          <p:nvPr>
            <p:ph type="body" sz="half" idx="2"/>
          </p:nvPr>
        </p:nvSpPr>
        <p:spPr>
          <a:xfrm>
            <a:off x="4953000" y="1370013"/>
            <a:ext cx="4191000" cy="3506787"/>
          </a:xfrm>
          <a:noFill/>
        </p:spPr>
        <p:txBody>
          <a:bodyPr/>
          <a:lstStyle/>
          <a:p>
            <a:pPr eaLnBrk="1" hangingPunct="1">
              <a:lnSpc>
                <a:spcPct val="80000"/>
              </a:lnSpc>
            </a:pPr>
            <a:r>
              <a:rPr lang="en-US" sz="2000" smtClean="0"/>
              <a:t>Red P-Channel MOSFETS (4)</a:t>
            </a:r>
          </a:p>
          <a:p>
            <a:pPr eaLnBrk="1" hangingPunct="1">
              <a:lnSpc>
                <a:spcPct val="80000"/>
              </a:lnSpc>
            </a:pPr>
            <a:r>
              <a:rPr lang="en-US" sz="2000" smtClean="0"/>
              <a:t>Blue N-Channel MOSFETS (4)</a:t>
            </a:r>
          </a:p>
          <a:p>
            <a:pPr eaLnBrk="1" hangingPunct="1">
              <a:lnSpc>
                <a:spcPct val="80000"/>
              </a:lnSpc>
            </a:pPr>
            <a:r>
              <a:rPr lang="en-US" sz="2000" smtClean="0"/>
              <a:t>2N3904 (4)</a:t>
            </a:r>
          </a:p>
          <a:p>
            <a:pPr eaLnBrk="1" hangingPunct="1">
              <a:lnSpc>
                <a:spcPct val="80000"/>
              </a:lnSpc>
            </a:pPr>
            <a:r>
              <a:rPr lang="en-US" sz="2000" smtClean="0"/>
              <a:t>¼ W 1 K</a:t>
            </a:r>
            <a:r>
              <a:rPr lang="en-US" sz="2000" smtClean="0">
                <a:latin typeface="Symbol" pitchFamily="18" charset="2"/>
              </a:rPr>
              <a:t>W</a:t>
            </a:r>
            <a:r>
              <a:rPr lang="en-US" sz="2000" smtClean="0"/>
              <a:t> (8)</a:t>
            </a:r>
          </a:p>
          <a:p>
            <a:pPr eaLnBrk="1" hangingPunct="1">
              <a:lnSpc>
                <a:spcPct val="80000"/>
              </a:lnSpc>
            </a:pPr>
            <a:r>
              <a:rPr lang="en-US" sz="2000" smtClean="0"/>
              <a:t>¼ W 10 K</a:t>
            </a:r>
            <a:r>
              <a:rPr lang="en-US" sz="2000" smtClean="0">
                <a:latin typeface="Symbol" pitchFamily="18" charset="2"/>
              </a:rPr>
              <a:t>W</a:t>
            </a:r>
            <a:r>
              <a:rPr lang="en-US" sz="2000" smtClean="0"/>
              <a:t> (8) </a:t>
            </a:r>
          </a:p>
          <a:p>
            <a:pPr eaLnBrk="1" hangingPunct="1">
              <a:lnSpc>
                <a:spcPct val="80000"/>
              </a:lnSpc>
            </a:pPr>
            <a:r>
              <a:rPr lang="en-US" sz="2000" smtClean="0"/>
              <a:t>DC Motor (2)</a:t>
            </a:r>
          </a:p>
          <a:p>
            <a:pPr eaLnBrk="1" hangingPunct="1">
              <a:lnSpc>
                <a:spcPct val="80000"/>
              </a:lnSpc>
            </a:pPr>
            <a:r>
              <a:rPr lang="en-US" sz="2000" smtClean="0"/>
              <a:t>Mini-bread board (1)</a:t>
            </a:r>
          </a:p>
          <a:p>
            <a:pPr eaLnBrk="1" hangingPunct="1">
              <a:lnSpc>
                <a:spcPct val="80000"/>
              </a:lnSpc>
            </a:pPr>
            <a:endParaRPr lang="en-US" sz="2000" smtClean="0"/>
          </a:p>
          <a:p>
            <a:pPr eaLnBrk="1" hangingPunct="1">
              <a:lnSpc>
                <a:spcPct val="80000"/>
              </a:lnSpc>
              <a:buFontTx/>
              <a:buNone/>
            </a:pPr>
            <a:r>
              <a:rPr lang="en-US" sz="1600" i="1" smtClean="0"/>
              <a:t>This presentation will cover building one of the drivers. </a:t>
            </a:r>
          </a:p>
          <a:p>
            <a:pPr eaLnBrk="1" hangingPunct="1">
              <a:lnSpc>
                <a:spcPct val="80000"/>
              </a:lnSpc>
              <a:buFontTx/>
              <a:buNone/>
            </a:pPr>
            <a:r>
              <a:rPr lang="en-US" sz="1600" i="1" smtClean="0"/>
              <a:t> The second is exactly like the first, but built on the other side of the breadboard.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View from the P-FET side</a:t>
            </a:r>
          </a:p>
        </p:txBody>
      </p:sp>
      <p:pic>
        <p:nvPicPr>
          <p:cNvPr id="20483" name="Picture 5" descr="Phase3_PSide"/>
          <p:cNvPicPr>
            <a:picLocks noChangeAspect="1" noChangeArrowheads="1"/>
          </p:cNvPicPr>
          <p:nvPr/>
        </p:nvPicPr>
        <p:blipFill>
          <a:blip r:embed="rId2" cstate="print"/>
          <a:srcRect/>
          <a:stretch>
            <a:fillRect/>
          </a:stretch>
        </p:blipFill>
        <p:spPr bwMode="auto">
          <a:xfrm>
            <a:off x="533400" y="1141413"/>
            <a:ext cx="7620000" cy="571658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View from the N-FET side</a:t>
            </a:r>
          </a:p>
        </p:txBody>
      </p:sp>
      <p:pic>
        <p:nvPicPr>
          <p:cNvPr id="21507" name="Picture 5" descr="Phase3_NSide"/>
          <p:cNvPicPr>
            <a:picLocks noChangeAspect="1" noChangeArrowheads="1"/>
          </p:cNvPicPr>
          <p:nvPr/>
        </p:nvPicPr>
        <p:blipFill>
          <a:blip r:embed="rId2" cstate="print"/>
          <a:srcRect/>
          <a:stretch>
            <a:fillRect/>
          </a:stretch>
        </p:blipFill>
        <p:spPr bwMode="auto">
          <a:xfrm>
            <a:off x="609600" y="1143000"/>
            <a:ext cx="7620000" cy="5715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Complete!</a:t>
            </a:r>
            <a:endParaRPr lang="en-US" dirty="0" smtClean="0"/>
          </a:p>
        </p:txBody>
      </p:sp>
      <p:sp>
        <p:nvSpPr>
          <p:cNvPr id="19459" name="Rectangle 3"/>
          <p:cNvSpPr>
            <a:spLocks noGrp="1" noChangeArrowheads="1"/>
          </p:cNvSpPr>
          <p:nvPr>
            <p:ph type="body" idx="1"/>
          </p:nvPr>
        </p:nvSpPr>
        <p:spPr>
          <a:xfrm>
            <a:off x="3200400" y="1524000"/>
            <a:ext cx="5713413" cy="3430588"/>
          </a:xfrm>
          <a:noFill/>
        </p:spPr>
        <p:txBody>
          <a:bodyPr/>
          <a:lstStyle/>
          <a:p>
            <a:pPr eaLnBrk="1" hangingPunct="1">
              <a:lnSpc>
                <a:spcPct val="90000"/>
              </a:lnSpc>
            </a:pPr>
            <a:r>
              <a:rPr lang="en-US" sz="2400" dirty="0" smtClean="0"/>
              <a:t>You have built one of your drivers!</a:t>
            </a:r>
          </a:p>
          <a:p>
            <a:pPr eaLnBrk="1" hangingPunct="1">
              <a:lnSpc>
                <a:spcPct val="90000"/>
              </a:lnSpc>
            </a:pPr>
            <a:r>
              <a:rPr lang="en-US" sz="2400" dirty="0" smtClean="0"/>
              <a:t>You will need to repeat these steps and build the second driver.</a:t>
            </a:r>
          </a:p>
          <a:p>
            <a:pPr eaLnBrk="1" hangingPunct="1">
              <a:lnSpc>
                <a:spcPct val="90000"/>
              </a:lnSpc>
            </a:pPr>
            <a:r>
              <a:rPr lang="en-US" sz="2400" dirty="0" smtClean="0"/>
              <a:t>It is important that you wind up with the motor connection points to be on the edge, and the driver inputs be in the middle. This will involve minor modifications from the first driver circuit. </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Power and Ground Breadboard</a:t>
            </a:r>
          </a:p>
        </p:txBody>
      </p:sp>
      <p:sp>
        <p:nvSpPr>
          <p:cNvPr id="5123" name="Rectangle 3"/>
          <p:cNvSpPr>
            <a:spLocks noGrp="1" noChangeArrowheads="1"/>
          </p:cNvSpPr>
          <p:nvPr>
            <p:ph type="body" sz="half" idx="2"/>
          </p:nvPr>
        </p:nvSpPr>
        <p:spPr>
          <a:xfrm>
            <a:off x="5300663" y="1370013"/>
            <a:ext cx="3656012" cy="2741612"/>
          </a:xfrm>
          <a:noFill/>
        </p:spPr>
        <p:txBody>
          <a:bodyPr/>
          <a:lstStyle/>
          <a:p>
            <a:pPr eaLnBrk="1" hangingPunct="1"/>
            <a:r>
              <a:rPr lang="en-US" sz="2400" smtClean="0"/>
              <a:t>Always make sure that power (Vcc) and ground (GND) are connected first so they are available for the circuit.</a:t>
            </a:r>
          </a:p>
        </p:txBody>
      </p:sp>
      <p:pic>
        <p:nvPicPr>
          <p:cNvPr id="5124" name="Picture 7" descr="Pwr_Gnd"/>
          <p:cNvPicPr>
            <a:picLocks noChangeAspect="1" noChangeArrowheads="1"/>
          </p:cNvPicPr>
          <p:nvPr/>
        </p:nvPicPr>
        <p:blipFill>
          <a:blip r:embed="rId2" cstate="print"/>
          <a:srcRect/>
          <a:stretch>
            <a:fillRect/>
          </a:stretch>
        </p:blipFill>
        <p:spPr bwMode="auto">
          <a:xfrm>
            <a:off x="381000" y="1219200"/>
            <a:ext cx="3659188" cy="2725738"/>
          </a:xfrm>
          <a:prstGeom prst="rect">
            <a:avLst/>
          </a:prstGeom>
          <a:noFill/>
          <a:ln w="9525">
            <a:noFill/>
            <a:miter lim="800000"/>
            <a:headEnd/>
            <a:tailEnd/>
          </a:ln>
        </p:spPr>
      </p:pic>
      <p:pic>
        <p:nvPicPr>
          <p:cNvPr id="5125" name="Picture 9" descr="DriverSchematic"/>
          <p:cNvPicPr>
            <a:picLocks noChangeAspect="1" noChangeArrowheads="1"/>
          </p:cNvPicPr>
          <p:nvPr/>
        </p:nvPicPr>
        <p:blipFill>
          <a:blip r:embed="rId3" cstate="print"/>
          <a:srcRect/>
          <a:stretch>
            <a:fillRect/>
          </a:stretch>
        </p:blipFill>
        <p:spPr bwMode="auto">
          <a:xfrm>
            <a:off x="457200" y="3898900"/>
            <a:ext cx="5334000" cy="2806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Phase 1</a:t>
            </a:r>
          </a:p>
        </p:txBody>
      </p:sp>
      <p:sp>
        <p:nvSpPr>
          <p:cNvPr id="6147" name="Rectangle 3"/>
          <p:cNvSpPr>
            <a:spLocks noGrp="1" noChangeArrowheads="1"/>
          </p:cNvSpPr>
          <p:nvPr>
            <p:ph type="body" idx="1"/>
          </p:nvPr>
        </p:nvSpPr>
        <p:spPr>
          <a:xfrm>
            <a:off x="3276600" y="1370013"/>
            <a:ext cx="5680075" cy="4649787"/>
          </a:xfrm>
          <a:noFill/>
        </p:spPr>
        <p:txBody>
          <a:bodyPr/>
          <a:lstStyle/>
          <a:p>
            <a:pPr eaLnBrk="1" hangingPunct="1">
              <a:lnSpc>
                <a:spcPct val="90000"/>
              </a:lnSpc>
            </a:pPr>
            <a:r>
              <a:rPr lang="en-US" sz="2800" dirty="0" smtClean="0"/>
              <a:t>First we will build the P-N FET combo on the left</a:t>
            </a:r>
            <a:r>
              <a:rPr lang="en-US" sz="2800" dirty="0" smtClean="0"/>
              <a:t>.</a:t>
            </a:r>
            <a:endParaRPr lang="en-US" sz="2800" dirty="0" smtClean="0"/>
          </a:p>
        </p:txBody>
      </p:sp>
      <p:pic>
        <p:nvPicPr>
          <p:cNvPr id="4" name="Picture 3" descr="DriverSchematic Phase 1.bmp"/>
          <p:cNvPicPr>
            <a:picLocks noChangeAspect="1"/>
          </p:cNvPicPr>
          <p:nvPr/>
        </p:nvPicPr>
        <p:blipFill>
          <a:blip r:embed="rId2" cstate="print"/>
          <a:stretch>
            <a:fillRect/>
          </a:stretch>
        </p:blipFill>
        <p:spPr>
          <a:xfrm>
            <a:off x="0" y="3886200"/>
            <a:ext cx="5644760" cy="297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MOSFETs</a:t>
            </a:r>
          </a:p>
        </p:txBody>
      </p:sp>
      <p:sp>
        <p:nvSpPr>
          <p:cNvPr id="8195" name="Rectangle 3"/>
          <p:cNvSpPr>
            <a:spLocks noGrp="1" noChangeArrowheads="1"/>
          </p:cNvSpPr>
          <p:nvPr>
            <p:ph type="body" idx="1"/>
          </p:nvPr>
        </p:nvSpPr>
        <p:spPr>
          <a:xfrm>
            <a:off x="5300663" y="1370013"/>
            <a:ext cx="3656012" cy="2743200"/>
          </a:xfrm>
          <a:noFill/>
        </p:spPr>
        <p:txBody>
          <a:bodyPr/>
          <a:lstStyle/>
          <a:p>
            <a:pPr eaLnBrk="1" hangingPunct="1">
              <a:lnSpc>
                <a:spcPct val="90000"/>
              </a:lnSpc>
            </a:pPr>
            <a:r>
              <a:rPr lang="en-US" sz="2800" smtClean="0"/>
              <a:t>Add one P-Channel and one N-Channel MOSFETs.</a:t>
            </a:r>
          </a:p>
          <a:p>
            <a:pPr eaLnBrk="1" hangingPunct="1">
              <a:lnSpc>
                <a:spcPct val="90000"/>
              </a:lnSpc>
            </a:pPr>
            <a:r>
              <a:rPr lang="en-US" sz="2800" smtClean="0"/>
              <a:t>FETs should have three extra columns to the left.</a:t>
            </a:r>
          </a:p>
        </p:txBody>
      </p:sp>
      <p:pic>
        <p:nvPicPr>
          <p:cNvPr id="8196" name="Picture 16" descr="Phase1 FETs"/>
          <p:cNvPicPr>
            <a:picLocks noChangeAspect="1" noChangeArrowheads="1"/>
          </p:cNvPicPr>
          <p:nvPr/>
        </p:nvPicPr>
        <p:blipFill>
          <a:blip r:embed="rId2" cstate="print"/>
          <a:srcRect/>
          <a:stretch>
            <a:fillRect/>
          </a:stretch>
        </p:blipFill>
        <p:spPr bwMode="auto">
          <a:xfrm>
            <a:off x="609600" y="1295400"/>
            <a:ext cx="3848100" cy="2578100"/>
          </a:xfrm>
          <a:prstGeom prst="rect">
            <a:avLst/>
          </a:prstGeom>
          <a:noFill/>
          <a:ln w="9525">
            <a:noFill/>
            <a:miter lim="800000"/>
            <a:headEnd/>
            <a:tailEnd/>
          </a:ln>
        </p:spPr>
      </p:pic>
      <p:pic>
        <p:nvPicPr>
          <p:cNvPr id="8197" name="Picture 17" descr="DriverSchematic FETs"/>
          <p:cNvPicPr>
            <a:picLocks noChangeAspect="1" noChangeArrowheads="1"/>
          </p:cNvPicPr>
          <p:nvPr/>
        </p:nvPicPr>
        <p:blipFill>
          <a:blip r:embed="rId3" cstate="print"/>
          <a:srcRect/>
          <a:stretch>
            <a:fillRect/>
          </a:stretch>
        </p:blipFill>
        <p:spPr bwMode="auto">
          <a:xfrm>
            <a:off x="0" y="3887788"/>
            <a:ext cx="5638800" cy="29702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MOSFET sources</a:t>
            </a:r>
          </a:p>
        </p:txBody>
      </p:sp>
      <p:sp>
        <p:nvSpPr>
          <p:cNvPr id="9219" name="Rectangle 3"/>
          <p:cNvSpPr>
            <a:spLocks noGrp="1" noChangeArrowheads="1"/>
          </p:cNvSpPr>
          <p:nvPr>
            <p:ph type="body" idx="1"/>
          </p:nvPr>
        </p:nvSpPr>
        <p:spPr>
          <a:xfrm>
            <a:off x="5300663" y="1370013"/>
            <a:ext cx="3656012" cy="4192587"/>
          </a:xfrm>
          <a:noFill/>
        </p:spPr>
        <p:txBody>
          <a:bodyPr/>
          <a:lstStyle/>
          <a:p>
            <a:pPr eaLnBrk="1" hangingPunct="1">
              <a:lnSpc>
                <a:spcPct val="90000"/>
              </a:lnSpc>
            </a:pPr>
            <a:r>
              <a:rPr lang="en-US" sz="2800" smtClean="0"/>
              <a:t>The source terminal of a FET is the one with the arrow. It is the one on the right.</a:t>
            </a:r>
          </a:p>
          <a:p>
            <a:pPr eaLnBrk="1" hangingPunct="1">
              <a:lnSpc>
                <a:spcPct val="90000"/>
              </a:lnSpc>
            </a:pPr>
            <a:r>
              <a:rPr lang="en-US" sz="2800" smtClean="0"/>
              <a:t>The P-Channel is connected to VCC.</a:t>
            </a:r>
          </a:p>
          <a:p>
            <a:pPr eaLnBrk="1" hangingPunct="1">
              <a:lnSpc>
                <a:spcPct val="90000"/>
              </a:lnSpc>
            </a:pPr>
            <a:r>
              <a:rPr lang="en-US" sz="2800" smtClean="0"/>
              <a:t>The N-Channel is connected to GND.</a:t>
            </a:r>
          </a:p>
        </p:txBody>
      </p:sp>
      <p:sp>
        <p:nvSpPr>
          <p:cNvPr id="9220" name="Text Box 9"/>
          <p:cNvSpPr txBox="1">
            <a:spLocks noChangeArrowheads="1"/>
          </p:cNvSpPr>
          <p:nvPr/>
        </p:nvSpPr>
        <p:spPr bwMode="auto">
          <a:xfrm>
            <a:off x="2667000" y="4343400"/>
            <a:ext cx="260350" cy="457200"/>
          </a:xfrm>
          <a:prstGeom prst="rect">
            <a:avLst/>
          </a:prstGeom>
          <a:noFill/>
          <a:ln w="9525">
            <a:noFill/>
            <a:miter lim="800000"/>
            <a:headEnd/>
            <a:tailEnd/>
          </a:ln>
        </p:spPr>
        <p:txBody>
          <a:bodyPr wrap="none">
            <a:spAutoFit/>
          </a:bodyPr>
          <a:lstStyle/>
          <a:p>
            <a:r>
              <a:rPr lang="en-US"/>
              <a:t>.</a:t>
            </a:r>
          </a:p>
        </p:txBody>
      </p:sp>
      <p:pic>
        <p:nvPicPr>
          <p:cNvPr id="9221" name="Picture 10" descr="Phase1 sources"/>
          <p:cNvPicPr>
            <a:picLocks noChangeAspect="1" noChangeArrowheads="1"/>
          </p:cNvPicPr>
          <p:nvPr/>
        </p:nvPicPr>
        <p:blipFill>
          <a:blip r:embed="rId2" cstate="print"/>
          <a:srcRect/>
          <a:stretch>
            <a:fillRect/>
          </a:stretch>
        </p:blipFill>
        <p:spPr bwMode="auto">
          <a:xfrm>
            <a:off x="609600" y="1219200"/>
            <a:ext cx="3848100" cy="2578100"/>
          </a:xfrm>
          <a:prstGeom prst="rect">
            <a:avLst/>
          </a:prstGeom>
          <a:noFill/>
          <a:ln w="9525">
            <a:noFill/>
            <a:miter lim="800000"/>
            <a:headEnd/>
            <a:tailEnd/>
          </a:ln>
        </p:spPr>
      </p:pic>
      <p:pic>
        <p:nvPicPr>
          <p:cNvPr id="9222" name="Picture 11" descr="DriverSchematic source"/>
          <p:cNvPicPr>
            <a:picLocks noChangeAspect="1" noChangeArrowheads="1"/>
          </p:cNvPicPr>
          <p:nvPr/>
        </p:nvPicPr>
        <p:blipFill>
          <a:blip r:embed="rId3" cstate="print"/>
          <a:srcRect/>
          <a:stretch>
            <a:fillRect/>
          </a:stretch>
        </p:blipFill>
        <p:spPr bwMode="auto">
          <a:xfrm>
            <a:off x="0" y="3886201"/>
            <a:ext cx="5645426" cy="2971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MOSFET drains</a:t>
            </a:r>
          </a:p>
        </p:txBody>
      </p:sp>
      <p:sp>
        <p:nvSpPr>
          <p:cNvPr id="10243" name="Rectangle 3"/>
          <p:cNvSpPr>
            <a:spLocks noGrp="1" noChangeArrowheads="1"/>
          </p:cNvSpPr>
          <p:nvPr>
            <p:ph type="body" idx="1"/>
          </p:nvPr>
        </p:nvSpPr>
        <p:spPr>
          <a:xfrm>
            <a:off x="5300663" y="1370013"/>
            <a:ext cx="3656012" cy="4192587"/>
          </a:xfrm>
          <a:noFill/>
        </p:spPr>
        <p:txBody>
          <a:bodyPr/>
          <a:lstStyle/>
          <a:p>
            <a:pPr eaLnBrk="1" hangingPunct="1">
              <a:lnSpc>
                <a:spcPct val="90000"/>
              </a:lnSpc>
            </a:pPr>
            <a:r>
              <a:rPr lang="en-US" sz="2800" smtClean="0"/>
              <a:t>The drain terminal of a FET is opposite the source. It is the one in the middle.</a:t>
            </a:r>
          </a:p>
          <a:p>
            <a:pPr eaLnBrk="1" hangingPunct="1">
              <a:lnSpc>
                <a:spcPct val="90000"/>
              </a:lnSpc>
            </a:pPr>
            <a:r>
              <a:rPr lang="en-US" sz="2800" smtClean="0"/>
              <a:t>The P-Channel and N-Channel drains are connected together, over the valley.</a:t>
            </a:r>
          </a:p>
        </p:txBody>
      </p:sp>
      <p:sp>
        <p:nvSpPr>
          <p:cNvPr id="10244" name="Text Box 4"/>
          <p:cNvSpPr txBox="1">
            <a:spLocks noChangeArrowheads="1"/>
          </p:cNvSpPr>
          <p:nvPr/>
        </p:nvSpPr>
        <p:spPr bwMode="auto">
          <a:xfrm>
            <a:off x="2667000" y="4343400"/>
            <a:ext cx="260350" cy="457200"/>
          </a:xfrm>
          <a:prstGeom prst="rect">
            <a:avLst/>
          </a:prstGeom>
          <a:noFill/>
          <a:ln w="9525">
            <a:noFill/>
            <a:miter lim="800000"/>
            <a:headEnd/>
            <a:tailEnd/>
          </a:ln>
        </p:spPr>
        <p:txBody>
          <a:bodyPr wrap="none">
            <a:spAutoFit/>
          </a:bodyPr>
          <a:lstStyle/>
          <a:p>
            <a:r>
              <a:rPr lang="en-US"/>
              <a:t>.</a:t>
            </a:r>
          </a:p>
        </p:txBody>
      </p:sp>
      <p:pic>
        <p:nvPicPr>
          <p:cNvPr id="10245" name="Picture 7" descr="Phase1 drains"/>
          <p:cNvPicPr>
            <a:picLocks noChangeAspect="1" noChangeArrowheads="1"/>
          </p:cNvPicPr>
          <p:nvPr/>
        </p:nvPicPr>
        <p:blipFill>
          <a:blip r:embed="rId2" cstate="print"/>
          <a:srcRect/>
          <a:stretch>
            <a:fillRect/>
          </a:stretch>
        </p:blipFill>
        <p:spPr bwMode="auto">
          <a:xfrm>
            <a:off x="609600" y="1295400"/>
            <a:ext cx="3848100" cy="2578100"/>
          </a:xfrm>
          <a:prstGeom prst="rect">
            <a:avLst/>
          </a:prstGeom>
          <a:noFill/>
          <a:ln w="9525">
            <a:noFill/>
            <a:miter lim="800000"/>
            <a:headEnd/>
            <a:tailEnd/>
          </a:ln>
        </p:spPr>
      </p:pic>
      <p:pic>
        <p:nvPicPr>
          <p:cNvPr id="10246" name="Picture 8" descr="DriverSchematic drain"/>
          <p:cNvPicPr>
            <a:picLocks noChangeAspect="1" noChangeArrowheads="1"/>
          </p:cNvPicPr>
          <p:nvPr/>
        </p:nvPicPr>
        <p:blipFill>
          <a:blip r:embed="rId3" cstate="print"/>
          <a:srcRect/>
          <a:stretch>
            <a:fillRect/>
          </a:stretch>
        </p:blipFill>
        <p:spPr bwMode="auto">
          <a:xfrm>
            <a:off x="0" y="4021138"/>
            <a:ext cx="5638800" cy="28368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MOSFET gates</a:t>
            </a:r>
          </a:p>
        </p:txBody>
      </p:sp>
      <p:sp>
        <p:nvSpPr>
          <p:cNvPr id="11267"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smtClean="0"/>
              <a:t>The gate terminal is the input to the FET. It is the one on the left.</a:t>
            </a:r>
          </a:p>
          <a:p>
            <a:pPr eaLnBrk="1" hangingPunct="1">
              <a:lnSpc>
                <a:spcPct val="90000"/>
              </a:lnSpc>
            </a:pPr>
            <a:r>
              <a:rPr lang="en-US" sz="2400" smtClean="0"/>
              <a:t>Both the P-Channel and N-Channel gates have a 10k</a:t>
            </a:r>
            <a:r>
              <a:rPr lang="en-US" sz="2400" smtClean="0">
                <a:latin typeface="Symbol" pitchFamily="18" charset="2"/>
              </a:rPr>
              <a:t>W</a:t>
            </a:r>
            <a:r>
              <a:rPr lang="en-US" sz="2400" smtClean="0"/>
              <a:t> resistor; the P goes to VCC and the N goes to GND.</a:t>
            </a:r>
          </a:p>
        </p:txBody>
      </p:sp>
      <p:sp>
        <p:nvSpPr>
          <p:cNvPr id="11268" name="Text Box 4"/>
          <p:cNvSpPr txBox="1">
            <a:spLocks noChangeArrowheads="1"/>
          </p:cNvSpPr>
          <p:nvPr/>
        </p:nvSpPr>
        <p:spPr bwMode="auto">
          <a:xfrm>
            <a:off x="2667000" y="4343400"/>
            <a:ext cx="260350" cy="457200"/>
          </a:xfrm>
          <a:prstGeom prst="rect">
            <a:avLst/>
          </a:prstGeom>
          <a:noFill/>
          <a:ln w="9525">
            <a:noFill/>
            <a:miter lim="800000"/>
            <a:headEnd/>
            <a:tailEnd/>
          </a:ln>
        </p:spPr>
        <p:txBody>
          <a:bodyPr wrap="none">
            <a:spAutoFit/>
          </a:bodyPr>
          <a:lstStyle/>
          <a:p>
            <a:r>
              <a:rPr lang="en-US"/>
              <a:t>.</a:t>
            </a:r>
          </a:p>
        </p:txBody>
      </p:sp>
      <p:pic>
        <p:nvPicPr>
          <p:cNvPr id="11269" name="Picture 7" descr="DriverSchematic gate"/>
          <p:cNvPicPr>
            <a:picLocks noChangeAspect="1" noChangeArrowheads="1"/>
          </p:cNvPicPr>
          <p:nvPr/>
        </p:nvPicPr>
        <p:blipFill>
          <a:blip r:embed="rId2" cstate="print"/>
          <a:srcRect/>
          <a:stretch>
            <a:fillRect/>
          </a:stretch>
        </p:blipFill>
        <p:spPr bwMode="auto">
          <a:xfrm>
            <a:off x="0" y="3902075"/>
            <a:ext cx="5614988" cy="2955925"/>
          </a:xfrm>
          <a:prstGeom prst="rect">
            <a:avLst/>
          </a:prstGeom>
          <a:noFill/>
          <a:ln w="9525">
            <a:noFill/>
            <a:miter lim="800000"/>
            <a:headEnd/>
            <a:tailEnd/>
          </a:ln>
        </p:spPr>
      </p:pic>
      <p:pic>
        <p:nvPicPr>
          <p:cNvPr id="11270" name="Picture 8" descr="Phase1 gates"/>
          <p:cNvPicPr>
            <a:picLocks noChangeAspect="1" noChangeArrowheads="1"/>
          </p:cNvPicPr>
          <p:nvPr/>
        </p:nvPicPr>
        <p:blipFill>
          <a:blip r:embed="rId3" cstate="print"/>
          <a:srcRect/>
          <a:stretch>
            <a:fillRect/>
          </a:stretch>
        </p:blipFill>
        <p:spPr bwMode="auto">
          <a:xfrm>
            <a:off x="609600" y="1295400"/>
            <a:ext cx="3848100" cy="257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BJT</a:t>
            </a:r>
          </a:p>
        </p:txBody>
      </p:sp>
      <p:sp>
        <p:nvSpPr>
          <p:cNvPr id="12291" name="Rectangle 3"/>
          <p:cNvSpPr>
            <a:spLocks noGrp="1" noChangeArrowheads="1"/>
          </p:cNvSpPr>
          <p:nvPr>
            <p:ph type="body" idx="1"/>
          </p:nvPr>
        </p:nvSpPr>
        <p:spPr>
          <a:xfrm>
            <a:off x="5300663" y="1370013"/>
            <a:ext cx="3656012" cy="3430587"/>
          </a:xfrm>
          <a:noFill/>
        </p:spPr>
        <p:txBody>
          <a:bodyPr/>
          <a:lstStyle/>
          <a:p>
            <a:pPr eaLnBrk="1" hangingPunct="1">
              <a:lnSpc>
                <a:spcPct val="90000"/>
              </a:lnSpc>
            </a:pPr>
            <a:r>
              <a:rPr lang="en-US" sz="2400" dirty="0" smtClean="0"/>
              <a:t>Now add the BJT</a:t>
            </a:r>
            <a:r>
              <a:rPr lang="en-US" sz="2400" dirty="0" smtClean="0"/>
              <a:t>.</a:t>
            </a:r>
            <a:endParaRPr lang="en-US" sz="2400" dirty="0" smtClean="0"/>
          </a:p>
        </p:txBody>
      </p:sp>
      <p:pic>
        <p:nvPicPr>
          <p:cNvPr id="12292" name="Picture 7" descr="Phase1 BJT"/>
          <p:cNvPicPr>
            <a:picLocks noChangeAspect="1" noChangeArrowheads="1"/>
          </p:cNvPicPr>
          <p:nvPr/>
        </p:nvPicPr>
        <p:blipFill>
          <a:blip r:embed="rId2" cstate="print"/>
          <a:srcRect/>
          <a:stretch>
            <a:fillRect/>
          </a:stretch>
        </p:blipFill>
        <p:spPr bwMode="auto">
          <a:xfrm>
            <a:off x="533400" y="1295400"/>
            <a:ext cx="3848100" cy="2578100"/>
          </a:xfrm>
          <a:prstGeom prst="rect">
            <a:avLst/>
          </a:prstGeom>
          <a:noFill/>
          <a:ln w="9525">
            <a:noFill/>
            <a:miter lim="800000"/>
            <a:headEnd/>
            <a:tailEnd/>
          </a:ln>
        </p:spPr>
      </p:pic>
      <p:pic>
        <p:nvPicPr>
          <p:cNvPr id="12293" name="Picture 8" descr="DriverSchematic BJT"/>
          <p:cNvPicPr>
            <a:picLocks noChangeAspect="1" noChangeArrowheads="1"/>
          </p:cNvPicPr>
          <p:nvPr/>
        </p:nvPicPr>
        <p:blipFill>
          <a:blip r:embed="rId3" cstate="print"/>
          <a:srcRect/>
          <a:stretch>
            <a:fillRect/>
          </a:stretch>
        </p:blipFill>
        <p:spPr bwMode="auto">
          <a:xfrm>
            <a:off x="0" y="4010025"/>
            <a:ext cx="5410200"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sture">
  <a:themeElements>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fontScheme name="Gestur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clrMap bg1="lt1" tx1="dk1" bg2="lt2" tx2="dk2" accent1="accent1" accent2="accent2" accent3="accent3" accent4="accent4" accent5="accent5" accent6="accent6" hlink="hlink" folHlink="folHlink"/>
    </a:extraClrScheme>
    <a:extraClrScheme>
      <a:clrScheme name="Gesture 2">
        <a:dk1>
          <a:srgbClr val="000000"/>
        </a:dk1>
        <a:lt1>
          <a:srgbClr val="FFFFFF"/>
        </a:lt1>
        <a:dk2>
          <a:srgbClr val="000000"/>
        </a:dk2>
        <a:lt2>
          <a:srgbClr val="892D5B"/>
        </a:lt2>
        <a:accent1>
          <a:srgbClr val="CC9B10"/>
        </a:accent1>
        <a:accent2>
          <a:srgbClr val="808000"/>
        </a:accent2>
        <a:accent3>
          <a:srgbClr val="FFFFFF"/>
        </a:accent3>
        <a:accent4>
          <a:srgbClr val="000000"/>
        </a:accent4>
        <a:accent5>
          <a:srgbClr val="E2CBAA"/>
        </a:accent5>
        <a:accent6>
          <a:srgbClr val="737300"/>
        </a:accent6>
        <a:hlink>
          <a:srgbClr val="CDCD2B"/>
        </a:hlink>
        <a:folHlink>
          <a:srgbClr val="ECAE00"/>
        </a:folHlink>
      </a:clrScheme>
      <a:clrMap bg1="lt1" tx1="dk1" bg2="lt2" tx2="dk2" accent1="accent1" accent2="accent2" accent3="accent3" accent4="accent4" accent5="accent5" accent6="accent6" hlink="hlink" folHlink="folHlink"/>
    </a:extraClrScheme>
    <a:extraClrScheme>
      <a:clrScheme name="Gesture 3">
        <a:dk1>
          <a:srgbClr val="000000"/>
        </a:dk1>
        <a:lt1>
          <a:srgbClr val="FFFFFF"/>
        </a:lt1>
        <a:dk2>
          <a:srgbClr val="333333"/>
        </a:dk2>
        <a:lt2>
          <a:srgbClr val="333333"/>
        </a:lt2>
        <a:accent1>
          <a:srgbClr val="DDDDDD"/>
        </a:accent1>
        <a:accent2>
          <a:srgbClr val="C0C0C0"/>
        </a:accent2>
        <a:accent3>
          <a:srgbClr val="FFFFFF"/>
        </a:accent3>
        <a:accent4>
          <a:srgbClr val="000000"/>
        </a:accent4>
        <a:accent5>
          <a:srgbClr val="EBEBEB"/>
        </a:accent5>
        <a:accent6>
          <a:srgbClr val="AEAEAE"/>
        </a:accent6>
        <a:hlink>
          <a:srgbClr val="777777"/>
        </a:hlink>
        <a:folHlink>
          <a:srgbClr val="5F5F5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Designs\Gesture.pot</Template>
  <TotalTime>906</TotalTime>
  <Words>526</Words>
  <Application>Microsoft Office PowerPoint</Application>
  <PresentationFormat>On-screen Show (4:3)</PresentationFormat>
  <Paragraphs>63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Comic Sans MS</vt:lpstr>
      <vt:lpstr>Arial</vt:lpstr>
      <vt:lpstr>Calibri</vt:lpstr>
      <vt:lpstr>Symbol</vt:lpstr>
      <vt:lpstr>Gesture</vt:lpstr>
      <vt:lpstr>Driver Circuit MOSFET Version</vt:lpstr>
      <vt:lpstr>List of Parts for both motors</vt:lpstr>
      <vt:lpstr>Power and Ground Breadboard</vt:lpstr>
      <vt:lpstr>Phase 1</vt:lpstr>
      <vt:lpstr>Insert MOSFETs</vt:lpstr>
      <vt:lpstr>MOSFET sources</vt:lpstr>
      <vt:lpstr>MOSFET drains</vt:lpstr>
      <vt:lpstr>MOSFET gates</vt:lpstr>
      <vt:lpstr>BJT</vt:lpstr>
      <vt:lpstr>BJT</vt:lpstr>
      <vt:lpstr>BJT</vt:lpstr>
      <vt:lpstr>BJT</vt:lpstr>
      <vt:lpstr>Here is a high res version of what you just built…</vt:lpstr>
      <vt:lpstr>Phase 2</vt:lpstr>
      <vt:lpstr>Here is a high res version of what you just built…</vt:lpstr>
      <vt:lpstr>Phase 3</vt:lpstr>
      <vt:lpstr>Phase 3</vt:lpstr>
      <vt:lpstr>Here is a high res version of what you just built…</vt:lpstr>
      <vt:lpstr>Phase 3</vt:lpstr>
      <vt:lpstr>View from the P-FET side</vt:lpstr>
      <vt:lpstr>View from the N-FET side</vt:lpstr>
      <vt:lpstr>Complete!</vt:lpstr>
    </vt:vector>
  </TitlesOfParts>
  <Company>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Circuit</dc:title>
  <dc:creator>Oklahoma Christian</dc:creator>
  <cp:lastModifiedBy>Windows User</cp:lastModifiedBy>
  <cp:revision>53</cp:revision>
  <dcterms:created xsi:type="dcterms:W3CDTF">2001-08-06T18:38:42Z</dcterms:created>
  <dcterms:modified xsi:type="dcterms:W3CDTF">2011-06-09T14:37:43Z</dcterms:modified>
</cp:coreProperties>
</file>