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68" r:id="rId5"/>
    <p:sldId id="269" r:id="rId6"/>
    <p:sldId id="270" r:id="rId7"/>
    <p:sldId id="271" r:id="rId8"/>
    <p:sldId id="272" r:id="rId9"/>
    <p:sldId id="273" r:id="rId10"/>
    <p:sldId id="2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89" y="77"/>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C4FB8F-ED15-48AB-97BD-17129D4E699D}" type="datetimeFigureOut">
              <a:rPr lang="en-US" smtClean="0"/>
              <a:t>5/6/2017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6B3739-9081-478F-812E-AE7CE140632E}" type="slidenum">
              <a:rPr lang="en-US" smtClean="0"/>
              <a:t>‹#›</a:t>
            </a:fld>
            <a:endParaRPr lang="en-US" dirty="0"/>
          </a:p>
        </p:txBody>
      </p:sp>
    </p:spTree>
    <p:extLst>
      <p:ext uri="{BB962C8B-B14F-4D97-AF65-F5344CB8AC3E}">
        <p14:creationId xmlns:p14="http://schemas.microsoft.com/office/powerpoint/2010/main" val="4112104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C9D437-CD83-4825-AD0D-5E7B341BC79B}" type="datetimeFigureOut">
              <a:rPr lang="en-US" smtClean="0"/>
              <a:t>5/6/2017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CF8BB-EBC7-4B8F-9632-A5A136FBB880}" type="slidenum">
              <a:rPr lang="en-US" smtClean="0"/>
              <a:t>‹#›</a:t>
            </a:fld>
            <a:endParaRPr lang="en-US" dirty="0"/>
          </a:p>
        </p:txBody>
      </p:sp>
    </p:spTree>
    <p:extLst>
      <p:ext uri="{BB962C8B-B14F-4D97-AF65-F5344CB8AC3E}">
        <p14:creationId xmlns:p14="http://schemas.microsoft.com/office/powerpoint/2010/main" val="1170369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55780"/>
            <a:ext cx="6858000" cy="3200400"/>
          </a:xfrm>
        </p:spPr>
        <p:txBody>
          <a:bodyPr anchor="b">
            <a:normAutofit/>
          </a:bodyPr>
          <a:lstStyle>
            <a:lvl1pPr algn="l">
              <a:lnSpc>
                <a:spcPct val="75000"/>
              </a:lnSpc>
              <a:defRPr sz="8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09600" y="3956180"/>
            <a:ext cx="6858000" cy="1097280"/>
          </a:xfrm>
        </p:spPr>
        <p:txBody>
          <a:bodyPr>
            <a:normAutofit/>
          </a:bodyPr>
          <a:lstStyle>
            <a:lvl1pPr marL="0" indent="0" algn="l">
              <a:spcBef>
                <a:spcPts val="0"/>
              </a:spcBef>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2465DD-9819-4ABC-A784-477AFBA19C86}" type="datetime1">
              <a:rPr lang="en-US" smtClean="0"/>
              <a:t>5/6/2017</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61E545-DA4D-4588-A168-A47EEF327FC2}" type="datetime1">
              <a:rPr lang="en-US" smtClean="0"/>
              <a:t>5/6/2017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42120" y="380999"/>
            <a:ext cx="2011680" cy="6096001"/>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981199" y="380999"/>
            <a:ext cx="7074859" cy="60960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B26042-7092-4D96-B3CE-E8E6CFEE88C8}" type="datetime1">
              <a:rPr lang="en-US" smtClean="0"/>
              <a:t>5/6/2017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tx2">
                    <a:lumMod val="65000"/>
                    <a:lumOff val="35000"/>
                  </a:schemeClr>
                </a:solidFill>
              </a:defRPr>
            </a:lvl1pPr>
          </a:lstStyle>
          <a:p>
            <a:fld id="{9729644A-97F2-4BC4-BBF7-FC141F507563}" type="datetime1">
              <a:rPr lang="en-US" smtClean="0"/>
              <a:t>5/6/2017</a:t>
            </a:fld>
            <a:endParaRPr lang="en-US" dirty="0"/>
          </a:p>
        </p:txBody>
      </p:sp>
      <p:sp>
        <p:nvSpPr>
          <p:cNvPr id="5" name="Footer Placeholder 4"/>
          <p:cNvSpPr>
            <a:spLocks noGrp="1"/>
          </p:cNvSpPr>
          <p:nvPr>
            <p:ph type="ftr" sz="quarter" idx="11"/>
          </p:nvPr>
        </p:nvSpPr>
        <p:spPr/>
        <p:txBody>
          <a:bodyPr/>
          <a:lstStyle>
            <a:lvl1pPr>
              <a:defRPr>
                <a:solidFill>
                  <a:schemeClr val="tx2">
                    <a:lumMod val="65000"/>
                    <a:lumOff val="35000"/>
                  </a:schemeClr>
                </a:solidFill>
              </a:defRPr>
            </a:lvl1pPr>
          </a:lstStyle>
          <a:p>
            <a:r>
              <a:rPr lang="en-US"/>
              <a:t>Add a footer</a:t>
            </a:r>
            <a:endParaRPr lang="en-US" dirty="0"/>
          </a:p>
        </p:txBody>
      </p:sp>
      <p:sp>
        <p:nvSpPr>
          <p:cNvPr id="6" name="Slide Number Placeholder 5"/>
          <p:cNvSpPr>
            <a:spLocks noGrp="1"/>
          </p:cNvSpPr>
          <p:nvPr>
            <p:ph type="sldNum" sz="quarter" idx="12"/>
          </p:nvPr>
        </p:nvSpPr>
        <p:spPr/>
        <p:txBody>
          <a:bodyPr/>
          <a:lstStyle>
            <a:lvl1pPr>
              <a:defRPr>
                <a:solidFill>
                  <a:schemeClr val="tx2">
                    <a:lumMod val="65000"/>
                    <a:lumOff val="35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822960"/>
            <a:ext cx="8686800" cy="2011680"/>
          </a:xfrm>
        </p:spPr>
        <p:txBody>
          <a:bodyPr anchor="b">
            <a:normAutofit/>
          </a:bodyPr>
          <a:lstStyle>
            <a:lvl1pPr>
              <a:defRPr sz="6600"/>
            </a:lvl1pPr>
          </a:lstStyle>
          <a:p>
            <a:r>
              <a:rPr lang="en-US"/>
              <a:t>Click to edit Master title style</a:t>
            </a:r>
          </a:p>
        </p:txBody>
      </p:sp>
      <p:sp>
        <p:nvSpPr>
          <p:cNvPr id="3" name="Text Placeholder 2"/>
          <p:cNvSpPr>
            <a:spLocks noGrp="1"/>
          </p:cNvSpPr>
          <p:nvPr>
            <p:ph type="body" idx="1"/>
          </p:nvPr>
        </p:nvSpPr>
        <p:spPr>
          <a:xfrm>
            <a:off x="609600" y="2834640"/>
            <a:ext cx="8686800" cy="1097280"/>
          </a:xfrm>
        </p:spPr>
        <p:txBody>
          <a:bodyPr>
            <a:normAutofit/>
          </a:bodyPr>
          <a:lstStyle>
            <a:lvl1pPr marL="0" indent="0">
              <a:spcBef>
                <a:spcPts val="0"/>
              </a:spcBef>
              <a:buNone/>
              <a:defRPr sz="28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981200" y="1981200"/>
            <a:ext cx="4572000" cy="448056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781800" y="1981200"/>
            <a:ext cx="4572000" cy="448056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104EB7-77EC-481E-BDC6-73CA182AC952}" type="datetime1">
              <a:rPr lang="en-US" smtClean="0"/>
              <a:t>5/6/2017</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981200" y="1679448"/>
            <a:ext cx="4572000" cy="830487"/>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981200" y="2509935"/>
            <a:ext cx="4572000" cy="396706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781800" y="1679448"/>
            <a:ext cx="4572000" cy="830487"/>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781800" y="2509935"/>
            <a:ext cx="4572000" cy="396706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016069-A392-4E44-934F-6743D63E2A4F}" type="datetime1">
              <a:rPr lang="en-US" smtClean="0"/>
              <a:t>5/6/2017</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1F9843-3551-47D6-BD3E-346FBDF458AF}" type="datetime1">
              <a:rPr lang="en-US" smtClean="0"/>
              <a:t>5/6/2017</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8C2989-19D5-42F7-8321-FE6B75231AF4}" type="datetime1">
              <a:rPr lang="en-US" smtClean="0"/>
              <a:t>5/6/2017</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59420" y="408993"/>
            <a:ext cx="4800937" cy="1828800"/>
          </a:xfrm>
        </p:spPr>
        <p:txBody>
          <a:bodyPr anchor="b">
            <a:noAutofit/>
          </a:bodyPr>
          <a:lstStyle>
            <a:lvl1pPr>
              <a:defRPr sz="4400"/>
            </a:lvl1pPr>
          </a:lstStyle>
          <a:p>
            <a:r>
              <a:rPr lang="en-US"/>
              <a:t>Click to edit Master title style</a:t>
            </a:r>
          </a:p>
        </p:txBody>
      </p:sp>
      <p:sp>
        <p:nvSpPr>
          <p:cNvPr id="3" name="Content Placeholder 2"/>
          <p:cNvSpPr>
            <a:spLocks noGrp="1"/>
          </p:cNvSpPr>
          <p:nvPr>
            <p:ph idx="1"/>
          </p:nvPr>
        </p:nvSpPr>
        <p:spPr>
          <a:xfrm>
            <a:off x="606491" y="381000"/>
            <a:ext cx="5489510" cy="57912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559420" y="2237793"/>
            <a:ext cx="4800937" cy="1828800"/>
          </a:xfrm>
        </p:spPr>
        <p:txBody>
          <a:bodyP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F9C03C-1F27-412D-AD0B-6423348F1B9B}" type="datetime1">
              <a:rPr lang="en-US" smtClean="0"/>
              <a:t>5/6/2017</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556248" y="384048"/>
            <a:ext cx="4800600" cy="1828800"/>
          </a:xfrm>
        </p:spPr>
        <p:txBody>
          <a:bodyPr anchor="b">
            <a:noAutofit/>
          </a:bodyPr>
          <a:lstStyle>
            <a:lvl1pPr>
              <a:defRPr sz="44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0"/>
            <a:ext cx="6096000" cy="6858000"/>
          </a:xfrm>
          <a:ln>
            <a:noFill/>
          </a:ln>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556249" y="2240280"/>
            <a:ext cx="4799140" cy="1828800"/>
          </a:xfrm>
        </p:spPr>
        <p:txBody>
          <a:bodyP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571200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1200" y="381000"/>
            <a:ext cx="9372600" cy="12954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81200" y="1987419"/>
            <a:ext cx="9372600" cy="44831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631790" y="5586761"/>
            <a:ext cx="280731" cy="883759"/>
          </a:xfrm>
          <a:prstGeom prst="rect">
            <a:avLst/>
          </a:prstGeom>
        </p:spPr>
        <p:txBody>
          <a:bodyPr vert="vert270" lIns="91440" tIns="45720" rIns="91440" bIns="45720" rtlCol="0" anchor="ctr"/>
          <a:lstStyle>
            <a:lvl1pPr algn="l">
              <a:defRPr sz="1200">
                <a:solidFill>
                  <a:schemeClr val="tx2">
                    <a:lumMod val="65000"/>
                    <a:lumOff val="35000"/>
                  </a:schemeClr>
                </a:solidFill>
              </a:defRPr>
            </a:lvl1pPr>
          </a:lstStyle>
          <a:p>
            <a:fld id="{619CFDC2-5630-4611-9BF0-0EF7C8C4398D}" type="datetime1">
              <a:rPr lang="en-US" smtClean="0"/>
              <a:t>5/6/2017</a:t>
            </a:fld>
            <a:endParaRPr lang="en-US" dirty="0"/>
          </a:p>
        </p:txBody>
      </p:sp>
      <p:sp>
        <p:nvSpPr>
          <p:cNvPr id="5" name="Footer Placeholder 4"/>
          <p:cNvSpPr>
            <a:spLocks noGrp="1"/>
          </p:cNvSpPr>
          <p:nvPr>
            <p:ph type="ftr" sz="quarter" idx="3"/>
          </p:nvPr>
        </p:nvSpPr>
        <p:spPr>
          <a:xfrm>
            <a:off x="11631790" y="365125"/>
            <a:ext cx="280730" cy="5139936"/>
          </a:xfrm>
          <a:prstGeom prst="rect">
            <a:avLst/>
          </a:prstGeom>
        </p:spPr>
        <p:txBody>
          <a:bodyPr vert="vert270" lIns="91440" tIns="45720" rIns="91440" bIns="45720" rtlCol="0" anchor="ctr"/>
          <a:lstStyle>
            <a:lvl1pPr algn="ctr">
              <a:defRPr sz="1200">
                <a:solidFill>
                  <a:schemeClr val="tx2">
                    <a:lumMod val="65000"/>
                    <a:lumOff val="35000"/>
                  </a:schemeClr>
                </a:solidFill>
              </a:defRPr>
            </a:lvl1pPr>
          </a:lstStyle>
          <a:p>
            <a:r>
              <a:rPr lang="en-US" dirty="0"/>
              <a:t>Add a footer</a:t>
            </a:r>
          </a:p>
        </p:txBody>
      </p:sp>
      <p:sp>
        <p:nvSpPr>
          <p:cNvPr id="6" name="Slide Number Placeholder 5"/>
          <p:cNvSpPr>
            <a:spLocks noGrp="1"/>
          </p:cNvSpPr>
          <p:nvPr>
            <p:ph type="sldNum" sz="quarter" idx="4"/>
          </p:nvPr>
        </p:nvSpPr>
        <p:spPr>
          <a:xfrm>
            <a:off x="313321" y="6268940"/>
            <a:ext cx="722377" cy="201580"/>
          </a:xfrm>
          <a:prstGeom prst="rect">
            <a:avLst/>
          </a:prstGeom>
        </p:spPr>
        <p:txBody>
          <a:bodyPr vert="horz" lIns="91440" tIns="45720" rIns="91440" bIns="45720" rtlCol="0" anchor="ctr"/>
          <a:lstStyle>
            <a:lvl1pPr algn="l">
              <a:defRPr sz="1200">
                <a:solidFill>
                  <a:schemeClr val="tx2">
                    <a:lumMod val="65000"/>
                    <a:lumOff val="35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4400" kern="1200" cap="all" baseline="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685800" indent="-274320" algn="l" defTabSz="914400" rtl="0" eaLnBrk="1" latinLnBrk="0" hangingPunct="1">
        <a:lnSpc>
          <a:spcPct val="90000"/>
        </a:lnSpc>
        <a:spcBef>
          <a:spcPts val="1200"/>
        </a:spcBef>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lnSpc>
          <a:spcPct val="90000"/>
        </a:lnSpc>
        <a:spcBef>
          <a:spcPts val="800"/>
        </a:spcBef>
        <a:buSzPct val="100000"/>
        <a:buFont typeface="Arial" pitchFamily="34" charset="0"/>
        <a:buChar char="▪"/>
        <a:defRPr sz="1800" kern="1200">
          <a:solidFill>
            <a:schemeClr val="tx1"/>
          </a:solidFill>
          <a:latin typeface="+mn-lt"/>
          <a:ea typeface="+mn-ea"/>
          <a:cs typeface="+mn-cs"/>
        </a:defRPr>
      </a:lvl3pPr>
      <a:lvl4pPr marL="12344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4pPr>
      <a:lvl5pPr marL="14630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6916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6pPr>
      <a:lvl7pPr marL="18745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21031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8pPr>
      <a:lvl9pPr marL="23317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Engineering</a:t>
            </a:r>
          </a:p>
        </p:txBody>
      </p:sp>
      <p:sp>
        <p:nvSpPr>
          <p:cNvPr id="3" name="Subtitle 2"/>
          <p:cNvSpPr>
            <a:spLocks noGrp="1"/>
          </p:cNvSpPr>
          <p:nvPr>
            <p:ph type="subTitle" idx="1"/>
          </p:nvPr>
        </p:nvSpPr>
        <p:spPr/>
        <p:txBody>
          <a:bodyPr/>
          <a:lstStyle/>
          <a:p>
            <a:r>
              <a:rPr lang="en-US" dirty="0"/>
              <a:t>Analysis</a:t>
            </a:r>
          </a:p>
        </p:txBody>
      </p:sp>
    </p:spTree>
    <p:extLst>
      <p:ext uri="{BB962C8B-B14F-4D97-AF65-F5344CB8AC3E}">
        <p14:creationId xmlns:p14="http://schemas.microsoft.com/office/powerpoint/2010/main" val="241325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Development Phases</a:t>
            </a:r>
          </a:p>
        </p:txBody>
      </p:sp>
      <p:sp>
        <p:nvSpPr>
          <p:cNvPr id="3" name="Content Placeholder 2"/>
          <p:cNvSpPr>
            <a:spLocks noGrp="1"/>
          </p:cNvSpPr>
          <p:nvPr>
            <p:ph idx="1"/>
          </p:nvPr>
        </p:nvSpPr>
        <p:spPr/>
        <p:txBody>
          <a:bodyPr>
            <a:normAutofit lnSpcReduction="10000"/>
          </a:bodyPr>
          <a:lstStyle/>
          <a:p>
            <a:r>
              <a:rPr lang="en-US" dirty="0"/>
              <a:t>Requirements gathering</a:t>
            </a:r>
          </a:p>
          <a:p>
            <a:r>
              <a:rPr lang="en-US" b="1" dirty="0"/>
              <a:t>Analysis</a:t>
            </a:r>
          </a:p>
          <a:p>
            <a:r>
              <a:rPr lang="en-US" dirty="0"/>
              <a:t>Design</a:t>
            </a:r>
          </a:p>
          <a:p>
            <a:pPr lvl="1"/>
            <a:r>
              <a:rPr lang="en-US" dirty="0"/>
              <a:t>System design</a:t>
            </a:r>
          </a:p>
          <a:p>
            <a:pPr lvl="1"/>
            <a:r>
              <a:rPr lang="en-US" dirty="0"/>
              <a:t>Object design</a:t>
            </a:r>
          </a:p>
          <a:p>
            <a:r>
              <a:rPr lang="en-US" dirty="0"/>
              <a:t>Development</a:t>
            </a:r>
          </a:p>
          <a:p>
            <a:r>
              <a:rPr lang="en-US" dirty="0"/>
              <a:t>Testing</a:t>
            </a:r>
          </a:p>
          <a:p>
            <a:r>
              <a:rPr lang="en-US" dirty="0"/>
              <a:t>Release</a:t>
            </a:r>
          </a:p>
          <a:p>
            <a:r>
              <a:rPr lang="en-US" dirty="0"/>
              <a:t>Maintenance</a:t>
            </a:r>
          </a:p>
        </p:txBody>
      </p:sp>
    </p:spTree>
    <p:extLst>
      <p:ext uri="{BB962C8B-B14F-4D97-AF65-F5344CB8AC3E}">
        <p14:creationId xmlns:p14="http://schemas.microsoft.com/office/powerpoint/2010/main" val="2523332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idx="1"/>
          </p:nvPr>
        </p:nvSpPr>
        <p:spPr/>
        <p:txBody>
          <a:bodyPr/>
          <a:lstStyle/>
          <a:p>
            <a:r>
              <a:rPr lang="en-US" dirty="0"/>
              <a:t>In this phase of the design process you must analyze the problem and create basic object and state diagrams</a:t>
            </a:r>
          </a:p>
          <a:p>
            <a:r>
              <a:rPr lang="en-US" dirty="0"/>
              <a:t>Object diagrams are the representation of your system in terms of objects/classes</a:t>
            </a:r>
          </a:p>
          <a:p>
            <a:r>
              <a:rPr lang="en-US" dirty="0"/>
              <a:t>During this phase you will identify the different types of objects in your program and how they interact with each other</a:t>
            </a:r>
          </a:p>
          <a:p>
            <a:r>
              <a:rPr lang="en-US" dirty="0"/>
              <a:t>You will also create state diagrams which map out the flow of state in your program</a:t>
            </a:r>
          </a:p>
          <a:p>
            <a:pPr marL="0" indent="0">
              <a:buNone/>
            </a:pPr>
            <a:endParaRPr lang="en-US" dirty="0"/>
          </a:p>
        </p:txBody>
      </p:sp>
    </p:spTree>
    <p:extLst>
      <p:ext uri="{BB962C8B-B14F-4D97-AF65-F5344CB8AC3E}">
        <p14:creationId xmlns:p14="http://schemas.microsoft.com/office/powerpoint/2010/main" val="2936955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Diagram</a:t>
            </a:r>
          </a:p>
        </p:txBody>
      </p:sp>
      <p:sp>
        <p:nvSpPr>
          <p:cNvPr id="3" name="Content Placeholder 2"/>
          <p:cNvSpPr>
            <a:spLocks noGrp="1"/>
          </p:cNvSpPr>
          <p:nvPr>
            <p:ph idx="1"/>
          </p:nvPr>
        </p:nvSpPr>
        <p:spPr/>
        <p:txBody>
          <a:bodyPr/>
          <a:lstStyle/>
          <a:p>
            <a:r>
              <a:rPr lang="en-US" dirty="0"/>
              <a:t>For this part of the analysis phase, you must map out the objects that are present in your program and determine how they will interact to create the functionality of the system.</a:t>
            </a:r>
          </a:p>
          <a:p>
            <a:r>
              <a:rPr lang="en-US" dirty="0"/>
              <a:t>In FRC this involves determining what are the subsystems of the robot and what commands will they have. In this phase, only a high level design is needed, so don’t worry about interfaces or low level classes.</a:t>
            </a:r>
          </a:p>
        </p:txBody>
      </p:sp>
    </p:spTree>
    <p:extLst>
      <p:ext uri="{BB962C8B-B14F-4D97-AF65-F5344CB8AC3E}">
        <p14:creationId xmlns:p14="http://schemas.microsoft.com/office/powerpoint/2010/main" val="3288786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Diagram Activity</a:t>
            </a:r>
          </a:p>
        </p:txBody>
      </p:sp>
      <p:sp>
        <p:nvSpPr>
          <p:cNvPr id="3" name="Content Placeholder 2"/>
          <p:cNvSpPr>
            <a:spLocks noGrp="1"/>
          </p:cNvSpPr>
          <p:nvPr>
            <p:ph idx="1"/>
          </p:nvPr>
        </p:nvSpPr>
        <p:spPr/>
        <p:txBody>
          <a:bodyPr/>
          <a:lstStyle/>
          <a:p>
            <a:r>
              <a:rPr lang="en-US" dirty="0"/>
              <a:t>Look at the 2015 robot and create an object model for the system</a:t>
            </a:r>
          </a:p>
        </p:txBody>
      </p:sp>
    </p:spTree>
    <p:extLst>
      <p:ext uri="{BB962C8B-B14F-4D97-AF65-F5344CB8AC3E}">
        <p14:creationId xmlns:p14="http://schemas.microsoft.com/office/powerpoint/2010/main" val="2921977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Diagrams</a:t>
            </a:r>
          </a:p>
        </p:txBody>
      </p:sp>
      <p:sp>
        <p:nvSpPr>
          <p:cNvPr id="3" name="Content Placeholder 2"/>
          <p:cNvSpPr>
            <a:spLocks noGrp="1"/>
          </p:cNvSpPr>
          <p:nvPr>
            <p:ph idx="1"/>
          </p:nvPr>
        </p:nvSpPr>
        <p:spPr/>
        <p:txBody>
          <a:bodyPr/>
          <a:lstStyle/>
          <a:p>
            <a:r>
              <a:rPr lang="en-US" dirty="0"/>
              <a:t>State diagrams are used to represent the different states that a system will be in</a:t>
            </a:r>
          </a:p>
          <a:p>
            <a:r>
              <a:rPr lang="en-US" dirty="0"/>
              <a:t>In FRC this is very useful for complex subsystems – such as our 2016 shooter, or autonomous</a:t>
            </a:r>
          </a:p>
          <a:p>
            <a:r>
              <a:rPr lang="en-US" dirty="0"/>
              <a:t>To create a state diagram you will first need to identify the different states of the robot</a:t>
            </a:r>
          </a:p>
          <a:p>
            <a:r>
              <a:rPr lang="en-US" dirty="0"/>
              <a:t>Once that is done, you must identify how each state transitions into the next state</a:t>
            </a:r>
          </a:p>
        </p:txBody>
      </p:sp>
    </p:spTree>
    <p:extLst>
      <p:ext uri="{BB962C8B-B14F-4D97-AF65-F5344CB8AC3E}">
        <p14:creationId xmlns:p14="http://schemas.microsoft.com/office/powerpoint/2010/main" val="317643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Diagram Activity</a:t>
            </a:r>
          </a:p>
        </p:txBody>
      </p:sp>
      <p:sp>
        <p:nvSpPr>
          <p:cNvPr id="3" name="Content Placeholder 2"/>
          <p:cNvSpPr>
            <a:spLocks noGrp="1"/>
          </p:cNvSpPr>
          <p:nvPr>
            <p:ph idx="1"/>
          </p:nvPr>
        </p:nvSpPr>
        <p:spPr/>
        <p:txBody>
          <a:bodyPr/>
          <a:lstStyle/>
          <a:p>
            <a:r>
              <a:rPr lang="en-US" dirty="0"/>
              <a:t>Create a detailed state diagram for the autonomous </a:t>
            </a:r>
            <a:r>
              <a:rPr lang="en-US"/>
              <a:t>program described below</a:t>
            </a:r>
          </a:p>
          <a:p>
            <a:r>
              <a:rPr lang="en-US" dirty="0"/>
              <a:t>In 2016 our robot had a complicated autonomous program. The robot would start out near the driver station with a boulder, then it would cross the defense in front of it. Once on the other side, it would align and shoot into the target.</a:t>
            </a:r>
          </a:p>
        </p:txBody>
      </p:sp>
    </p:spTree>
    <p:extLst>
      <p:ext uri="{BB962C8B-B14F-4D97-AF65-F5344CB8AC3E}">
        <p14:creationId xmlns:p14="http://schemas.microsoft.com/office/powerpoint/2010/main" val="2729721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ireframe Building 16x9">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wireframe building presentation (widescreen).potx" id="{39AFE29C-5BDA-42CB-9020-E960931A8E20}" vid="{6EE91DE2-A888-472A-92BA-F2E5BD5D46A2}"/>
    </a:ext>
  </a:extLst>
</a:theme>
</file>

<file path=ppt/theme/theme2.xml><?xml version="1.0" encoding="utf-8"?>
<a:theme xmlns:a="http://schemas.openxmlformats.org/drawingml/2006/main" name="Office Theme">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30C5B9-1E5F-4356-968E-2FC64955BFF3}">
  <ds:schemaRef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40262f94-9f35-4ac3-9a90-690165a166b7"/>
    <ds:schemaRef ds:uri="a4f35948-e619-41b3-aa29-22878b09cfd2"/>
    <ds:schemaRef ds:uri="http://www.w3.org/XML/1998/namespace"/>
  </ds:schemaRefs>
</ds:datastoreItem>
</file>

<file path=customXml/itemProps2.xml><?xml version="1.0" encoding="utf-8"?>
<ds:datastoreItem xmlns:ds="http://schemas.openxmlformats.org/officeDocument/2006/customXml" ds:itemID="{8DD6EEDF-527A-4587-A446-F1DE3EAF9D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6DFB71-5650-4E53-8134-FCF33ECDD3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wireframe building presentation (widescreen)</Template>
  <TotalTime>71</TotalTime>
  <Words>313</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Wireframe Building 16x9</vt:lpstr>
      <vt:lpstr>Software Engineering</vt:lpstr>
      <vt:lpstr>Software Development Phases</vt:lpstr>
      <vt:lpstr>Analysis</vt:lpstr>
      <vt:lpstr>Object Diagram</vt:lpstr>
      <vt:lpstr>Object Diagram Activity</vt:lpstr>
      <vt:lpstr>State Diagrams</vt:lpstr>
      <vt:lpstr>State Diagram 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Kyle Corry</dc:creator>
  <cp:lastModifiedBy>Kyle Corry</cp:lastModifiedBy>
  <cp:revision>6</cp:revision>
  <dcterms:created xsi:type="dcterms:W3CDTF">2017-05-06T17:13:30Z</dcterms:created>
  <dcterms:modified xsi:type="dcterms:W3CDTF">2017-05-06T18:35:15Z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