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55" r:id="rId4"/>
  </p:sldMasterIdLst>
  <p:notesMasterIdLst>
    <p:notesMasterId r:id="rId6"/>
  </p:notesMasterIdLst>
  <p:handoutMasterIdLst>
    <p:handoutMasterId r:id="rId7"/>
  </p:handoutMasterIdLst>
  <p:sldIdLst>
    <p:sldId id="1509" r:id="rId5"/>
  </p:sldIdLst>
  <p:sldSz cx="12190413" cy="6858000"/>
  <p:notesSz cx="7010400" cy="9296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Charter" id="{38F2E8EC-BEE8-40F4-8C1A-BA34AB7878BD}">
          <p14:sldIdLst>
            <p14:sldId id="1509"/>
          </p14:sldIdLst>
        </p14:section>
      </p14:sectionLst>
    </p:ext>
    <p:ext uri="{EFAFB233-063F-42B5-8137-9DF3F51BA10A}">
      <p15:sldGuideLst xmlns:p15="http://schemas.microsoft.com/office/powerpoint/2012/main">
        <p15:guide id="1" orient="horz" pos="1093">
          <p15:clr>
            <a:srgbClr val="A4A3A4"/>
          </p15:clr>
        </p15:guide>
        <p15:guide id="3" pos="619">
          <p15:clr>
            <a:srgbClr val="A4A3A4"/>
          </p15:clr>
        </p15:guide>
        <p15:guide id="15" orient="horz" pos="2478">
          <p15:clr>
            <a:srgbClr val="A4A3A4"/>
          </p15:clr>
        </p15:guide>
        <p15:guide id="16" orient="horz" pos="2704">
          <p15:clr>
            <a:srgbClr val="A4A3A4"/>
          </p15:clr>
        </p15:guide>
        <p15:guide id="17" orient="horz" pos="4086">
          <p15:clr>
            <a:srgbClr val="A4A3A4"/>
          </p15:clr>
        </p15:guide>
        <p15:guide id="18" orient="horz" pos="2592">
          <p15:clr>
            <a:srgbClr val="A4A3A4"/>
          </p15:clr>
        </p15:guide>
        <p15:guide id="19" pos="7422">
          <p15:clr>
            <a:srgbClr val="A4A3A4"/>
          </p15:clr>
        </p15:guide>
        <p15:guide id="20" pos="2149">
          <p15:clr>
            <a:srgbClr val="A4A3A4"/>
          </p15:clr>
        </p15:guide>
        <p15:guide id="21" pos="3908">
          <p15:clr>
            <a:srgbClr val="A4A3A4"/>
          </p15:clr>
        </p15:guide>
        <p15:guide id="22" pos="2376">
          <p15:clr>
            <a:srgbClr val="A4A3A4"/>
          </p15:clr>
        </p15:guide>
        <p15:guide id="23" pos="5666">
          <p15:clr>
            <a:srgbClr val="A4A3A4"/>
          </p15:clr>
        </p15:guide>
        <p15:guide id="24" pos="5894">
          <p15:clr>
            <a:srgbClr val="A4A3A4"/>
          </p15:clr>
        </p15:guide>
        <p15:guide id="25" pos="4134">
          <p15:clr>
            <a:srgbClr val="A4A3A4"/>
          </p15:clr>
        </p15:guide>
        <p15:guide id="26" pos="4020">
          <p15:clr>
            <a:srgbClr val="A4A3A4"/>
          </p15:clr>
        </p15:guide>
      </p15:sldGuideLst>
    </p:ext>
    <p:ext uri="{2D200454-40CA-4A62-9FC3-DE9A4176ACB9}">
      <p15:notesGuideLst xmlns:p15="http://schemas.microsoft.com/office/powerpoint/2012/main">
        <p15:guide id="1" orient="horz" pos="2672" userDrawn="1">
          <p15:clr>
            <a:srgbClr val="A4A3A4"/>
          </p15:clr>
        </p15:guide>
        <p15:guide id="2" pos="2198" userDrawn="1">
          <p15:clr>
            <a:srgbClr val="A4A3A4"/>
          </p15:clr>
        </p15:guide>
        <p15:guide id="3" orient="horz" pos="2651" userDrawn="1">
          <p15:clr>
            <a:srgbClr val="A4A3A4"/>
          </p15:clr>
        </p15:guide>
        <p15:guide id="4" pos="200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F"/>
    <a:srgbClr val="00617F"/>
    <a:srgbClr val="74C713"/>
    <a:srgbClr val="00A5E2"/>
    <a:srgbClr val="E61A5D"/>
    <a:srgbClr val="FF3162"/>
    <a:srgbClr val="624963"/>
    <a:srgbClr val="D30F4B"/>
    <a:srgbClr val="2B6640"/>
    <a:srgbClr val="66B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0" autoAdjust="0"/>
    <p:restoredTop sz="94687"/>
  </p:normalViewPr>
  <p:slideViewPr>
    <p:cSldViewPr snapToGrid="0">
      <p:cViewPr varScale="1">
        <p:scale>
          <a:sx n="78" d="100"/>
          <a:sy n="78" d="100"/>
        </p:scale>
        <p:origin x="1051" y="53"/>
      </p:cViewPr>
      <p:guideLst>
        <p:guide orient="horz" pos="1093"/>
        <p:guide pos="619"/>
        <p:guide orient="horz" pos="2478"/>
        <p:guide orient="horz" pos="2704"/>
        <p:guide orient="horz" pos="4086"/>
        <p:guide orient="horz" pos="2592"/>
        <p:guide pos="7422"/>
        <p:guide pos="2149"/>
        <p:guide pos="3908"/>
        <p:guide pos="2376"/>
        <p:guide pos="5666"/>
        <p:guide pos="5894"/>
        <p:guide pos="4134"/>
        <p:guide pos="4020"/>
      </p:guideLst>
    </p:cSldViewPr>
  </p:slideViewPr>
  <p:notesTextViewPr>
    <p:cViewPr>
      <p:scale>
        <a:sx n="1" d="1"/>
        <a:sy n="1" d="1"/>
      </p:scale>
      <p:origin x="0" y="0"/>
    </p:cViewPr>
  </p:notesTextViewPr>
  <p:sorterViewPr>
    <p:cViewPr>
      <p:scale>
        <a:sx n="140" d="100"/>
        <a:sy n="140" d="100"/>
      </p:scale>
      <p:origin x="0" y="0"/>
    </p:cViewPr>
  </p:sorterViewPr>
  <p:notesViewPr>
    <p:cSldViewPr snapToGrid="0">
      <p:cViewPr>
        <p:scale>
          <a:sx n="1" d="2"/>
          <a:sy n="1" d="2"/>
        </p:scale>
        <p:origin x="0" y="0"/>
      </p:cViewPr>
      <p:guideLst>
        <p:guide orient="horz" pos="2672"/>
        <p:guide pos="2198"/>
        <p:guide orient="horz" pos="2651"/>
        <p:guide pos="200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Cummings" userId="1bd786cfe84414bb" providerId="LiveId" clId="{76F0E770-0187-48E9-B7DE-AE5877D8D766}"/>
    <pc:docChg chg="custSel modSld">
      <pc:chgData name="Kyle Cummings" userId="1bd786cfe84414bb" providerId="LiveId" clId="{76F0E770-0187-48E9-B7DE-AE5877D8D766}" dt="2022-03-06T18:14:51.827" v="282" actId="20577"/>
      <pc:docMkLst>
        <pc:docMk/>
      </pc:docMkLst>
      <pc:sldChg chg="modSp mod">
        <pc:chgData name="Kyle Cummings" userId="1bd786cfe84414bb" providerId="LiveId" clId="{76F0E770-0187-48E9-B7DE-AE5877D8D766}" dt="2022-03-06T18:14:51.827" v="282" actId="20577"/>
        <pc:sldMkLst>
          <pc:docMk/>
          <pc:sldMk cId="422347681" sldId="1509"/>
        </pc:sldMkLst>
        <pc:spChg chg="mod">
          <ac:chgData name="Kyle Cummings" userId="1bd786cfe84414bb" providerId="LiveId" clId="{76F0E770-0187-48E9-B7DE-AE5877D8D766}" dt="2022-03-06T18:14:51.827" v="282" actId="20577"/>
          <ac:spMkLst>
            <pc:docMk/>
            <pc:sldMk cId="422347681" sldId="1509"/>
            <ac:spMk id="5" creationId="{3EE1B5E8-2E64-4C22-9228-AD25D57B7E4C}"/>
          </ac:spMkLst>
        </pc:spChg>
        <pc:spChg chg="mod">
          <ac:chgData name="Kyle Cummings" userId="1bd786cfe84414bb" providerId="LiveId" clId="{76F0E770-0187-48E9-B7DE-AE5877D8D766}" dt="2022-03-06T18:09:51.901" v="93" actId="20577"/>
          <ac:spMkLst>
            <pc:docMk/>
            <pc:sldMk cId="422347681" sldId="1509"/>
            <ac:spMk id="6" creationId="{00000000-0000-0000-0000-000000000000}"/>
          </ac:spMkLst>
        </pc:spChg>
        <pc:spChg chg="mod">
          <ac:chgData name="Kyle Cummings" userId="1bd786cfe84414bb" providerId="LiveId" clId="{76F0E770-0187-48E9-B7DE-AE5877D8D766}" dt="2022-03-06T18:10:34.060" v="157" actId="404"/>
          <ac:spMkLst>
            <pc:docMk/>
            <pc:sldMk cId="422347681" sldId="1509"/>
            <ac:spMk id="34" creationId="{7FEF880A-B802-6143-8609-ABA8D0A18AE7}"/>
          </ac:spMkLst>
        </pc:spChg>
        <pc:spChg chg="mod">
          <ac:chgData name="Kyle Cummings" userId="1bd786cfe84414bb" providerId="LiveId" clId="{76F0E770-0187-48E9-B7DE-AE5877D8D766}" dt="2022-03-06T18:09:11.403" v="34" actId="20577"/>
          <ac:spMkLst>
            <pc:docMk/>
            <pc:sldMk cId="422347681" sldId="1509"/>
            <ac:spMk id="67" creationId="{00000000-0000-0000-0000-000000000000}"/>
          </ac:spMkLst>
        </pc:spChg>
        <pc:spChg chg="mod">
          <ac:chgData name="Kyle Cummings" userId="1bd786cfe84414bb" providerId="LiveId" clId="{76F0E770-0187-48E9-B7DE-AE5877D8D766}" dt="2022-03-06T18:10:39.864" v="158" actId="207"/>
          <ac:spMkLst>
            <pc:docMk/>
            <pc:sldMk cId="422347681" sldId="1509"/>
            <ac:spMk id="68" creationId="{00000000-0000-0000-0000-000000000000}"/>
          </ac:spMkLst>
        </pc:spChg>
        <pc:spChg chg="mod">
          <ac:chgData name="Kyle Cummings" userId="1bd786cfe84414bb" providerId="LiveId" clId="{76F0E770-0187-48E9-B7DE-AE5877D8D766}" dt="2022-03-06T18:09:19.481" v="53" actId="20577"/>
          <ac:spMkLst>
            <pc:docMk/>
            <pc:sldMk cId="422347681" sldId="1509"/>
            <ac:spMk id="6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Header Placeholder 1"/>
          <p:cNvSpPr>
            <a:spLocks noGrp="1"/>
          </p:cNvSpPr>
          <p:nvPr>
            <p:ph type="hdr" sz="quarter"/>
          </p:nvPr>
        </p:nvSpPr>
        <p:spPr bwMode="gray">
          <a:xfrm>
            <a:off x="185450" y="163949"/>
            <a:ext cx="6089790" cy="165669"/>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2" name="Date Placeholder 2"/>
          <p:cNvSpPr>
            <a:spLocks noGrp="1"/>
          </p:cNvSpPr>
          <p:nvPr>
            <p:ph type="dt" sz="quarter" idx="1"/>
          </p:nvPr>
        </p:nvSpPr>
        <p:spPr bwMode="gray">
          <a:xfrm>
            <a:off x="6327188" y="9507522"/>
            <a:ext cx="500995" cy="165669"/>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3/6/2022</a:t>
            </a:fld>
            <a:endParaRPr lang="en-US"/>
          </a:p>
        </p:txBody>
      </p:sp>
      <p:sp>
        <p:nvSpPr>
          <p:cNvPr id="13" name="Footer Placeholder 3"/>
          <p:cNvSpPr>
            <a:spLocks noGrp="1"/>
          </p:cNvSpPr>
          <p:nvPr>
            <p:ph type="ftr" sz="quarter" idx="2"/>
          </p:nvPr>
        </p:nvSpPr>
        <p:spPr bwMode="gray">
          <a:xfrm>
            <a:off x="503710" y="9507522"/>
            <a:ext cx="5666733" cy="165669"/>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Slide Number Placeholder 4"/>
          <p:cNvSpPr>
            <a:spLocks noGrp="1"/>
          </p:cNvSpPr>
          <p:nvPr>
            <p:ph type="sldNum" sz="quarter" idx="3"/>
          </p:nvPr>
        </p:nvSpPr>
        <p:spPr bwMode="gray">
          <a:xfrm>
            <a:off x="178821" y="9507522"/>
            <a:ext cx="193909" cy="165669"/>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15"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57287" y="183974"/>
            <a:ext cx="370897" cy="367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93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wmf"/><Relationship Id="rId1" Type="http://schemas.openxmlformats.org/officeDocument/2006/relationships/theme" Target="../theme/them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bwMode="gray">
          <a:xfrm>
            <a:off x="304800" y="573088"/>
            <a:ext cx="3055938" cy="1719262"/>
          </a:xfrm>
          <a:prstGeom prst="rect">
            <a:avLst/>
          </a:prstGeom>
          <a:noFill/>
          <a:ln w="12700">
            <a:solidFill>
              <a:schemeClr val="bg1">
                <a:lumMod val="75000"/>
              </a:schemeClr>
            </a:solidFill>
          </a:ln>
        </p:spPr>
        <p:txBody>
          <a:bodyPr vert="horz" lIns="87598" tIns="43799" rIns="87598" bIns="43799" rtlCol="0" anchor="ctr"/>
          <a:lstStyle/>
          <a:p>
            <a:endParaRPr lang="en-US"/>
          </a:p>
        </p:txBody>
      </p:sp>
      <p:sp>
        <p:nvSpPr>
          <p:cNvPr id="5" name="Notes Placeholder 4"/>
          <p:cNvSpPr>
            <a:spLocks noGrp="1"/>
          </p:cNvSpPr>
          <p:nvPr>
            <p:ph type="body" sz="quarter" idx="3"/>
          </p:nvPr>
        </p:nvSpPr>
        <p:spPr bwMode="gray">
          <a:xfrm>
            <a:off x="196210" y="2726203"/>
            <a:ext cx="6621977" cy="5997975"/>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er Placeholder 1"/>
          <p:cNvSpPr>
            <a:spLocks noGrp="1"/>
          </p:cNvSpPr>
          <p:nvPr>
            <p:ph type="hdr" sz="quarter"/>
          </p:nvPr>
        </p:nvSpPr>
        <p:spPr bwMode="gray">
          <a:xfrm>
            <a:off x="203481" y="170030"/>
            <a:ext cx="6005116" cy="171814"/>
          </a:xfrm>
          <a:prstGeom prst="rect">
            <a:avLst/>
          </a:prstGeom>
        </p:spPr>
        <p:txBody>
          <a:bodyPr vert="horz" lIns="0" tIns="0" rIns="0" bIns="0" rtlCol="0"/>
          <a:lstStyle>
            <a:lvl1pPr algn="l">
              <a:defRPr sz="700"/>
            </a:lvl1pPr>
            <a:lvl2pPr marL="4563" indent="0">
              <a:defRPr sz="700"/>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4" name="Date Placeholder 2"/>
          <p:cNvSpPr>
            <a:spLocks noGrp="1"/>
          </p:cNvSpPr>
          <p:nvPr>
            <p:ph type="dt" sz="quarter" idx="1"/>
          </p:nvPr>
        </p:nvSpPr>
        <p:spPr bwMode="gray">
          <a:xfrm>
            <a:off x="6266779" y="8960762"/>
            <a:ext cx="549837" cy="171814"/>
          </a:xfrm>
          <a:prstGeom prst="rect">
            <a:avLst/>
          </a:prstGeom>
        </p:spPr>
        <p:txBody>
          <a:bodyPr vert="horz" lIns="0" tIns="0" rIns="0" bIns="0" rtlCol="0" anchor="b"/>
          <a:lstStyle>
            <a:lvl1pPr algn="l">
              <a:defRPr sz="700">
                <a:noFill/>
              </a:defRPr>
            </a:lvl1pPr>
            <a:lvl2pPr marL="0" indent="0">
              <a:defRPr sz="700">
                <a:noFill/>
              </a:defRPr>
            </a:lvl2pPr>
            <a:lvl3pPr marL="0" indent="0" algn="l">
              <a:defRPr sz="700">
                <a:noFill/>
              </a:defRPr>
            </a:lvl3pPr>
            <a:lvl4pPr marL="0" indent="0">
              <a:defRPr sz="700">
                <a:noFill/>
              </a:defRPr>
            </a:lvl4pPr>
            <a:lvl5pPr marL="0" indent="0">
              <a:defRPr sz="700">
                <a:noFill/>
              </a:defRPr>
            </a:lvl5pPr>
            <a:lvl6pPr marL="0" indent="0">
              <a:defRPr sz="700">
                <a:noFill/>
              </a:defRPr>
            </a:lvl6pPr>
            <a:lvl7pPr marL="0" indent="0">
              <a:defRPr sz="700">
                <a:noFill/>
              </a:defRPr>
            </a:lvl7pPr>
            <a:lvl8pPr marL="0" indent="0">
              <a:defRPr sz="700">
                <a:noFill/>
              </a:defRPr>
            </a:lvl8pPr>
            <a:lvl9pPr marL="0" indent="0">
              <a:defRPr sz="700">
                <a:noFill/>
              </a:defRPr>
            </a:lvl9pPr>
          </a:lstStyle>
          <a:p>
            <a:fld id="{D4C110CA-FC68-43DA-BD62-0A387A11A067}" type="datetimeFigureOut">
              <a:rPr lang="en-US" smtClean="0"/>
              <a:pPr/>
              <a:t>3/6/2022</a:t>
            </a:fld>
            <a:endParaRPr lang="en-US"/>
          </a:p>
        </p:txBody>
      </p:sp>
      <p:sp>
        <p:nvSpPr>
          <p:cNvPr id="15" name="Footer Placeholder 3"/>
          <p:cNvSpPr>
            <a:spLocks noGrp="1"/>
          </p:cNvSpPr>
          <p:nvPr>
            <p:ph type="ftr" sz="quarter" idx="4"/>
          </p:nvPr>
        </p:nvSpPr>
        <p:spPr bwMode="gray">
          <a:xfrm>
            <a:off x="557504" y="8960762"/>
            <a:ext cx="5562654" cy="171814"/>
          </a:xfrm>
          <a:prstGeom prst="rect">
            <a:avLst/>
          </a:prstGeom>
        </p:spPr>
        <p:txBody>
          <a:bodyPr vert="horz" lIns="0" tIns="0" rIns="0" bIns="0" rtlCol="0" anchor="b"/>
          <a:lstStyle>
            <a:lvl1pPr algn="l">
              <a:defRPr sz="700"/>
            </a:lvl1pPr>
            <a:lvl2pPr marL="4563" indent="0">
              <a:defRPr sz="700">
                <a:solidFill>
                  <a:schemeClr val="tx1"/>
                </a:solidFill>
              </a:defRPr>
            </a:lvl2pPr>
            <a:lvl3pPr marL="0" indent="0">
              <a:defRPr sz="700"/>
            </a:lvl3pPr>
            <a:lvl4pPr marL="4563" indent="0">
              <a:defRPr sz="700"/>
            </a:lvl4pPr>
            <a:lvl5pPr marL="0" indent="0">
              <a:defRPr sz="700"/>
            </a:lvl5pPr>
            <a:lvl6pPr marL="4563" indent="0">
              <a:defRPr sz="700"/>
            </a:lvl6pPr>
            <a:lvl7pPr marL="0" indent="0">
              <a:defRPr sz="700"/>
            </a:lvl7pPr>
            <a:lvl8pPr marL="4563" indent="0">
              <a:defRPr sz="700"/>
            </a:lvl8pPr>
            <a:lvl9pPr marL="0" indent="0">
              <a:defRPr sz="700"/>
            </a:lvl9pPr>
          </a:lstStyle>
          <a:p>
            <a:endParaRPr lang="en-US"/>
          </a:p>
        </p:txBody>
      </p:sp>
      <p:sp>
        <p:nvSpPr>
          <p:cNvPr id="16" name="Slide Number Placeholder 4"/>
          <p:cNvSpPr>
            <a:spLocks noGrp="1"/>
          </p:cNvSpPr>
          <p:nvPr>
            <p:ph type="sldNum" sz="quarter" idx="5"/>
          </p:nvPr>
        </p:nvSpPr>
        <p:spPr bwMode="gray">
          <a:xfrm>
            <a:off x="196256" y="8960762"/>
            <a:ext cx="212603" cy="171814"/>
          </a:xfrm>
          <a:prstGeom prst="rect">
            <a:avLst/>
          </a:prstGeom>
        </p:spPr>
        <p:txBody>
          <a:bodyPr vert="horz" lIns="0" tIns="0" rIns="0" bIns="0" rtlCol="0" anchor="b"/>
          <a:lstStyle>
            <a:lvl1pPr algn="r">
              <a:defRPr sz="700"/>
            </a:lvl1pPr>
            <a:lvl2pPr marL="0" indent="0">
              <a:defRPr sz="700"/>
            </a:lvl2pPr>
            <a:lvl3pPr marL="0" indent="0">
              <a:defRPr sz="700"/>
            </a:lvl3pPr>
            <a:lvl4pPr marL="0" indent="0">
              <a:defRPr sz="700"/>
            </a:lvl4pPr>
            <a:lvl5pPr marL="0" indent="0">
              <a:defRPr sz="700"/>
            </a:lvl5pPr>
            <a:lvl6pPr marL="0" indent="0">
              <a:defRPr sz="700"/>
            </a:lvl6pPr>
            <a:lvl7pPr marL="0" indent="0">
              <a:defRPr sz="700"/>
            </a:lvl7pPr>
            <a:lvl8pPr marL="0" indent="0">
              <a:defRPr sz="700"/>
            </a:lvl8pPr>
            <a:lvl9pPr marL="0" indent="0">
              <a:defRPr sz="700"/>
            </a:lvl9pPr>
          </a:lstStyle>
          <a:p>
            <a:fld id="{32F3CE37-8989-471A-BC57-D3CAAD03839D}" type="slidenum">
              <a:rPr lang="en-US" smtClean="0"/>
              <a:pPr/>
              <a:t>‹#›</a:t>
            </a:fld>
            <a:endParaRPr lang="en-US"/>
          </a:p>
        </p:txBody>
      </p:sp>
      <p:pic>
        <p:nvPicPr>
          <p:cNvPr id="20" name="Picture 2" descr="\\nas-mainz\Projekte_vertraulich\Bayer\17-0612_Fischer_CI-Redesign\vom Kunden\Bayer_Cross_2017_on-Screen_RGB_170630.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409656" y="190798"/>
            <a:ext cx="406961" cy="38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74928"/>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1800"/>
      </a:spcBef>
      <a:defRPr sz="1200" kern="1200">
        <a:solidFill>
          <a:schemeClr val="tx1"/>
        </a:solidFill>
        <a:latin typeface="+mn-lt"/>
        <a:ea typeface="+mn-ea"/>
        <a:cs typeface="+mn-cs"/>
      </a:defRPr>
    </a:lvl1pPr>
    <a:lvl2pPr marL="144000" indent="-144000" algn="l" defTabSz="914400" rtl="0" eaLnBrk="1" latinLnBrk="0" hangingPunct="1">
      <a:spcBef>
        <a:spcPts val="300"/>
      </a:spcBef>
      <a:buFontTx/>
      <a:buBlip>
        <a:blip r:embed="rId3"/>
      </a:buBlip>
      <a:defRPr sz="1200" kern="1200">
        <a:solidFill>
          <a:schemeClr val="tx1"/>
        </a:solidFill>
        <a:latin typeface="+mn-lt"/>
        <a:ea typeface="+mn-ea"/>
        <a:cs typeface="+mn-cs"/>
      </a:defRPr>
    </a:lvl2pPr>
    <a:lvl3pPr marL="288000" indent="-144000" algn="l" defTabSz="914400" rtl="0" eaLnBrk="1" latinLnBrk="0" hangingPunct="1">
      <a:spcBef>
        <a:spcPts val="300"/>
      </a:spcBef>
      <a:buFontTx/>
      <a:buBlip>
        <a:blip r:embed="rId4"/>
      </a:buBlip>
      <a:defRPr sz="1200" kern="1200">
        <a:solidFill>
          <a:schemeClr val="tx1"/>
        </a:solidFill>
        <a:latin typeface="+mn-lt"/>
        <a:ea typeface="+mn-ea"/>
        <a:cs typeface="+mn-cs"/>
      </a:defRPr>
    </a:lvl3pPr>
    <a:lvl4pPr marL="432000" indent="-144000" algn="l" defTabSz="914400" rtl="0" eaLnBrk="1" latinLnBrk="0" hangingPunct="1">
      <a:spcBef>
        <a:spcPts val="300"/>
      </a:spcBef>
      <a:buFontTx/>
      <a:buBlip>
        <a:blip r:embed="rId5"/>
      </a:buBlip>
      <a:defRPr sz="1200" kern="1200">
        <a:solidFill>
          <a:schemeClr val="tx1"/>
        </a:solidFill>
        <a:latin typeface="+mn-lt"/>
        <a:ea typeface="+mn-ea"/>
        <a:cs typeface="+mn-cs"/>
      </a:defRPr>
    </a:lvl4pPr>
    <a:lvl5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5pPr>
    <a:lvl6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6pPr>
    <a:lvl7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7pPr>
    <a:lvl8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8pPr>
    <a:lvl9pPr marL="576000" indent="-144000" algn="l" defTabSz="914400" rtl="0" eaLnBrk="1" latinLnBrk="0" hangingPunct="1">
      <a:spcBef>
        <a:spcPts val="300"/>
      </a:spcBef>
      <a:buFontTx/>
      <a:buBlip>
        <a:blip r:embed="rId6"/>
      </a:buBlip>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99D0F1E-0212-474D-9753-6C466C4827DC}" type="slidenum">
              <a:rPr kumimoji="0" lang="en-US" sz="700" b="0" i="0" u="none" strike="noStrike" kern="1200" cap="none" spc="0" normalizeH="0" baseline="0" noProof="0" smtClean="0">
                <a:ln>
                  <a:noFill/>
                </a:ln>
                <a:solidFill>
                  <a:srgbClr val="000000"/>
                </a:solidFill>
                <a:effectLst/>
                <a:uLnTx/>
                <a:uFillTx/>
                <a:latin typeface="Arial"/>
                <a:cs typeface="Arial"/>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000000"/>
              </a:solidFill>
              <a:effectLst/>
              <a:uLnTx/>
              <a:uFillTx/>
              <a:latin typeface="Arial"/>
              <a:cs typeface="Arial"/>
            </a:endParaRPr>
          </a:p>
        </p:txBody>
      </p:sp>
    </p:spTree>
    <p:extLst>
      <p:ext uri="{BB962C8B-B14F-4D97-AF65-F5344CB8AC3E}">
        <p14:creationId xmlns:p14="http://schemas.microsoft.com/office/powerpoint/2010/main" val="2631168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ext">
    <p:spTree>
      <p:nvGrpSpPr>
        <p:cNvPr id="1" name=""/>
        <p:cNvGrpSpPr/>
        <p:nvPr/>
      </p:nvGrpSpPr>
      <p:grpSpPr>
        <a:xfrm>
          <a:off x="0" y="0"/>
          <a:ext cx="0" cy="0"/>
          <a:chOff x="0" y="0"/>
          <a:chExt cx="0" cy="0"/>
        </a:xfrm>
      </p:grpSpPr>
      <p:sp>
        <p:nvSpPr>
          <p:cNvPr id="8" name="Subtitle 2"/>
          <p:cNvSpPr>
            <a:spLocks noGrp="1"/>
          </p:cNvSpPr>
          <p:nvPr>
            <p:ph type="subTitle" idx="13"/>
          </p:nvPr>
        </p:nvSpPr>
        <p:spPr bwMode="gray">
          <a:xfrm>
            <a:off x="981821" y="1138299"/>
            <a:ext cx="10798460" cy="252000"/>
          </a:xfrm>
        </p:spPr>
        <p:txBody>
          <a:bodyPr anchor="t"/>
          <a:lstStyle>
            <a:lvl1pPr marL="0" indent="0" algn="l">
              <a:buNone/>
              <a:defRPr sz="1800">
                <a:solidFill>
                  <a:schemeClr val="accent1"/>
                </a:solidFill>
              </a:defRPr>
            </a:lvl1pPr>
            <a:lvl2pPr marL="0" indent="0" algn="l">
              <a:buNone/>
              <a:defRPr sz="1800">
                <a:solidFill>
                  <a:schemeClr val="accent1"/>
                </a:solidFill>
              </a:defRPr>
            </a:lvl2pPr>
            <a:lvl3pPr marL="0" indent="0" algn="l">
              <a:buNone/>
              <a:defRPr sz="1800">
                <a:solidFill>
                  <a:schemeClr val="accent1"/>
                </a:solidFill>
              </a:defRPr>
            </a:lvl3pPr>
            <a:lvl4pPr marL="0" indent="0" algn="l">
              <a:buNone/>
              <a:defRPr sz="1800">
                <a:solidFill>
                  <a:schemeClr val="accent1"/>
                </a:solidFill>
              </a:defRPr>
            </a:lvl4pPr>
            <a:lvl5pPr marL="0" indent="0" algn="l">
              <a:buNone/>
              <a:defRPr sz="1800">
                <a:solidFill>
                  <a:schemeClr val="accent1"/>
                </a:solidFill>
              </a:defRPr>
            </a:lvl5pPr>
            <a:lvl6pPr marL="0" indent="0" algn="l">
              <a:buNone/>
              <a:defRPr sz="1800">
                <a:solidFill>
                  <a:schemeClr val="accent1"/>
                </a:solidFill>
              </a:defRPr>
            </a:lvl6pPr>
            <a:lvl7pPr marL="0" indent="0" algn="l">
              <a:buNone/>
              <a:defRPr sz="1800">
                <a:solidFill>
                  <a:schemeClr val="accent1"/>
                </a:solidFill>
              </a:defRPr>
            </a:lvl7pPr>
            <a:lvl8pPr marL="0" indent="0" algn="l">
              <a:buNone/>
              <a:defRPr sz="1800">
                <a:solidFill>
                  <a:schemeClr val="accent1"/>
                </a:solidFill>
              </a:defRPr>
            </a:lvl8pPr>
            <a:lvl9pPr marL="0" indent="0" algn="l">
              <a:buNone/>
              <a:defRPr sz="1800">
                <a:solidFill>
                  <a:schemeClr val="accent1"/>
                </a:solidFill>
              </a:defRPr>
            </a:lvl9pPr>
          </a:lstStyle>
          <a:p>
            <a:pPr lvl="0"/>
            <a:r>
              <a:rPr lang="de-DE"/>
              <a:t>Master-Untertitelformat bearbeiten</a:t>
            </a:r>
            <a:endParaRPr lang="en-US"/>
          </a:p>
        </p:txBody>
      </p:sp>
      <p:sp>
        <p:nvSpPr>
          <p:cNvPr id="2" name="Title 1"/>
          <p:cNvSpPr>
            <a:spLocks noGrp="1"/>
          </p:cNvSpPr>
          <p:nvPr>
            <p:ph type="title"/>
          </p:nvPr>
        </p:nvSpPr>
        <p:spPr bwMode="gray"/>
        <p:txBody>
          <a:bodyPr/>
          <a:lstStyle/>
          <a:p>
            <a:r>
              <a:rPr lang="de-DE"/>
              <a:t>Mastertitelformat bearbeiten</a:t>
            </a:r>
            <a:endParaRPr lang="en-US"/>
          </a:p>
        </p:txBody>
      </p:sp>
      <p:sp>
        <p:nvSpPr>
          <p:cNvPr id="4" name="Date Placeholder 3"/>
          <p:cNvSpPr>
            <a:spLocks noGrp="1"/>
          </p:cNvSpPr>
          <p:nvPr>
            <p:ph type="dt" sz="half" idx="10"/>
          </p:nvPr>
        </p:nvSpPr>
        <p:spPr bwMode="gray"/>
        <p:txBody>
          <a:bodyPr/>
          <a:lstStyle/>
          <a:p>
            <a:fld id="{569D7F56-AB9D-45DF-9F98-942E1E722FC5}" type="datetime1">
              <a:rPr lang="en-US" smtClean="0"/>
              <a:t>3/6/2022</a:t>
            </a:fld>
            <a:endParaRPr lang="en-US"/>
          </a:p>
        </p:txBody>
      </p:sp>
      <p:sp>
        <p:nvSpPr>
          <p:cNvPr id="5" name="Footer Placeholder 4"/>
          <p:cNvSpPr>
            <a:spLocks noGrp="1"/>
          </p:cNvSpPr>
          <p:nvPr>
            <p:ph type="ftr" sz="quarter" idx="11"/>
          </p:nvPr>
        </p:nvSpPr>
        <p:spPr bwMode="gray"/>
        <p:txBody>
          <a:bodyPr/>
          <a:lstStyle/>
          <a:p>
            <a:r>
              <a:rPr lang="en-US"/>
              <a:t>/// IC date  /// Investment Project/Program Title</a:t>
            </a:r>
          </a:p>
        </p:txBody>
      </p:sp>
      <p:sp>
        <p:nvSpPr>
          <p:cNvPr id="6" name="Slide Number Placeholder 5"/>
          <p:cNvSpPr>
            <a:spLocks noGrp="1"/>
          </p:cNvSpPr>
          <p:nvPr>
            <p:ph type="sldNum" sz="quarter" idx="12"/>
          </p:nvPr>
        </p:nvSpPr>
        <p:spPr bwMode="gray"/>
        <p:txBody>
          <a:bodyPr/>
          <a:lstStyle/>
          <a:p>
            <a:fld id="{EEAD9179-7A6B-4268-BEB2-F3B8EB06115B}" type="slidenum">
              <a:rPr lang="en-US" smtClean="0"/>
              <a:t>‹#›</a:t>
            </a:fld>
            <a:endParaRPr lang="en-US"/>
          </a:p>
        </p:txBody>
      </p:sp>
      <p:sp>
        <p:nvSpPr>
          <p:cNvPr id="11" name="Text Placeholder 10"/>
          <p:cNvSpPr>
            <a:spLocks noGrp="1"/>
          </p:cNvSpPr>
          <p:nvPr>
            <p:ph type="body" sz="quarter" idx="14"/>
          </p:nvPr>
        </p:nvSpPr>
        <p:spPr bwMode="gray">
          <a:xfrm>
            <a:off x="980281" y="1732751"/>
            <a:ext cx="10800000" cy="4752000"/>
          </a:xfrm>
        </p:spPr>
        <p:txBody>
          <a:bodyPr/>
          <a:lstStyle>
            <a:lvl5pPr>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71794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980281" y="1732751"/>
            <a:ext cx="10800000" cy="4752000"/>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 name="Title Placeholder 1"/>
          <p:cNvSpPr>
            <a:spLocks noGrp="1"/>
          </p:cNvSpPr>
          <p:nvPr>
            <p:ph type="title"/>
          </p:nvPr>
        </p:nvSpPr>
        <p:spPr bwMode="gray">
          <a:xfrm>
            <a:off x="981821" y="181938"/>
            <a:ext cx="10798460" cy="864000"/>
          </a:xfrm>
          <a:prstGeom prst="rect">
            <a:avLst/>
          </a:prstGeom>
        </p:spPr>
        <p:txBody>
          <a:bodyPr vert="horz" lIns="0" tIns="0" rIns="0" bIns="0" rtlCol="0" anchor="b">
            <a:noAutofit/>
          </a:bodyPr>
          <a:lstStyle/>
          <a:p>
            <a:r>
              <a:rPr lang="de-DE"/>
              <a:t>Titelmasterformat durch Klicken bearbeiten</a:t>
            </a:r>
            <a:endParaRPr lang="en-US"/>
          </a:p>
        </p:txBody>
      </p:sp>
      <p:sp>
        <p:nvSpPr>
          <p:cNvPr id="4" name="Date Placeholder 3"/>
          <p:cNvSpPr>
            <a:spLocks noGrp="1"/>
          </p:cNvSpPr>
          <p:nvPr>
            <p:ph type="dt" sz="half" idx="2"/>
          </p:nvPr>
        </p:nvSpPr>
        <p:spPr bwMode="gray">
          <a:xfrm>
            <a:off x="11121231" y="6617933"/>
            <a:ext cx="488950" cy="108000"/>
          </a:xfrm>
          <a:prstGeom prst="rect">
            <a:avLst/>
          </a:prstGeom>
        </p:spPr>
        <p:txBody>
          <a:bodyPr vert="horz" lIns="0" tIns="0" rIns="0" bIns="0" rtlCol="0" anchor="t">
            <a:noAutofit/>
          </a:bodyPr>
          <a:lstStyle>
            <a:lvl1pPr algn="r">
              <a:defRPr sz="700">
                <a:noFill/>
              </a:defRPr>
            </a:lvl1pPr>
            <a:lvl2pPr marL="1588" indent="0" algn="r">
              <a:defRPr sz="700">
                <a:noFill/>
              </a:defRPr>
            </a:lvl2pPr>
            <a:lvl3pPr marL="0" indent="0" algn="r">
              <a:defRPr sz="700">
                <a:noFill/>
              </a:defRPr>
            </a:lvl3pPr>
            <a:lvl4pPr marL="0" indent="0" algn="r">
              <a:tabLst/>
              <a:defRPr sz="700">
                <a:noFill/>
              </a:defRPr>
            </a:lvl4pPr>
            <a:lvl5pPr marL="0" indent="0" algn="r">
              <a:defRPr sz="700">
                <a:noFill/>
              </a:defRPr>
            </a:lvl5pPr>
            <a:lvl6pPr marL="0" indent="0" algn="r">
              <a:defRPr sz="700">
                <a:noFill/>
              </a:defRPr>
            </a:lvl6pPr>
            <a:lvl7pPr marL="0" indent="0" algn="r">
              <a:defRPr sz="700">
                <a:noFill/>
              </a:defRPr>
            </a:lvl7pPr>
            <a:lvl8pPr marL="0" indent="0" algn="r">
              <a:defRPr sz="700">
                <a:noFill/>
              </a:defRPr>
            </a:lvl8pPr>
            <a:lvl9pPr marL="0" indent="0" algn="r">
              <a:defRPr sz="700">
                <a:noFill/>
              </a:defRPr>
            </a:lvl9pPr>
          </a:lstStyle>
          <a:p>
            <a:fld id="{9C30D75E-8EE4-4FE8-BC40-DEE6124551E3}" type="datetime1">
              <a:rPr lang="en-US" smtClean="0"/>
              <a:t>3/6/2022</a:t>
            </a:fld>
            <a:endParaRPr lang="en-US"/>
          </a:p>
        </p:txBody>
      </p:sp>
      <p:sp>
        <p:nvSpPr>
          <p:cNvPr id="5" name="Footer Placeholder 4"/>
          <p:cNvSpPr>
            <a:spLocks noGrp="1"/>
          </p:cNvSpPr>
          <p:nvPr>
            <p:ph type="ftr" sz="quarter" idx="3"/>
          </p:nvPr>
        </p:nvSpPr>
        <p:spPr bwMode="gray">
          <a:xfrm>
            <a:off x="974672" y="6617933"/>
            <a:ext cx="8640000" cy="108000"/>
          </a:xfrm>
          <a:prstGeom prst="rect">
            <a:avLst/>
          </a:prstGeom>
        </p:spPr>
        <p:txBody>
          <a:bodyPr vert="horz" lIns="0" tIns="0" rIns="0" bIns="0" rtlCol="0" anchor="t">
            <a:noAutofit/>
          </a:bodyPr>
          <a:lstStyle>
            <a:lvl1pPr algn="l">
              <a:defRPr sz="700">
                <a:solidFill>
                  <a:schemeClr val="accent1"/>
                </a:solidFill>
              </a:defRPr>
            </a:lvl1pPr>
            <a:lvl2pPr marL="0" indent="0">
              <a:defRPr sz="700">
                <a:solidFill>
                  <a:schemeClr val="accent1"/>
                </a:solidFill>
              </a:defRPr>
            </a:lvl2pPr>
            <a:lvl3pPr marL="0" indent="0">
              <a:defRPr sz="700">
                <a:solidFill>
                  <a:schemeClr val="accent1"/>
                </a:solidFill>
              </a:defRPr>
            </a:lvl3pPr>
            <a:lvl4pPr marL="0" indent="0">
              <a:defRPr sz="700">
                <a:solidFill>
                  <a:schemeClr val="accent1"/>
                </a:solidFill>
              </a:defRPr>
            </a:lvl4pPr>
            <a:lvl5pPr marL="0" indent="0">
              <a:defRPr sz="700">
                <a:solidFill>
                  <a:schemeClr val="accent1"/>
                </a:solidFill>
              </a:defRPr>
            </a:lvl5pPr>
            <a:lvl6pPr marL="0" indent="0">
              <a:tabLst/>
              <a:defRPr sz="700">
                <a:solidFill>
                  <a:schemeClr val="accent1"/>
                </a:solidFill>
              </a:defRPr>
            </a:lvl6pPr>
            <a:lvl7pPr marL="0" indent="0">
              <a:tabLst/>
              <a:defRPr sz="700">
                <a:solidFill>
                  <a:schemeClr val="accent1"/>
                </a:solidFill>
              </a:defRPr>
            </a:lvl7pPr>
            <a:lvl8pPr marL="0" indent="0">
              <a:defRPr sz="700">
                <a:solidFill>
                  <a:schemeClr val="accent1"/>
                </a:solidFill>
              </a:defRPr>
            </a:lvl8pPr>
            <a:lvl9pPr marL="0" indent="0">
              <a:defRPr sz="700">
                <a:solidFill>
                  <a:schemeClr val="accent1"/>
                </a:solidFill>
              </a:defRPr>
            </a:lvl9pPr>
          </a:lstStyle>
          <a:p>
            <a:r>
              <a:rPr lang="en-US"/>
              <a:t>/// IC date  /// Investment Project/Program Title</a:t>
            </a:r>
          </a:p>
        </p:txBody>
      </p:sp>
      <p:sp>
        <p:nvSpPr>
          <p:cNvPr id="6" name="Slide Number Placeholder 5"/>
          <p:cNvSpPr>
            <a:spLocks noGrp="1"/>
          </p:cNvSpPr>
          <p:nvPr>
            <p:ph type="sldNum" sz="quarter" idx="4"/>
          </p:nvPr>
        </p:nvSpPr>
        <p:spPr bwMode="gray">
          <a:xfrm>
            <a:off x="195843" y="6617933"/>
            <a:ext cx="392326" cy="108000"/>
          </a:xfrm>
          <a:prstGeom prst="rect">
            <a:avLst/>
          </a:prstGeom>
        </p:spPr>
        <p:txBody>
          <a:bodyPr vert="horz" lIns="0" tIns="0" rIns="0" bIns="0" rtlCol="0" anchor="t">
            <a:noAutofit/>
          </a:bodyPr>
          <a:lstStyle>
            <a:lvl1pPr algn="ctr">
              <a:defRPr sz="700">
                <a:solidFill>
                  <a:schemeClr val="accent2"/>
                </a:solidFill>
              </a:defRPr>
            </a:lvl1pPr>
            <a:lvl2pPr marL="0" indent="0" algn="ctr">
              <a:defRPr sz="700">
                <a:solidFill>
                  <a:schemeClr val="accent2"/>
                </a:solidFill>
              </a:defRPr>
            </a:lvl2pPr>
            <a:lvl3pPr marL="0" indent="0" algn="ctr">
              <a:defRPr sz="700">
                <a:solidFill>
                  <a:schemeClr val="accent2"/>
                </a:solidFill>
              </a:defRPr>
            </a:lvl3pPr>
            <a:lvl4pPr marL="0" indent="0" algn="ctr">
              <a:defRPr sz="700">
                <a:solidFill>
                  <a:schemeClr val="accent2"/>
                </a:solidFill>
              </a:defRPr>
            </a:lvl4pPr>
            <a:lvl5pPr marL="0" indent="0" algn="ctr">
              <a:defRPr sz="700">
                <a:solidFill>
                  <a:schemeClr val="accent2"/>
                </a:solidFill>
              </a:defRPr>
            </a:lvl5pPr>
            <a:lvl6pPr marL="0" indent="0" algn="ctr">
              <a:defRPr sz="700">
                <a:solidFill>
                  <a:schemeClr val="accent2"/>
                </a:solidFill>
              </a:defRPr>
            </a:lvl6pPr>
            <a:lvl7pPr marL="0" indent="0" algn="ctr">
              <a:defRPr sz="700">
                <a:solidFill>
                  <a:schemeClr val="accent2"/>
                </a:solidFill>
              </a:defRPr>
            </a:lvl7pPr>
            <a:lvl8pPr marL="0" indent="0" algn="ctr">
              <a:defRPr sz="700">
                <a:solidFill>
                  <a:schemeClr val="accent2"/>
                </a:solidFill>
              </a:defRPr>
            </a:lvl8pPr>
            <a:lvl9pPr marL="0" indent="0" algn="ctr">
              <a:defRPr sz="700">
                <a:solidFill>
                  <a:schemeClr val="accent2"/>
                </a:solidFill>
              </a:defRPr>
            </a:lvl9pPr>
          </a:lstStyle>
          <a:p>
            <a:fld id="{EEAD9179-7A6B-4268-BEB2-F3B8EB06115B}" type="slidenum">
              <a:rPr lang="en-US" smtClean="0"/>
              <a:pPr/>
              <a:t>‹#›</a:t>
            </a:fld>
            <a:endParaRPr lang="en-US"/>
          </a:p>
        </p:txBody>
      </p:sp>
      <p:pic>
        <p:nvPicPr>
          <p:cNvPr id="7" name="BayLabel"/>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7000" y="6527800"/>
            <a:ext cx="1504762" cy="304762"/>
          </a:xfrm>
          <a:prstGeom prst="rect">
            <a:avLst/>
          </a:prstGeom>
        </p:spPr>
      </p:pic>
      <p:sp>
        <p:nvSpPr>
          <p:cNvPr id="8" name="MSIPCMContentMarking" descr="{&quot;HashCode&quot;:-242339457,&quot;Placement&quot;:&quot;Footer&quot;}">
            <a:extLst>
              <a:ext uri="{FF2B5EF4-FFF2-40B4-BE49-F238E27FC236}">
                <a16:creationId xmlns:a16="http://schemas.microsoft.com/office/drawing/2014/main" id="{14A6A8EE-9F92-4900-BAF5-FBD48B8CD07B}"/>
              </a:ext>
            </a:extLst>
          </p:cNvPr>
          <p:cNvSpPr txBox="1"/>
          <p:nvPr userDrawn="1"/>
        </p:nvSpPr>
        <p:spPr bwMode="gray">
          <a:xfrm>
            <a:off x="10317297" y="6390570"/>
            <a:ext cx="1873115" cy="467429"/>
          </a:xfrm>
          <a:prstGeom prst="rect">
            <a:avLst/>
          </a:prstGeom>
          <a:noFill/>
        </p:spPr>
        <p:txBody>
          <a:bodyPr vert="horz" wrap="square" lIns="0" tIns="0" rIns="0" bIns="0" rtlCol="0" anchor="ctr" anchorCtr="1">
            <a:noAutofit/>
          </a:bodyPr>
          <a:lstStyle/>
          <a:p>
            <a:pPr algn="r">
              <a:spcBef>
                <a:spcPts val="0"/>
              </a:spcBef>
              <a:spcAft>
                <a:spcPts val="0"/>
              </a:spcAft>
            </a:pPr>
            <a:r>
              <a:rPr lang="en-US" sz="2200">
                <a:solidFill>
                  <a:srgbClr val="FF8939"/>
                </a:solidFill>
                <a:latin typeface="Calibri" panose="020F0502020204030204" pitchFamily="34" charset="0"/>
              </a:rPr>
              <a:t>RESTRICTED</a:t>
            </a:r>
            <a:endParaRPr lang="en-US" sz="2200" dirty="0" err="1">
              <a:solidFill>
                <a:srgbClr val="FF8939"/>
              </a:solidFill>
              <a:latin typeface="Calibri" panose="020F0502020204030204" pitchFamily="34" charset="0"/>
            </a:endParaRPr>
          </a:p>
        </p:txBody>
      </p:sp>
    </p:spTree>
    <p:extLst>
      <p:ext uri="{BB962C8B-B14F-4D97-AF65-F5344CB8AC3E}">
        <p14:creationId xmlns:p14="http://schemas.microsoft.com/office/powerpoint/2010/main" val="1269562786"/>
      </p:ext>
    </p:extLst>
  </p:cSld>
  <p:clrMap bg1="lt1" tx1="dk1" bg2="lt2" tx2="dk2" accent1="accent1" accent2="accent2" accent3="accent3" accent4="accent4" accent5="accent5" accent6="accent6" hlink="hlink" folHlink="folHlink"/>
  <p:sldLayoutIdLst>
    <p:sldLayoutId id="214748406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0" indent="0" algn="l" defTabSz="914400" rtl="0" eaLnBrk="1" latinLnBrk="0" hangingPunct="1">
        <a:spcBef>
          <a:spcPts val="1200"/>
        </a:spcBef>
        <a:spcAft>
          <a:spcPts val="600"/>
        </a:spcAft>
        <a:buFont typeface="Arial" panose="020B0604020202020204" pitchFamily="34" charset="0"/>
        <a:buNone/>
        <a:defRPr sz="1800" kern="1200">
          <a:solidFill>
            <a:schemeClr val="tx1"/>
          </a:solidFill>
          <a:latin typeface="+mn-lt"/>
          <a:ea typeface="+mn-ea"/>
          <a:cs typeface="+mn-cs"/>
        </a:defRPr>
      </a:lvl1pPr>
      <a:lvl2pPr marL="270000" indent="-270000" algn="l" defTabSz="914400" rtl="0" eaLnBrk="1" latinLnBrk="0" hangingPunct="1">
        <a:spcBef>
          <a:spcPts val="300"/>
        </a:spcBef>
        <a:spcAft>
          <a:spcPts val="600"/>
        </a:spcAft>
        <a:buFontTx/>
        <a:buBlip>
          <a:blip r:embed="rId4"/>
        </a:buBlip>
        <a:defRPr sz="1800" kern="1200">
          <a:solidFill>
            <a:schemeClr val="tx1"/>
          </a:solidFill>
          <a:latin typeface="+mn-lt"/>
          <a:ea typeface="+mn-ea"/>
          <a:cs typeface="+mn-cs"/>
        </a:defRPr>
      </a:lvl2pPr>
      <a:lvl3pPr marL="540000" indent="-270000" algn="l" defTabSz="914400" rtl="0" eaLnBrk="1" latinLnBrk="0" hangingPunct="1">
        <a:spcBef>
          <a:spcPts val="300"/>
        </a:spcBef>
        <a:spcAft>
          <a:spcPts val="600"/>
        </a:spcAft>
        <a:buFontTx/>
        <a:buBlip>
          <a:blip r:embed="rId5"/>
        </a:buBlip>
        <a:defRPr sz="1800" kern="1200">
          <a:solidFill>
            <a:schemeClr val="tx1"/>
          </a:solidFill>
          <a:latin typeface="+mn-lt"/>
          <a:ea typeface="+mn-ea"/>
          <a:cs typeface="+mn-cs"/>
        </a:defRPr>
      </a:lvl3pPr>
      <a:lvl4pPr marL="810000" indent="-270000" algn="l" defTabSz="914400" rtl="0" eaLnBrk="1" latinLnBrk="0" hangingPunct="1">
        <a:spcBef>
          <a:spcPts val="300"/>
        </a:spcBef>
        <a:spcAft>
          <a:spcPts val="600"/>
        </a:spcAft>
        <a:buFontTx/>
        <a:buBlip>
          <a:blip r:embed="rId6"/>
        </a:buBlip>
        <a:defRPr sz="1800" kern="1200">
          <a:solidFill>
            <a:schemeClr val="tx1"/>
          </a:solidFill>
          <a:latin typeface="+mn-lt"/>
          <a:ea typeface="+mn-ea"/>
          <a:cs typeface="+mn-cs"/>
        </a:defRPr>
      </a:lvl4pPr>
      <a:lvl5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5pPr>
      <a:lvl6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6pPr>
      <a:lvl7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7pPr>
      <a:lvl8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8pPr>
      <a:lvl9pPr marL="1080000" indent="-270000" algn="l" defTabSz="914400" rtl="0" eaLnBrk="1" latinLnBrk="0" hangingPunct="1">
        <a:spcBef>
          <a:spcPts val="300"/>
        </a:spcBef>
        <a:spcAft>
          <a:spcPts val="600"/>
        </a:spcAft>
        <a:buFontTx/>
        <a:buBlip>
          <a:blip r:embed="rId7"/>
        </a:buBlip>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userDrawn="1">
          <p15:clr>
            <a:srgbClr val="F26B43"/>
          </p15:clr>
        </p15:guide>
        <p15:guide id="2" pos="3908" userDrawn="1">
          <p15:clr>
            <a:srgbClr val="F26B43"/>
          </p15:clr>
        </p15:guide>
        <p15:guide id="3" pos="4134" userDrawn="1">
          <p15:clr>
            <a:srgbClr val="F26B43"/>
          </p15:clr>
        </p15:guide>
        <p15:guide id="6" pos="7422" userDrawn="1">
          <p15:clr>
            <a:srgbClr val="F26B43"/>
          </p15:clr>
        </p15:guide>
        <p15:guide id="7" pos="2376" userDrawn="1">
          <p15:clr>
            <a:srgbClr val="F26B43"/>
          </p15:clr>
        </p15:guide>
        <p15:guide id="8" pos="2150" userDrawn="1">
          <p15:clr>
            <a:srgbClr val="F26B43"/>
          </p15:clr>
        </p15:guide>
        <p15:guide id="9" pos="619" userDrawn="1">
          <p15:clr>
            <a:srgbClr val="F26B43"/>
          </p15:clr>
        </p15:guide>
        <p15:guide id="10" orient="horz" pos="2478" userDrawn="1">
          <p15:clr>
            <a:srgbClr val="F26B43"/>
          </p15:clr>
        </p15:guide>
        <p15:guide id="11" orient="horz" pos="2592" userDrawn="1">
          <p15:clr>
            <a:srgbClr val="F26B43"/>
          </p15:clr>
        </p15:guide>
        <p15:guide id="12" orient="horz" pos="4086" userDrawn="1">
          <p15:clr>
            <a:srgbClr val="F26B43"/>
          </p15:clr>
        </p15:guide>
        <p15:guide id="13" pos="5894" userDrawn="1">
          <p15:clr>
            <a:srgbClr val="F26B43"/>
          </p15:clr>
        </p15:guide>
        <p15:guide id="14" pos="5666" userDrawn="1">
          <p15:clr>
            <a:srgbClr val="F26B43"/>
          </p15:clr>
        </p15:guide>
        <p15:guide id="15" pos="4020" userDrawn="1">
          <p15:clr>
            <a:srgbClr val="F26B43"/>
          </p15:clr>
        </p15:guide>
        <p15:guide id="16" orient="horz" pos="270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120" y="1590"/>
          <a:ext cx="2115"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4" name="Object 3" hidden="1"/>
                      <p:cNvPicPr/>
                      <p:nvPr/>
                    </p:nvPicPr>
                    <p:blipFill>
                      <a:blip r:embed="rId6"/>
                      <a:stretch>
                        <a:fillRect/>
                      </a:stretch>
                    </p:blipFill>
                    <p:spPr>
                      <a:xfrm>
                        <a:off x="2120" y="1590"/>
                        <a:ext cx="2115" cy="1587"/>
                      </a:xfrm>
                      <a:prstGeom prst="rect">
                        <a:avLst/>
                      </a:prstGeom>
                    </p:spPr>
                  </p:pic>
                </p:oleObj>
              </mc:Fallback>
            </mc:AlternateContent>
          </a:graphicData>
        </a:graphic>
      </p:graphicFrame>
      <p:sp>
        <p:nvSpPr>
          <p:cNvPr id="3" name="Rectangle 2" hidden="1"/>
          <p:cNvSpPr/>
          <p:nvPr>
            <p:custDataLst>
              <p:tags r:id="rId2"/>
            </p:custDataLst>
          </p:nvPr>
        </p:nvSpPr>
        <p:spPr bwMode="gray">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Arial"/>
              <a:ea typeface="Arial Unicode MS"/>
              <a:cs typeface="Arial"/>
              <a:sym typeface="Arial"/>
            </a:endParaRPr>
          </a:p>
        </p:txBody>
      </p:sp>
      <p:sp>
        <p:nvSpPr>
          <p:cNvPr id="6" name="Titel 5"/>
          <p:cNvSpPr>
            <a:spLocks noGrp="1"/>
          </p:cNvSpPr>
          <p:nvPr>
            <p:ph type="title"/>
          </p:nvPr>
        </p:nvSpPr>
        <p:spPr bwMode="gray">
          <a:xfrm>
            <a:off x="136436" y="79490"/>
            <a:ext cx="5727330" cy="864000"/>
          </a:xfrm>
        </p:spPr>
        <p:txBody>
          <a:bodyPr anchor="t"/>
          <a:lstStyle/>
          <a:p>
            <a:r>
              <a:rPr lang="en-US" sz="2400" b="1" dirty="0">
                <a:solidFill>
                  <a:srgbClr val="66B512"/>
                </a:solidFill>
              </a:rPr>
              <a:t>Using Machine Learning To Predict Accounting Fraud</a:t>
            </a:r>
            <a:br>
              <a:rPr lang="en-US" b="1" dirty="0">
                <a:solidFill>
                  <a:srgbClr val="66B512"/>
                </a:solidFill>
              </a:rPr>
            </a:br>
            <a:r>
              <a:rPr lang="en-US" sz="2000" b="1" dirty="0">
                <a:solidFill>
                  <a:srgbClr val="FF0000"/>
                </a:solidFill>
              </a:rPr>
              <a:t>03/06/22</a:t>
            </a:r>
            <a:endParaRPr lang="en-US" b="1" dirty="0">
              <a:solidFill>
                <a:srgbClr val="FF0000"/>
              </a:solidFill>
            </a:endParaRPr>
          </a:p>
        </p:txBody>
      </p:sp>
      <p:sp>
        <p:nvSpPr>
          <p:cNvPr id="2" name="Foliennummernplatzhalter 1"/>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30" name="Rectangle: Rounded Corners 29">
            <a:extLst>
              <a:ext uri="{FF2B5EF4-FFF2-40B4-BE49-F238E27FC236}">
                <a16:creationId xmlns:a16="http://schemas.microsoft.com/office/drawing/2014/main" id="{96B31DCE-FE26-4A50-8779-40C386056135}"/>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1" name="Group 76">
            <a:extLst>
              <a:ext uri="{FF2B5EF4-FFF2-40B4-BE49-F238E27FC236}">
                <a16:creationId xmlns:a16="http://schemas.microsoft.com/office/drawing/2014/main" id="{CC0A1483-DF3D-45BE-B887-CB285D84E8EA}"/>
              </a:ext>
            </a:extLst>
          </p:cNvPr>
          <p:cNvGraphicFramePr>
            <a:graphicFrameLocks noGrp="1" noChangeAspect="1"/>
          </p:cNvGraphicFramePr>
          <p:nvPr>
            <p:extLst>
              <p:ext uri="{D42A27DB-BD31-4B8C-83A1-F6EECF244321}">
                <p14:modId xmlns:p14="http://schemas.microsoft.com/office/powerpoint/2010/main" val="1168293629"/>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32" name="Group 77">
            <a:extLst>
              <a:ext uri="{FF2B5EF4-FFF2-40B4-BE49-F238E27FC236}">
                <a16:creationId xmlns:a16="http://schemas.microsoft.com/office/drawing/2014/main" id="{98257ECF-45B8-481F-B073-88E6B4B91EDB}"/>
              </a:ext>
            </a:extLst>
          </p:cNvPr>
          <p:cNvGraphicFramePr>
            <a:graphicFrameLocks noGrp="1"/>
          </p:cNvGraphicFramePr>
          <p:nvPr>
            <p:extLst>
              <p:ext uri="{D42A27DB-BD31-4B8C-83A1-F6EECF244321}">
                <p14:modId xmlns:p14="http://schemas.microsoft.com/office/powerpoint/2010/main" val="4168073336"/>
              </p:ext>
            </p:extLst>
          </p:nvPr>
        </p:nvGraphicFramePr>
        <p:xfrm>
          <a:off x="217730" y="5235326"/>
          <a:ext cx="6377379" cy="1240192"/>
        </p:xfrm>
        <a:graphic>
          <a:graphicData uri="http://schemas.openxmlformats.org/drawingml/2006/table">
            <a:tbl>
              <a:tblPr firstRow="1">
                <a:tableStyleId>{69012ECD-51FC-41F1-AA8D-1B2483CD663E}</a:tableStyleId>
              </a:tblPr>
              <a:tblGrid>
                <a:gridCol w="6377379">
                  <a:extLst>
                    <a:ext uri="{9D8B030D-6E8A-4147-A177-3AD203B41FA5}">
                      <a16:colId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US" sz="1000" b="1" kern="1200" dirty="0">
                          <a:solidFill>
                            <a:schemeClr val="tx1"/>
                          </a:solidFill>
                          <a:effectLst/>
                          <a:latin typeface="+mn-lt"/>
                          <a:ea typeface="+mn-ea"/>
                          <a:cs typeface="+mn-cs"/>
                        </a:rPr>
                        <a:t>Building, tuning, and refining such a predictive model is of great importance to U.S. regulators and auditors, who must carefully budget limited resources, as well as investors, who may hedge their exposure to or speculatively profit, via short sales, from suspect firms</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graphicFrame>
        <p:nvGraphicFramePr>
          <p:cNvPr id="33" name="Group 77">
            <a:extLst>
              <a:ext uri="{FF2B5EF4-FFF2-40B4-BE49-F238E27FC236}">
                <a16:creationId xmlns:a16="http://schemas.microsoft.com/office/drawing/2014/main" id="{D1FFF23A-C9C0-4990-B613-435FE74B2902}"/>
              </a:ext>
            </a:extLst>
          </p:cNvPr>
          <p:cNvGraphicFramePr>
            <a:graphicFrameLocks noGrp="1"/>
          </p:cNvGraphicFramePr>
          <p:nvPr>
            <p:extLst>
              <p:ext uri="{D42A27DB-BD31-4B8C-83A1-F6EECF244321}">
                <p14:modId xmlns:p14="http://schemas.microsoft.com/office/powerpoint/2010/main" val="2665635475"/>
              </p:ext>
            </p:extLst>
          </p:nvPr>
        </p:nvGraphicFramePr>
        <p:xfrm>
          <a:off x="6656011" y="1664066"/>
          <a:ext cx="5357104" cy="4811452"/>
        </p:xfrm>
        <a:graphic>
          <a:graphicData uri="http://schemas.openxmlformats.org/drawingml/2006/table">
            <a:tbl>
              <a:tblPr firstRow="1">
                <a:tableStyleId>{69012ECD-51FC-41F1-AA8D-1B2483CD663E}</a:tableStyleId>
              </a:tblPr>
              <a:tblGrid>
                <a:gridCol w="5357104">
                  <a:extLst>
                    <a:ext uri="{9D8B030D-6E8A-4147-A177-3AD203B41FA5}">
                      <a16:colId xmlns:a16="http://schemas.microsoft.com/office/drawing/2014/main" val="20000"/>
                    </a:ext>
                  </a:extLst>
                </a:gridCol>
              </a:tblGrid>
              <a:tr h="426235">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val="10000"/>
                  </a:ext>
                </a:extLst>
              </a:tr>
              <a:tr h="4385217">
                <a:tc>
                  <a:txBody>
                    <a:bodyPr/>
                    <a:lstStyle/>
                    <a:p>
                      <a:pPr marL="112395" marR="0" lvl="0" indent="-112395" algn="l" rtl="0" eaLnBrk="1" fontAlgn="base" latinLnBrk="0" hangingPunct="1">
                        <a:lnSpc>
                          <a:spcPct val="100000"/>
                        </a:lnSpc>
                        <a:spcBef>
                          <a:spcPct val="0"/>
                        </a:spcBef>
                        <a:spcAft>
                          <a:spcPct val="25000"/>
                        </a:spcAft>
                        <a:buFont typeface="Wingdings" pitchFamily="2" charset="2"/>
                        <a:buChar char="§"/>
                      </a:pPr>
                      <a:r>
                        <a:rPr lang="en-GB" sz="1000" b="1" dirty="0">
                          <a:latin typeface="+mn-lt"/>
                          <a:cs typeface="+mn-cs"/>
                        </a:rPr>
                        <a:t>Continued background literature consumption and broadened our search of research to better understand the problem  </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latin typeface="+mn-lt"/>
                          <a:cs typeface="+mn-cs"/>
                        </a:rPr>
                        <a:t>Attained access to Wharton Research Data Services and downloaded several toy data sets</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latin typeface="+mn-lt"/>
                          <a:cs typeface="+mn-cs"/>
                        </a:rPr>
                        <a:t>Increased familiarity with database table primary keys </a:t>
                      </a:r>
                    </a:p>
                    <a:p>
                      <a:pPr marL="112395" marR="0" lvl="0" indent="-112395" algn="l" rtl="0" eaLnBrk="1" fontAlgn="base" latinLnBrk="0" hangingPunct="1">
                        <a:lnSpc>
                          <a:spcPct val="100000"/>
                        </a:lnSpc>
                        <a:spcBef>
                          <a:spcPct val="0"/>
                        </a:spcBef>
                        <a:spcAft>
                          <a:spcPct val="25000"/>
                        </a:spcAft>
                        <a:buFont typeface="Wingdings" pitchFamily="2" charset="2"/>
                        <a:buChar char="§"/>
                      </a:pPr>
                      <a:r>
                        <a:rPr kumimoji="0" lang="en-GB" sz="1000" b="1" u="none" strike="noStrike" kern="1200" cap="none" spc="0" normalizeH="0" baseline="0" noProof="0" dirty="0">
                          <a:ln>
                            <a:noFill/>
                          </a:ln>
                          <a:solidFill>
                            <a:schemeClr val="tx1"/>
                          </a:solidFill>
                          <a:effectLst/>
                          <a:uLnTx/>
                          <a:uFillTx/>
                          <a:latin typeface="+mn-lt"/>
                          <a:cs typeface="+mn-cs"/>
                        </a:rPr>
                        <a:t>Examined several examples of neural network and ensemble learning code in MATLAB and researched optimal neural network architecture principles</a:t>
                      </a: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36" name="Rectangle: Rounded Corners 35">
            <a:extLst>
              <a:ext uri="{FF2B5EF4-FFF2-40B4-BE49-F238E27FC236}">
                <a16:creationId xmlns:a16="http://schemas.microsoft.com/office/drawing/2014/main" id="{BB735C57-A501-4D95-BE54-CE03563D7929}"/>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37" name="Group 79">
            <a:extLst>
              <a:ext uri="{FF2B5EF4-FFF2-40B4-BE49-F238E27FC236}">
                <a16:creationId xmlns:a16="http://schemas.microsoft.com/office/drawing/2014/main" id="{0B10B350-64ED-4B92-9E40-03FF6E86DBF6}"/>
              </a:ext>
            </a:extLst>
          </p:cNvPr>
          <p:cNvGraphicFramePr>
            <a:graphicFrameLocks noGrp="1"/>
          </p:cNvGraphicFramePr>
          <p:nvPr>
            <p:extLst>
              <p:ext uri="{D42A27DB-BD31-4B8C-83A1-F6EECF244321}">
                <p14:modId xmlns:p14="http://schemas.microsoft.com/office/powerpoint/2010/main" val="3268460285"/>
              </p:ext>
            </p:extLst>
          </p:nvPr>
        </p:nvGraphicFramePr>
        <p:xfrm>
          <a:off x="5863590" y="214191"/>
          <a:ext cx="4166903" cy="69456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val="20000"/>
                    </a:ext>
                  </a:extLst>
                </a:gridCol>
                <a:gridCol w="1594108">
                  <a:extLst>
                    <a:ext uri="{9D8B030D-6E8A-4147-A177-3AD203B41FA5}">
                      <a16:colId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900" b="0" u="none" strike="noStrike" kern="1200" cap="none" normalizeH="0" baseline="0" noProof="0" dirty="0">
                          <a:ln>
                            <a:noFill/>
                          </a:ln>
                          <a:solidFill>
                            <a:srgbClr val="FF0000"/>
                          </a:solidFill>
                          <a:effectLst/>
                          <a:latin typeface="+mn-lt"/>
                          <a:ea typeface="+mn-ea"/>
                          <a:cs typeface="+mn-cs"/>
                        </a:rPr>
                        <a:t>Jason Choi &amp; Kyle Cummings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l"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Financial Accounting</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38" name="Tabelle 20">
            <a:extLst>
              <a:ext uri="{FF2B5EF4-FFF2-40B4-BE49-F238E27FC236}">
                <a16:creationId xmlns:a16="http://schemas.microsoft.com/office/drawing/2014/main" id="{EC9F2797-F988-44CB-8382-693DBC8A0F21}"/>
              </a:ext>
            </a:extLst>
          </p:cNvPr>
          <p:cNvGraphicFramePr>
            <a:graphicFrameLocks noGrp="1"/>
          </p:cNvGraphicFramePr>
          <p:nvPr>
            <p:extLst>
              <p:ext uri="{D42A27DB-BD31-4B8C-83A1-F6EECF244321}">
                <p14:modId xmlns:p14="http://schemas.microsoft.com/office/powerpoint/2010/main" val="3632503751"/>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val="20000"/>
                    </a:ext>
                  </a:extLst>
                </a:gridCol>
                <a:gridCol w="801637">
                  <a:extLst>
                    <a:ext uri="{9D8B030D-6E8A-4147-A177-3AD203B41FA5}">
                      <a16:colId xmlns:a16="http://schemas.microsoft.com/office/drawing/2014/main" val="20001"/>
                    </a:ext>
                  </a:extLst>
                </a:gridCol>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44E3C0C7-7427-4CB3-B854-12CD21E5D4DD}"/>
              </a:ext>
            </a:extLst>
          </p:cNvPr>
          <p:cNvSpPr txBox="1"/>
          <p:nvPr/>
        </p:nvSpPr>
        <p:spPr bwMode="gray">
          <a:xfrm>
            <a:off x="217731" y="1664065"/>
            <a:ext cx="6377379" cy="3492473"/>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p:txBody>
      </p:sp>
      <p:sp>
        <p:nvSpPr>
          <p:cNvPr id="62" name="Rectangle 61"/>
          <p:cNvSpPr/>
          <p:nvPr/>
        </p:nvSpPr>
        <p:spPr bwMode="gray">
          <a:xfrm>
            <a:off x="4946487" y="1683556"/>
            <a:ext cx="1612348" cy="38363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a:cs typeface="Arial"/>
              </a:rPr>
              <a:t>Decisions Impacted</a:t>
            </a:r>
          </a:p>
        </p:txBody>
      </p:sp>
      <p:sp>
        <p:nvSpPr>
          <p:cNvPr id="67" name="Rectangle 66"/>
          <p:cNvSpPr/>
          <p:nvPr/>
        </p:nvSpPr>
        <p:spPr bwMode="gray">
          <a:xfrm>
            <a:off x="4946487" y="2212238"/>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kumimoji="0" lang="de-DE" sz="1000" b="1" i="0" u="none" strike="noStrike" kern="1200" cap="none" spc="0" normalizeH="0" baseline="0" noProof="0" dirty="0">
                <a:ln>
                  <a:noFill/>
                </a:ln>
                <a:solidFill>
                  <a:schemeClr val="tx1"/>
                </a:solidFill>
                <a:effectLst/>
                <a:uLnTx/>
                <a:uFillTx/>
                <a:latin typeface="Arial"/>
                <a:cs typeface="Arial"/>
              </a:rPr>
              <a:t>Fraud detection</a:t>
            </a:r>
          </a:p>
        </p:txBody>
      </p:sp>
      <p:sp>
        <p:nvSpPr>
          <p:cNvPr id="68" name="Rectangle 67"/>
          <p:cNvSpPr/>
          <p:nvPr/>
        </p:nvSpPr>
        <p:spPr bwMode="gray">
          <a:xfrm>
            <a:off x="4946487" y="3269601"/>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lang="de-DE" sz="1000" b="1" dirty="0">
                <a:solidFill>
                  <a:schemeClr val="tx1"/>
                </a:solidFill>
                <a:latin typeface="Arial"/>
                <a:cs typeface="Arial"/>
              </a:rPr>
              <a:t>Assist Regulators</a:t>
            </a:r>
            <a:endParaRPr kumimoji="0" lang="de-DE" sz="1000" b="1" i="0" u="none" strike="noStrike" kern="1200" cap="none" spc="0" normalizeH="0" baseline="0" noProof="0" dirty="0">
              <a:ln>
                <a:noFill/>
              </a:ln>
              <a:solidFill>
                <a:schemeClr val="tx1"/>
              </a:solidFill>
              <a:effectLst/>
              <a:uLnTx/>
              <a:uFillTx/>
              <a:latin typeface="Arial"/>
              <a:cs typeface="Arial"/>
            </a:endParaRPr>
          </a:p>
        </p:txBody>
      </p:sp>
      <p:sp>
        <p:nvSpPr>
          <p:cNvPr id="69" name="Rectangle 68"/>
          <p:cNvSpPr/>
          <p:nvPr/>
        </p:nvSpPr>
        <p:spPr bwMode="gray">
          <a:xfrm>
            <a:off x="4946487" y="2740920"/>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lang="de-DE" sz="1000" b="1" dirty="0">
                <a:solidFill>
                  <a:schemeClr val="tx1"/>
                </a:solidFill>
                <a:latin typeface="Arial"/>
                <a:cs typeface="Arial"/>
              </a:rPr>
              <a:t>Hedging Portfolio</a:t>
            </a:r>
            <a:endParaRPr kumimoji="0" lang="de-DE" sz="1000" b="1" i="0" u="none" strike="noStrike" kern="1200" cap="none" spc="0" normalizeH="0" baseline="0" noProof="0" dirty="0">
              <a:ln>
                <a:noFill/>
              </a:ln>
              <a:solidFill>
                <a:schemeClr val="tx1"/>
              </a:solidFill>
              <a:effectLst/>
              <a:uLnTx/>
              <a:uFillTx/>
              <a:latin typeface="Arial"/>
              <a:cs typeface="Arial"/>
            </a:endParaRPr>
          </a:p>
        </p:txBody>
      </p:sp>
      <p:sp>
        <p:nvSpPr>
          <p:cNvPr id="34" name="Rectangle 33">
            <a:extLst>
              <a:ext uri="{FF2B5EF4-FFF2-40B4-BE49-F238E27FC236}">
                <a16:creationId xmlns:a16="http://schemas.microsoft.com/office/drawing/2014/main" id="{7FEF880A-B802-6143-8609-ABA8D0A18AE7}"/>
              </a:ext>
            </a:extLst>
          </p:cNvPr>
          <p:cNvSpPr/>
          <p:nvPr/>
        </p:nvSpPr>
        <p:spPr bwMode="gray">
          <a:xfrm>
            <a:off x="4946487" y="3725610"/>
            <a:ext cx="1612348" cy="383637"/>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
                <a:srgbClr val="00BCFF"/>
              </a:buClr>
              <a:buSzTx/>
              <a:buFont typeface="Wingdings" panose="05000000000000000000" pitchFamily="2" charset="2"/>
              <a:buChar char="§"/>
              <a:tabLst/>
              <a:defRPr/>
            </a:pPr>
            <a:r>
              <a:rPr kumimoji="0" lang="de-DE" sz="900" b="1" i="0" u="none" strike="noStrike" kern="1200" cap="none" spc="0" normalizeH="0" baseline="0" noProof="0" dirty="0">
                <a:ln>
                  <a:noFill/>
                </a:ln>
                <a:solidFill>
                  <a:schemeClr val="tx1"/>
                </a:solidFill>
                <a:effectLst/>
                <a:uLnTx/>
                <a:uFillTx/>
                <a:latin typeface="Arial"/>
                <a:cs typeface="Arial"/>
              </a:rPr>
              <a:t>Allow Consumers to avoid fraudulent firms</a:t>
            </a:r>
          </a:p>
        </p:txBody>
      </p:sp>
      <p:sp>
        <p:nvSpPr>
          <p:cNvPr id="5" name="TextBox 4">
            <a:extLst>
              <a:ext uri="{FF2B5EF4-FFF2-40B4-BE49-F238E27FC236}">
                <a16:creationId xmlns:a16="http://schemas.microsoft.com/office/drawing/2014/main" id="{3EE1B5E8-2E64-4C22-9228-AD25D57B7E4C}"/>
              </a:ext>
            </a:extLst>
          </p:cNvPr>
          <p:cNvSpPr txBox="1"/>
          <p:nvPr/>
        </p:nvSpPr>
        <p:spPr bwMode="gray">
          <a:xfrm>
            <a:off x="312556" y="1875374"/>
            <a:ext cx="4536755" cy="3056959"/>
          </a:xfrm>
          <a:prstGeom prst="rect">
            <a:avLst/>
          </a:prstGeom>
          <a:noFill/>
        </p:spPr>
        <p:txBody>
          <a:bodyPr wrap="square" lIns="0" tIns="0" rIns="0" bIns="0" rtlCol="0">
            <a:noAutofit/>
          </a:bodyPr>
          <a:lstStyle/>
          <a:p>
            <a:r>
              <a:rPr lang="en-US" sz="1000" b="1" dirty="0"/>
              <a:t>Description: </a:t>
            </a:r>
            <a:r>
              <a:rPr lang="en-US" sz="1000" dirty="0">
                <a:effectLst/>
                <a:ea typeface="Calibri" panose="020F0502020204030204" pitchFamily="34" charset="0"/>
              </a:rPr>
              <a:t>Congruent with prior literature studying this topic, we seek to model detected material accounting misstatements as disclosed in the Security and Exchange Commission’s Accounting and Auditing Enforcement Releases (AAERs), as our variable of interest. By tuning and validating prior predictive models with cotemporaneous data, we seek to increase their predictive accuracy </a:t>
            </a:r>
            <a:r>
              <a:rPr lang="en-US" sz="1000" i="1" dirty="0">
                <a:effectLst/>
                <a:ea typeface="Calibri" panose="020F0502020204030204" pitchFamily="34" charset="0"/>
              </a:rPr>
              <a:t>out of sample</a:t>
            </a:r>
            <a:r>
              <a:rPr lang="en-US" sz="1000" dirty="0">
                <a:effectLst/>
                <a:ea typeface="Calibri" panose="020F0502020204030204" pitchFamily="34" charset="0"/>
              </a:rPr>
              <a:t> and thereby increase the perceived costs and risks to managers contemplating fraud.  Hence, our desired future-state is a decrease in </a:t>
            </a:r>
            <a:r>
              <a:rPr lang="en-US" sz="1000" i="1" dirty="0">
                <a:effectLst/>
                <a:ea typeface="Calibri" panose="020F0502020204030204" pitchFamily="34" charset="0"/>
              </a:rPr>
              <a:t>occurrences </a:t>
            </a:r>
            <a:r>
              <a:rPr lang="en-US" sz="1000" dirty="0">
                <a:effectLst/>
                <a:ea typeface="Calibri" panose="020F0502020204030204" pitchFamily="34" charset="0"/>
              </a:rPr>
              <a:t>of fraud and a commensurate diminished risk premium such fraud entails. </a:t>
            </a:r>
            <a:r>
              <a:rPr lang="en-US" sz="1000" b="1" dirty="0"/>
              <a:t>  </a:t>
            </a:r>
          </a:p>
          <a:p>
            <a:endParaRPr lang="en-US" sz="1000" b="1" dirty="0"/>
          </a:p>
          <a:p>
            <a:r>
              <a:rPr lang="en-US" sz="1000" b="1" dirty="0"/>
              <a:t>Deliverables:</a:t>
            </a:r>
          </a:p>
          <a:p>
            <a:endParaRPr lang="en-US" sz="1000" b="1" dirty="0"/>
          </a:p>
          <a:p>
            <a:pPr marL="628650" lvl="1" indent="-171450">
              <a:buFont typeface="Arial" panose="020B0604020202020204" pitchFamily="34" charset="0"/>
              <a:buChar char="•"/>
            </a:pPr>
            <a:r>
              <a:rPr lang="en-US" sz="1000" b="1" dirty="0"/>
              <a:t>Our Developed Fraud Prediction Model in </a:t>
            </a:r>
            <a:r>
              <a:rPr lang="en-US" sz="1000" b="1" dirty="0" err="1"/>
              <a:t>Jupyter</a:t>
            </a:r>
            <a:r>
              <a:rPr lang="en-US" sz="1000" b="1"/>
              <a:t> Notebook</a:t>
            </a:r>
            <a:endParaRPr lang="en-US" sz="1000" b="1" dirty="0"/>
          </a:p>
          <a:p>
            <a:pPr marL="628650" lvl="1" indent="-171450">
              <a:buFont typeface="Arial" panose="020B0604020202020204" pitchFamily="34" charset="0"/>
              <a:buChar char="•"/>
            </a:pPr>
            <a:r>
              <a:rPr lang="en-US" sz="1000" b="1" dirty="0"/>
              <a:t>Mid-Semester Project Report</a:t>
            </a:r>
          </a:p>
          <a:p>
            <a:pPr marL="628650" lvl="1" indent="-171450">
              <a:buFont typeface="Arial" panose="020B0604020202020204" pitchFamily="34" charset="0"/>
              <a:buChar char="•"/>
            </a:pPr>
            <a:r>
              <a:rPr lang="en-US" sz="1000" b="1" dirty="0"/>
              <a:t>Mid-Semester Project Presentation</a:t>
            </a:r>
          </a:p>
          <a:p>
            <a:pPr marL="628650" lvl="1" indent="-171450">
              <a:buFont typeface="Arial" panose="020B0604020202020204" pitchFamily="34" charset="0"/>
              <a:buChar char="•"/>
            </a:pPr>
            <a:r>
              <a:rPr lang="en-US" sz="1000" b="1" dirty="0"/>
              <a:t>¾-Semester Project Report</a:t>
            </a:r>
          </a:p>
          <a:p>
            <a:pPr marL="628650" lvl="1" indent="-171450">
              <a:buFont typeface="Arial" panose="020B0604020202020204" pitchFamily="34" charset="0"/>
              <a:buChar char="•"/>
            </a:pPr>
            <a:r>
              <a:rPr lang="en-US" sz="1000" b="1" dirty="0"/>
              <a:t>Final Project Report</a:t>
            </a:r>
          </a:p>
          <a:p>
            <a:pPr marL="628650" lvl="1" indent="-171450">
              <a:buFont typeface="Arial" panose="020B0604020202020204" pitchFamily="34" charset="0"/>
              <a:buChar char="•"/>
            </a:pPr>
            <a:r>
              <a:rPr lang="en-US" sz="1000" b="1" dirty="0"/>
              <a:t>Final Presentation</a:t>
            </a:r>
          </a:p>
        </p:txBody>
      </p:sp>
    </p:spTree>
    <p:extLst>
      <p:ext uri="{BB962C8B-B14F-4D97-AF65-F5344CB8AC3E}">
        <p14:creationId xmlns:p14="http://schemas.microsoft.com/office/powerpoint/2010/main" val="4223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2jRK_CtRPKjNvxmzW7QiQ"/>
</p:tagLst>
</file>

<file path=ppt/theme/theme1.xml><?xml version="1.0" encoding="utf-8"?>
<a:theme xmlns:a="http://schemas.openxmlformats.org/drawingml/2006/main" name="PR_BAG_PPT-master_16-9_2017-11-20">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a:defRPr dirty="0" err="1" smtClean="0"/>
        </a:defPPr>
      </a:lstStyle>
    </a:txDef>
  </a:objectDefaults>
  <a:extraClrSchemeLst/>
  <a:custClrLst>
    <a:custClr name="Raspberry">
      <a:srgbClr val="D30F4B"/>
    </a:custClr>
    <a:custClr name="Fuschia">
      <a:srgbClr val="FF3162"/>
    </a:custClr>
    <a:custClr name="DarkPurple">
      <a:srgbClr val="443247"/>
    </a:custClr>
    <a:custClr name="MidPurple">
      <a:srgbClr val="624963"/>
    </a:custClr>
    <a:custClr name="DarkBlue">
      <a:srgbClr val="10384F"/>
    </a:custClr>
    <a:custClr name="MidBlue">
      <a:srgbClr val="00617F"/>
    </a:custClr>
    <a:custClr name="Blue">
      <a:srgbClr val="0091DF"/>
    </a:custClr>
    <a:custClr name="BrightBlue">
      <a:srgbClr val="00BCFF"/>
    </a:custClr>
    <a:custClr name="DarkGreen">
      <a:srgbClr val="004422"/>
    </a:custClr>
    <a:custClr name="MidGreen">
      <a:srgbClr val="2B6640"/>
    </a:custClr>
    <a:custClr name="Green">
      <a:srgbClr val="66B512"/>
    </a:custClr>
    <a:custClr name="BrightGreen">
      <a:srgbClr val="89D329"/>
    </a:custClr>
    <a:custClr name="TrafficLightRed">
      <a:srgbClr val="CC0000"/>
    </a:custClr>
    <a:custClr name="TrafficLightYellow">
      <a:srgbClr val="FFCC00"/>
    </a:custClr>
    <a:custClr name="TrafficLightGreen">
      <a:srgbClr val="66B512"/>
    </a:custClr>
  </a:custClrLst>
  <a:extLst>
    <a:ext uri="{05A4C25C-085E-4340-85A3-A5531E510DB2}">
      <thm15:themeFamily xmlns:thm15="http://schemas.microsoft.com/office/thememl/2012/main" name="IRB Deck based on IC Deck" id="{0C415F6D-2965-460C-A5FD-C1EB88E93381}" vid="{F262764C-EA5D-449D-8081-20CBC0635537}"/>
    </a:ext>
  </a:extLst>
</a:theme>
</file>

<file path=ppt/theme/theme2.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yer 2017">
      <a:dk1>
        <a:srgbClr val="000000"/>
      </a:dk1>
      <a:lt1>
        <a:srgbClr val="FFFFFF"/>
      </a:lt1>
      <a:dk2>
        <a:srgbClr val="FF3162"/>
      </a:dk2>
      <a:lt2>
        <a:srgbClr val="624963"/>
      </a:lt2>
      <a:accent1>
        <a:srgbClr val="10384F"/>
      </a:accent1>
      <a:accent2>
        <a:srgbClr val="00BCFF"/>
      </a:accent2>
      <a:accent3>
        <a:srgbClr val="004422"/>
      </a:accent3>
      <a:accent4>
        <a:srgbClr val="89D329"/>
      </a:accent4>
      <a:accent5>
        <a:srgbClr val="443247"/>
      </a:accent5>
      <a:accent6>
        <a:srgbClr val="D30F4B"/>
      </a:accent6>
      <a:hlink>
        <a:srgbClr val="00BCFF"/>
      </a:hlink>
      <a:folHlink>
        <a:srgbClr val="89D329"/>
      </a:folHlink>
    </a:clrScheme>
    <a:fontScheme name="Arial">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04EC6E5D20CA4DBF79A34C0D2C4460" ma:contentTypeVersion="12" ma:contentTypeDescription="Create a new document." ma:contentTypeScope="" ma:versionID="b0537743ee3f8a7aa4d1b40fa4d26f85">
  <xsd:schema xmlns:xsd="http://www.w3.org/2001/XMLSchema" xmlns:xs="http://www.w3.org/2001/XMLSchema" xmlns:p="http://schemas.microsoft.com/office/2006/metadata/properties" xmlns:ns3="2e428321-0d87-4c1a-99cd-20483b5cdda4" xmlns:ns4="fa1142ea-44b1-4ffc-be28-0d8aed7904ba" targetNamespace="http://schemas.microsoft.com/office/2006/metadata/properties" ma:root="true" ma:fieldsID="3179c9d84715d7826801589c356a2678" ns3:_="" ns4:_="">
    <xsd:import namespace="2e428321-0d87-4c1a-99cd-20483b5cdda4"/>
    <xsd:import namespace="fa1142ea-44b1-4ffc-be28-0d8aed7904b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DateTaken" minOccurs="0"/>
                <xsd:element ref="ns4:MediaServiceAutoTag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28321-0d87-4c1a-99cd-20483b5cdd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1142ea-44b1-4ffc-be28-0d8aed7904b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E5D103-2F84-4968-8723-2C70E1A62AAC}">
  <ds:schemaRefs>
    <ds:schemaRef ds:uri="http://schemas.microsoft.com/sharepoint/v3/contenttype/forms"/>
  </ds:schemaRefs>
</ds:datastoreItem>
</file>

<file path=customXml/itemProps2.xml><?xml version="1.0" encoding="utf-8"?>
<ds:datastoreItem xmlns:ds="http://schemas.openxmlformats.org/officeDocument/2006/customXml" ds:itemID="{BADEE82A-F99D-43F9-B825-2BC8A5EBF6F5}">
  <ds:schemaRefs>
    <ds:schemaRef ds:uri="http://purl.org/dc/elements/1.1/"/>
    <ds:schemaRef ds:uri="http://schemas.openxmlformats.org/package/2006/metadata/core-properties"/>
    <ds:schemaRef ds:uri="2e428321-0d87-4c1a-99cd-20483b5cdda4"/>
    <ds:schemaRef ds:uri="http://purl.org/dc/terms/"/>
    <ds:schemaRef ds:uri="fa1142ea-44b1-4ffc-be28-0d8aed7904ba"/>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FE8AA79-B780-4CDD-AC68-22DA3FF91B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428321-0d87-4c1a-99cd-20483b5cdda4"/>
    <ds:schemaRef ds:uri="fa1142ea-44b1-4ffc-be28-0d8aed7904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3030</TotalTime>
  <Words>279</Words>
  <Application>Microsoft Office PowerPoint</Application>
  <PresentationFormat>Custom</PresentationFormat>
  <Paragraphs>32</Paragraphs>
  <Slides>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Wingdings</vt:lpstr>
      <vt:lpstr>PR_BAG_PPT-master_16-9_2017-11-20</vt:lpstr>
      <vt:lpstr>think-cell Slide</vt:lpstr>
      <vt:lpstr>Using Machine Learning To Predict Accounting Fraud 03/06/22</vt:lpstr>
    </vt:vector>
  </TitlesOfParts>
  <Company>Bayer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 Presentation 2019-07</dc:title>
  <dc:creator>Sylvia Witczak;friedrich.grote@bayer.com</dc:creator>
  <cp:keywords>Classification: Restricted</cp:keywords>
  <cp:lastModifiedBy>Kyle Cummings</cp:lastModifiedBy>
  <cp:revision>280</cp:revision>
  <cp:lastPrinted>2019-09-27T14:27:47Z</cp:lastPrinted>
  <dcterms:created xsi:type="dcterms:W3CDTF">2019-07-08T09:13:45Z</dcterms:created>
  <dcterms:modified xsi:type="dcterms:W3CDTF">2022-03-06T18:14:52Z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LabelPos">
    <vt:lpwstr>836;514;810;514;854;514</vt:lpwstr>
  </property>
  <property fmtid="{D5CDD505-2E9C-101B-9397-08002B2CF9AE}" pid="3" name="ContentTypeId">
    <vt:lpwstr>0x010100F304EC6E5D20CA4DBF79A34C0D2C4460</vt:lpwstr>
  </property>
  <property fmtid="{D5CDD505-2E9C-101B-9397-08002B2CF9AE}" pid="4" name="_dlc_policyId">
    <vt:lpwstr>0x0101|-2126682137</vt:lpwstr>
  </property>
  <property fmtid="{D5CDD505-2E9C-101B-9397-08002B2CF9AE}" pid="5" name="ItemRetentionFormula">
    <vt:lpwstr>&lt;formula id="Bayer SharePoint Retention Policy 2.1" /&gt;</vt:lpwstr>
  </property>
  <property fmtid="{D5CDD505-2E9C-101B-9397-08002B2CF9AE}" pid="6" name="DataClassBayerRetention">
    <vt:lpwstr>2;#Long-Term|450f2ec9-198b-4bf0-b08c-74a80f1899d3</vt:lpwstr>
  </property>
  <property fmtid="{D5CDD505-2E9C-101B-9397-08002B2CF9AE}" pid="7" name="Classification">
    <vt:lpwstr>Restricted</vt:lpwstr>
  </property>
  <property fmtid="{D5CDD505-2E9C-101B-9397-08002B2CF9AE}" pid="8" name="MSIP_Label_2c76c141-ac86-40e5-abf2-c6f60e474cee_Enabled">
    <vt:lpwstr>True</vt:lpwstr>
  </property>
  <property fmtid="{D5CDD505-2E9C-101B-9397-08002B2CF9AE}" pid="9" name="MSIP_Label_2c76c141-ac86-40e5-abf2-c6f60e474cee_SiteId">
    <vt:lpwstr>fcb2b37b-5da0-466b-9b83-0014b67a7c78</vt:lpwstr>
  </property>
  <property fmtid="{D5CDD505-2E9C-101B-9397-08002B2CF9AE}" pid="10" name="MSIP_Label_2c76c141-ac86-40e5-abf2-c6f60e474cee_Owner">
    <vt:lpwstr>rishi.unnikrishnan@bayer.com</vt:lpwstr>
  </property>
  <property fmtid="{D5CDD505-2E9C-101B-9397-08002B2CF9AE}" pid="11" name="MSIP_Label_2c76c141-ac86-40e5-abf2-c6f60e474cee_SetDate">
    <vt:lpwstr>2020-03-03T10:20:56.1485995Z</vt:lpwstr>
  </property>
  <property fmtid="{D5CDD505-2E9C-101B-9397-08002B2CF9AE}" pid="12" name="MSIP_Label_2c76c141-ac86-40e5-abf2-c6f60e474cee_Name">
    <vt:lpwstr>RESTRICTED</vt:lpwstr>
  </property>
  <property fmtid="{D5CDD505-2E9C-101B-9397-08002B2CF9AE}" pid="13" name="MSIP_Label_2c76c141-ac86-40e5-abf2-c6f60e474cee_Application">
    <vt:lpwstr>Microsoft Azure Information Protection</vt:lpwstr>
  </property>
  <property fmtid="{D5CDD505-2E9C-101B-9397-08002B2CF9AE}" pid="14" name="MSIP_Label_2c76c141-ac86-40e5-abf2-c6f60e474cee_Extended_MSFT_Method">
    <vt:lpwstr>Automatic</vt:lpwstr>
  </property>
  <property fmtid="{D5CDD505-2E9C-101B-9397-08002B2CF9AE}" pid="15" name="Sensitivity">
    <vt:lpwstr>RESTRICTED</vt:lpwstr>
  </property>
  <property fmtid="{D5CDD505-2E9C-101B-9397-08002B2CF9AE}" pid="16" name="_dlc_DocIdItemGuid">
    <vt:lpwstr>3990cb75-2493-4afa-bbc6-d46f7ef55650</vt:lpwstr>
  </property>
  <property fmtid="{D5CDD505-2E9C-101B-9397-08002B2CF9AE}" pid="17" name="c2b5fb8256bd435bb7806ac3891e195b">
    <vt:lpwstr>Long-Term|450f2ec9-198b-4bf0-b08c-74a80f1899d3</vt:lpwstr>
  </property>
</Properties>
</file>