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58" r:id="rId4"/>
    <p:sldId id="288" r:id="rId5"/>
    <p:sldId id="285" r:id="rId6"/>
    <p:sldId id="286" r:id="rId7"/>
    <p:sldId id="259" r:id="rId8"/>
    <p:sldId id="287" r:id="rId9"/>
    <p:sldId id="280" r:id="rId10"/>
  </p:sldIdLst>
  <p:sldSz cx="9144000" cy="6858000" type="screen4x3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00"/>
    <a:srgbClr val="ED9E46"/>
    <a:srgbClr val="45A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629005F-6F51-428E-A7CB-954F0E277CB8}">
  <a:tblStyle styleId="{3629005F-6F51-428E-A7CB-954F0E277CB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1382" autoAdjust="0"/>
  </p:normalViewPr>
  <p:slideViewPr>
    <p:cSldViewPr snapToGrid="0">
      <p:cViewPr varScale="1">
        <p:scale>
          <a:sx n="62" d="100"/>
          <a:sy n="62" d="100"/>
        </p:scale>
        <p:origin x="18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479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747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6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43450" y="3874950"/>
            <a:ext cx="6154500" cy="158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800"/>
            </a:lvl1pPr>
            <a:lvl2pPr lvl="1" algn="ctr">
              <a:spcBef>
                <a:spcPts val="0"/>
              </a:spcBef>
              <a:buSzPct val="100000"/>
              <a:defRPr sz="5800"/>
            </a:lvl2pPr>
            <a:lvl3pPr lvl="2" algn="ctr">
              <a:spcBef>
                <a:spcPts val="0"/>
              </a:spcBef>
              <a:buSzPct val="100000"/>
              <a:defRPr sz="5800"/>
            </a:lvl3pPr>
            <a:lvl4pPr lvl="3" algn="ctr">
              <a:spcBef>
                <a:spcPts val="0"/>
              </a:spcBef>
              <a:buSzPct val="100000"/>
              <a:defRPr sz="5800"/>
            </a:lvl4pPr>
            <a:lvl5pPr lvl="4" algn="ctr">
              <a:spcBef>
                <a:spcPts val="0"/>
              </a:spcBef>
              <a:buSzPct val="100000"/>
              <a:defRPr sz="5800"/>
            </a:lvl5pPr>
            <a:lvl6pPr lvl="5" algn="ctr">
              <a:spcBef>
                <a:spcPts val="0"/>
              </a:spcBef>
              <a:buSzPct val="100000"/>
              <a:defRPr sz="5800"/>
            </a:lvl6pPr>
            <a:lvl7pPr lvl="6" algn="ctr">
              <a:spcBef>
                <a:spcPts val="0"/>
              </a:spcBef>
              <a:buSzPct val="100000"/>
              <a:defRPr sz="5800"/>
            </a:lvl7pPr>
            <a:lvl8pPr lvl="7" algn="ctr">
              <a:spcBef>
                <a:spcPts val="0"/>
              </a:spcBef>
              <a:buSzPct val="100000"/>
              <a:defRPr sz="5800"/>
            </a:lvl8pPr>
            <a:lvl9pPr lvl="8" algn="ctr">
              <a:spcBef>
                <a:spcPts val="0"/>
              </a:spcBef>
              <a:buSzPct val="100000"/>
              <a:defRPr sz="5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81050" y="5857225"/>
            <a:ext cx="6016799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- Teal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65775" y="2111125"/>
            <a:ext cx="60092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81675" y="4658725"/>
            <a:ext cx="6093599" cy="109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81050" y="4074025"/>
            <a:ext cx="6016799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- Gold">
    <p:bg>
      <p:bgPr>
        <a:solidFill>
          <a:srgbClr val="ED9E46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65775" y="2111125"/>
            <a:ext cx="60092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81675" y="4658725"/>
            <a:ext cx="6093599" cy="109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1050" y="4074025"/>
            <a:ext cx="6016799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Teal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513800" y="2882400"/>
            <a:ext cx="6116400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</a:p>
        </p:txBody>
      </p:sp>
      <p:sp>
        <p:nvSpPr>
          <p:cNvPr id="22" name="Shape 22"/>
          <p:cNvSpPr/>
          <p:nvPr/>
        </p:nvSpPr>
        <p:spPr>
          <a:xfrm>
            <a:off x="2584275" y="608747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584275" y="60222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199" cy="375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1490900"/>
            <a:ext cx="412800" cy="34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- Gold">
    <p:bg>
      <p:bgPr>
        <a:solidFill>
          <a:srgbClr val="ED9E46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2469612"/>
            <a:ext cx="3561000" cy="4098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sz="2400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5131069" y="2469500"/>
            <a:ext cx="3600000" cy="4098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sz="2400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1490900"/>
            <a:ext cx="412800" cy="34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 - Gold">
    <p:bg>
      <p:bgPr>
        <a:solidFill>
          <a:srgbClr val="ED9E46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588700" y="5875075"/>
            <a:ext cx="7966499" cy="37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584275" y="60222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Gold">
    <p:bg>
      <p:bgPr>
        <a:solidFill>
          <a:srgbClr val="ED9E46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FD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199" cy="3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○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buChar char="●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60" r:id="rId7"/>
    <p:sldLayoutId id="2147483663" r:id="rId8"/>
    <p:sldLayoutId id="214748366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443450" y="3874950"/>
            <a:ext cx="6154500" cy="158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 dirty="0">
                <a:latin typeface="Montserrat" panose="00000500000000000000" charset="0"/>
              </a:rPr>
              <a:t>Cisco</a:t>
            </a:r>
            <a:r>
              <a:rPr lang="en-AU" dirty="0"/>
              <a:t> UCS</a:t>
            </a:r>
            <a:r>
              <a:rPr lang="en" dirty="0"/>
              <a:t> </a:t>
            </a:r>
            <a:r>
              <a:rPr lang="en-AU" dirty="0" err="1">
                <a:solidFill>
                  <a:srgbClr val="FFC800"/>
                </a:solidFill>
              </a:rPr>
              <a:t>PowerTool</a:t>
            </a:r>
            <a:r>
              <a:rPr lang="en" dirty="0">
                <a:solidFill>
                  <a:srgbClr val="FFC800"/>
                </a:solidFill>
              </a:rPr>
              <a:t> </a:t>
            </a:r>
            <a:r>
              <a:rPr lang="en-AU" dirty="0"/>
              <a:t>in Action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dirty="0"/>
              <a:t>Agenda</a:t>
            </a:r>
            <a:endParaRPr lang="en" dirty="0"/>
          </a:p>
        </p:txBody>
      </p:sp>
      <p:sp>
        <p:nvSpPr>
          <p:cNvPr id="83" name="Shape 83"/>
          <p:cNvSpPr txBox="1"/>
          <p:nvPr/>
        </p:nvSpPr>
        <p:spPr>
          <a:xfrm>
            <a:off x="796770" y="2602822"/>
            <a:ext cx="7550459" cy="22355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AU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Cisco UCS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PowerTool</a:t>
            </a:r>
            <a:endParaRPr lang="en-US"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What can you do with it</a:t>
            </a:r>
          </a:p>
          <a:p>
            <a:pPr marL="342900" lvl="0" indent="-342900" rtl="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How do we get started</a:t>
            </a:r>
          </a:p>
          <a:p>
            <a:pPr marL="342900" lvl="0" indent="-342900" rtl="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Live Demo</a:t>
            </a:r>
          </a:p>
          <a:p>
            <a:pPr marL="342900" lvl="0" indent="-342900" rtl="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Wrap-up</a:t>
            </a:r>
            <a:endParaRPr lang="en"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1981200" y="670200"/>
            <a:ext cx="6047100" cy="114972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sz="6600" dirty="0"/>
              <a:t>Who am I?</a:t>
            </a:r>
            <a:endParaRPr lang="en" sz="6600" dirty="0"/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026375" y="2186550"/>
            <a:ext cx="6001800" cy="15154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sz="3600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MARK UKOTIC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Technical</a:t>
            </a:r>
            <a:r>
              <a:rPr lang="en-AU" sz="2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Specialist @ Optus</a:t>
            </a:r>
            <a:endParaRPr lang="en" sz="24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2088642" y="5220069"/>
            <a:ext cx="4525220" cy="14443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dirty="0">
                <a:latin typeface="Montserrat" panose="020B0604020202020204" charset="0"/>
              </a:rPr>
              <a:t>blog.ukotic.net</a:t>
            </a:r>
            <a:endParaRPr lang="en" dirty="0">
              <a:latin typeface="Montserrat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ontserrat" panose="020B0604020202020204" charset="0"/>
              </a:rPr>
              <a:t>@</a:t>
            </a:r>
            <a:r>
              <a:rPr lang="en-AU" dirty="0" err="1">
                <a:latin typeface="Montserrat" panose="020B0604020202020204" charset="0"/>
              </a:rPr>
              <a:t>originaluko</a:t>
            </a:r>
            <a:endParaRPr lang="en" dirty="0">
              <a:latin typeface="Montserrat" panose="020B0604020202020204" charset="0"/>
            </a:endParaRPr>
          </a:p>
        </p:txBody>
      </p:sp>
      <p:pic>
        <p:nvPicPr>
          <p:cNvPr id="1028" name="Picture 4" descr="Mark Ukotic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5550"/>
            <a:ext cx="1638562" cy="163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26375" y="3927433"/>
            <a:ext cx="7341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20B0604020202020204" charset="0"/>
              </a:rPr>
              <a:t>VMware vExpert</a:t>
            </a:r>
          </a:p>
          <a:p>
            <a:r>
              <a:rPr lang="en-US" sz="2400" dirty="0">
                <a:solidFill>
                  <a:schemeClr val="bg1"/>
                </a:solidFill>
                <a:latin typeface="Montserrat" panose="020B0604020202020204" charset="0"/>
              </a:rPr>
              <a:t>Co-Leader of the Melbourne VMware User Group (VMUG)</a:t>
            </a:r>
            <a:endParaRPr lang="en-AU" sz="24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9E4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AU" dirty="0"/>
              <a:t>What is Cisco UCS </a:t>
            </a:r>
            <a:r>
              <a:rPr lang="en-AU" dirty="0" err="1"/>
              <a:t>PowerTool</a:t>
            </a:r>
            <a:endParaRPr lang="en" dirty="0"/>
          </a:p>
        </p:txBody>
      </p:sp>
      <p:sp>
        <p:nvSpPr>
          <p:cNvPr id="4" name="Shape 111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199" cy="375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 </a:t>
            </a:r>
            <a:r>
              <a:rPr lang="en-AU" dirty="0"/>
              <a:t>Collection of PowerShell modules</a:t>
            </a:r>
          </a:p>
          <a:p>
            <a:pPr marL="457200" indent="-228600"/>
            <a:r>
              <a:rPr lang="en-US" dirty="0"/>
              <a:t> Built on .NET Framework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 Used to help automate Cisco UCS Manager, Central standalone C / E Series</a:t>
            </a:r>
          </a:p>
          <a:p>
            <a:pPr marL="457200" indent="-228600"/>
            <a:r>
              <a:rPr lang="en-US" dirty="0"/>
              <a:t> Connects via the XML API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 Works off the Management Information Tree</a:t>
            </a:r>
          </a:p>
          <a:p>
            <a:pPr marL="228600"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04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FDC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dirty="0"/>
              <a:t>What can you do with it</a:t>
            </a:r>
            <a:endParaRPr lang="en" dirty="0"/>
          </a:p>
        </p:txBody>
      </p:sp>
      <p:sp>
        <p:nvSpPr>
          <p:cNvPr id="83" name="Shape 83"/>
          <p:cNvSpPr txBox="1"/>
          <p:nvPr/>
        </p:nvSpPr>
        <p:spPr>
          <a:xfrm>
            <a:off x="914400" y="2576188"/>
            <a:ext cx="8229600" cy="22355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Provision Blades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Create Service Profiles &amp; Templates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Update Firmware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Backup / Restore Configs</a:t>
            </a:r>
          </a:p>
          <a:p>
            <a:pPr marL="342900" lvl="0" indent="-342900" rtl="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Capacity Planning and Reporting</a:t>
            </a:r>
          </a:p>
          <a:p>
            <a:pPr marL="342900" lvl="0" indent="-342900" rtl="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Repetitive and mundane tasks </a:t>
            </a:r>
          </a:p>
          <a:p>
            <a:pPr marL="342900" lvl="0" indent="-342900" rtl="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Capture GUI actions to Cmdlet format (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ConvertTo-UCSCmdlet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en"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8282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9E46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 dirty="0"/>
              <a:t>How do </a:t>
            </a:r>
            <a:r>
              <a:rPr lang="en-AU"/>
              <a:t>we get </a:t>
            </a:r>
            <a:r>
              <a:rPr lang="en-AU" dirty="0"/>
              <a:t>started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199" cy="375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AU" dirty="0"/>
              <a:t> Windows for starter…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 </a:t>
            </a:r>
            <a:r>
              <a:rPr lang="en-AU" dirty="0"/>
              <a:t>PowerShell 3.0 or higher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 .</a:t>
            </a:r>
            <a:r>
              <a:rPr lang="en-AU" dirty="0"/>
              <a:t>NET 4.5 or higher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AU" dirty="0"/>
              <a:t> PowerShell 4.0 or higher for DSC</a:t>
            </a:r>
          </a:p>
          <a:p>
            <a:pPr marL="457200" lvl="1" indent="-228600"/>
            <a:endParaRPr lang="en-US" dirty="0"/>
          </a:p>
          <a:p>
            <a:pPr marL="457200" lvl="1" indent="-228600"/>
            <a:r>
              <a:rPr lang="en-US" sz="2800" dirty="0"/>
              <a:t>MSI file to install all the modules</a:t>
            </a:r>
            <a:endParaRPr lang="en" sz="28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489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565775" y="2111125"/>
            <a:ext cx="60092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dirty="0"/>
              <a:t>Live Demo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481675" y="4658725"/>
            <a:ext cx="6093599" cy="109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9E46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 dirty="0"/>
              <a:t>Wrap-up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561950" y="2175029"/>
            <a:ext cx="8020199" cy="40862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AU" dirty="0"/>
              <a:t> </a:t>
            </a:r>
            <a:r>
              <a:rPr lang="en-AU" dirty="0" err="1"/>
              <a:t>PowerTool</a:t>
            </a:r>
            <a:r>
              <a:rPr lang="en-AU" dirty="0"/>
              <a:t> is just a collection of PowerShell modules and cmdlets.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 Work smarter not harder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 </a:t>
            </a:r>
            <a:r>
              <a:rPr lang="en-US" dirty="0"/>
              <a:t>Automate your regular tasks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 </a:t>
            </a:r>
            <a:r>
              <a:rPr lang="en-AU" dirty="0"/>
              <a:t>Capacity Planning &amp; Reporting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 </a:t>
            </a:r>
            <a:r>
              <a:rPr lang="en-AU" dirty="0"/>
              <a:t>Take advantage of cmdlets like Get-Help and </a:t>
            </a:r>
            <a:r>
              <a:rPr lang="en-AU" dirty="0" err="1"/>
              <a:t>ConvertTo-UCSCmdlet</a:t>
            </a:r>
            <a:endParaRPr lang="en-AU" dirty="0"/>
          </a:p>
          <a:p>
            <a:pPr marL="685800" indent="-457200"/>
            <a:r>
              <a:rPr lang="en-AU" dirty="0"/>
              <a:t>Cisco UCS </a:t>
            </a:r>
            <a:r>
              <a:rPr lang="en-AU" dirty="0" err="1"/>
              <a:t>PowerTool</a:t>
            </a:r>
            <a:r>
              <a:rPr lang="en-AU" dirty="0"/>
              <a:t> Communities site  </a:t>
            </a:r>
          </a:p>
          <a:p>
            <a:pPr marL="457200" lvl="1" indent="-228600"/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14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FDC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ctrTitle" idx="4294967295"/>
          </p:nvPr>
        </p:nvSpPr>
        <p:spPr>
          <a:xfrm>
            <a:off x="457200" y="8157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/>
              <a:t>THANKS!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subTitle" idx="4294967295"/>
          </p:nvPr>
        </p:nvSpPr>
        <p:spPr>
          <a:xfrm>
            <a:off x="457200" y="2186550"/>
            <a:ext cx="6593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4294967295"/>
          </p:nvPr>
        </p:nvSpPr>
        <p:spPr>
          <a:xfrm>
            <a:off x="457200" y="3826275"/>
            <a:ext cx="4863899" cy="243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@</a:t>
            </a:r>
            <a:r>
              <a:rPr lang="en-AU" dirty="0" err="1"/>
              <a:t>originaluko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-AU" dirty="0"/>
              <a:t>b</a:t>
            </a:r>
            <a:r>
              <a:rPr lang="en" dirty="0"/>
              <a:t>log.ukotic.net</a:t>
            </a:r>
          </a:p>
        </p:txBody>
      </p:sp>
      <p:sp>
        <p:nvSpPr>
          <p:cNvPr id="343" name="Shape 343"/>
          <p:cNvSpPr/>
          <p:nvPr/>
        </p:nvSpPr>
        <p:spPr>
          <a:xfrm>
            <a:off x="581050" y="3363375"/>
            <a:ext cx="6016799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237</Words>
  <Application>Microsoft Office PowerPoint</Application>
  <PresentationFormat>On-screen Show (4:3)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Open Sans</vt:lpstr>
      <vt:lpstr>Arial</vt:lpstr>
      <vt:lpstr>Times New Roman</vt:lpstr>
      <vt:lpstr>Courier New</vt:lpstr>
      <vt:lpstr>Montserrat</vt:lpstr>
      <vt:lpstr>Mercutio template</vt:lpstr>
      <vt:lpstr>Cisco UCS PowerTool in Action</vt:lpstr>
      <vt:lpstr>Agenda</vt:lpstr>
      <vt:lpstr>Who am I?</vt:lpstr>
      <vt:lpstr>What is Cisco UCS PowerTool</vt:lpstr>
      <vt:lpstr>What can you do with it</vt:lpstr>
      <vt:lpstr>How do we get started</vt:lpstr>
      <vt:lpstr>Live Demo</vt:lpstr>
      <vt:lpstr>Wrap-up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Mark Ukotic</dc:creator>
  <cp:lastModifiedBy>Mark Ukotic</cp:lastModifiedBy>
  <cp:revision>34</cp:revision>
  <dcterms:modified xsi:type="dcterms:W3CDTF">2017-07-01T06:35:27Z</dcterms:modified>
</cp:coreProperties>
</file>