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7F3C-B50A-4D16-B0B7-3047866B80B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6F2B-3122-45E5-A4FF-9134973C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823" y="231160"/>
            <a:ext cx="264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Preprocessing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2207" y="231160"/>
            <a:ext cx="236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2. Clustering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75020" y="198120"/>
            <a:ext cx="0" cy="63046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60358" y="1001485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 Movie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76456" y="2598057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F/F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76456" y="4233455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Normalized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83396" y="5603242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3371444" y="1799771"/>
            <a:ext cx="16098" cy="7982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3387542" y="3396343"/>
            <a:ext cx="0" cy="83711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3387542" y="5031741"/>
            <a:ext cx="6940" cy="57150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884126" y="1001485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Density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884126" y="2496822"/>
            <a:ext cx="3222171" cy="798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Clusters Movie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1" idx="3"/>
            <a:endCxn id="21" idx="1"/>
          </p:cNvCxnSpPr>
          <p:nvPr/>
        </p:nvCxnSpPr>
        <p:spPr>
          <a:xfrm flipV="1">
            <a:off x="5005567" y="1400628"/>
            <a:ext cx="1878559" cy="460175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8495209" y="1799771"/>
            <a:ext cx="3" cy="69705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74243" y="5176520"/>
            <a:ext cx="3841932" cy="132624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Puff Analyzer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9" idx="3"/>
            <a:endCxn id="29" idx="0"/>
          </p:cNvCxnSpPr>
          <p:nvPr/>
        </p:nvCxnSpPr>
        <p:spPr>
          <a:xfrm>
            <a:off x="4998627" y="2997200"/>
            <a:ext cx="3496582" cy="2179320"/>
          </a:xfrm>
          <a:prstGeom prst="curvedConnector2">
            <a:avLst/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9" idx="0"/>
          </p:cNvCxnSpPr>
          <p:nvPr/>
        </p:nvCxnSpPr>
        <p:spPr>
          <a:xfrm>
            <a:off x="4998627" y="4632598"/>
            <a:ext cx="3496582" cy="543922"/>
          </a:xfrm>
          <a:prstGeom prst="curvedConnector2">
            <a:avLst/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2" idx="2"/>
            <a:endCxn id="29" idx="0"/>
          </p:cNvCxnSpPr>
          <p:nvPr/>
        </p:nvCxnSpPr>
        <p:spPr>
          <a:xfrm rot="5400000">
            <a:off x="7554505" y="4235813"/>
            <a:ext cx="1881412" cy="3"/>
          </a:xfrm>
          <a:prstGeom prst="curvedConnector3">
            <a:avLst>
              <a:gd name="adj1" fmla="val 50000"/>
            </a:avLst>
          </a:prstGeom>
          <a:ln w="66675">
            <a:solidFill>
              <a:schemeClr val="accent4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5273" y="3444340"/>
            <a:ext cx="320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High pass filter</a:t>
            </a:r>
          </a:p>
          <a:p>
            <a:r>
              <a:rPr lang="en-US" dirty="0" smtClean="0"/>
              <a:t>- Ratio by standard deviation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266" y="1832269"/>
            <a:ext cx="311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Subtract black level</a:t>
            </a:r>
          </a:p>
          <a:p>
            <a:r>
              <a:rPr lang="en-US" dirty="0" smtClean="0"/>
              <a:t>- </a:t>
            </a:r>
            <a:r>
              <a:rPr lang="en-US" dirty="0" smtClean="0"/>
              <a:t>Ratio by average of baseline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4623" y="5132825"/>
            <a:ext cx="14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Threshold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388427" y="1914518"/>
            <a:ext cx="17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Find Clusters</a:t>
            </a:r>
          </a:p>
        </p:txBody>
      </p:sp>
    </p:spTree>
    <p:extLst>
      <p:ext uri="{BB962C8B-B14F-4D97-AF65-F5344CB8AC3E}">
        <p14:creationId xmlns:p14="http://schemas.microsoft.com/office/powerpoint/2010/main" val="42567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Ellefsen</dc:creator>
  <cp:lastModifiedBy>Kyle Ellefsen</cp:lastModifiedBy>
  <cp:revision>5</cp:revision>
  <dcterms:created xsi:type="dcterms:W3CDTF">2016-03-07T22:34:56Z</dcterms:created>
  <dcterms:modified xsi:type="dcterms:W3CDTF">2016-03-07T23:11:03Z</dcterms:modified>
</cp:coreProperties>
</file>