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LEXER AND PARCER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Boolean Expression</a:t>
            </a:r>
          </a:p>
          <a:p>
            <a:r>
              <a:rPr lang="en-US" dirty="0">
                <a:solidFill>
                  <a:schemeClr val="tx1"/>
                </a:solidFill>
              </a:rPr>
              <a:t>Kyle Engreso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6FE-683B-4B71-8C62-C9C98C7B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06A-82DB-4DD2-85CE-F9046D52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(A &amp; B) | (A &amp; ~B)</a:t>
            </a:r>
          </a:p>
          <a:p>
            <a:pPr marL="0" indent="0">
              <a:buNone/>
            </a:pPr>
            <a:r>
              <a:rPr lang="en-US" sz="2000" dirty="0"/>
              <a:t>Answer: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D59D0-B920-46AE-9481-142AF200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0" y="1854372"/>
            <a:ext cx="6200273" cy="43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6FE-683B-4B71-8C62-C9C98C7B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06A-82DB-4DD2-85CE-F9046D52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effectLst/>
                <a:latin typeface="Consolas" panose="020B0609020204030204" pitchFamily="49" charset="0"/>
              </a:rPr>
              <a:t>(B|B)&amp;(A|~B)</a:t>
            </a:r>
          </a:p>
          <a:p>
            <a:pPr marL="0" indent="0">
              <a:buNone/>
            </a:pPr>
            <a:r>
              <a:rPr lang="en-US" sz="2000" dirty="0"/>
              <a:t>Answer: B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&amp; A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380C6-546F-4867-8507-1B3B80B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16" y="1047120"/>
            <a:ext cx="5213684" cy="52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6FE-683B-4B71-8C62-C9C98C7B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06A-82DB-4DD2-85CE-F9046D52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effectLst/>
                <a:latin typeface="Consolas" panose="020B0609020204030204" pitchFamily="49" charset="0"/>
              </a:rPr>
              <a:t>(A | B)|(B &amp; A)</a:t>
            </a:r>
          </a:p>
          <a:p>
            <a:pPr marL="0" indent="0">
              <a:buNone/>
            </a:pPr>
            <a:r>
              <a:rPr lang="en-US" sz="2000" dirty="0"/>
              <a:t>Answer: B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&amp; A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C4510-988F-4665-986E-E7A54FDA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71" y="3239332"/>
            <a:ext cx="7565359" cy="2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5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{C642F84B-5C06-4FF1-9C6B-76DCB443E1A2}tf78829772_win32</Template>
  <TotalTime>30</TotalTime>
  <Words>53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Consolas</vt:lpstr>
      <vt:lpstr>Garamond</vt:lpstr>
      <vt:lpstr>Sagona Book</vt:lpstr>
      <vt:lpstr>Sagona ExtraLight</vt:lpstr>
      <vt:lpstr>SavonVTI</vt:lpstr>
      <vt:lpstr>LEXER AND PARCER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LEXER AND PARCER</dc:title>
  <dc:creator>Kyle Engreso</dc:creator>
  <cp:lastModifiedBy>Kyle Engreso</cp:lastModifiedBy>
  <cp:revision>4</cp:revision>
  <dcterms:created xsi:type="dcterms:W3CDTF">2024-05-05T16:17:08Z</dcterms:created>
  <dcterms:modified xsi:type="dcterms:W3CDTF">2024-05-05T16:47:23Z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