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0857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1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334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9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8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579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00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16E0509-2C9C-574A-A943-8319DE93F873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2DF9C14-B7DC-BA49-A76A-6EEB8B4799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9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62CF-8457-2919-61CC-84073ABD4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424"/>
            <a:ext cx="9144000" cy="89782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A3197-1121-93B2-AC7A-0ADF61696B56}"/>
              </a:ext>
            </a:extLst>
          </p:cNvPr>
          <p:cNvSpPr/>
          <p:nvPr/>
        </p:nvSpPr>
        <p:spPr>
          <a:xfrm>
            <a:off x="8948796" y="2854508"/>
            <a:ext cx="2296632" cy="26080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662DB-8D22-4382-F920-C32DEF612F78}"/>
              </a:ext>
            </a:extLst>
          </p:cNvPr>
          <p:cNvSpPr txBox="1"/>
          <p:nvPr/>
        </p:nvSpPr>
        <p:spPr>
          <a:xfrm>
            <a:off x="9172079" y="2908084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AD51-4062-C9C8-B6E6-7EAB0220FCB6}"/>
              </a:ext>
            </a:extLst>
          </p:cNvPr>
          <p:cNvSpPr txBox="1"/>
          <p:nvPr/>
        </p:nvSpPr>
        <p:spPr>
          <a:xfrm>
            <a:off x="8959429" y="3330236"/>
            <a:ext cx="230726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str</a:t>
            </a:r>
          </a:p>
          <a:p>
            <a:r>
              <a:rPr lang="en-US" dirty="0"/>
              <a:t>Age: int</a:t>
            </a:r>
          </a:p>
          <a:p>
            <a:r>
              <a:rPr lang="en-US" dirty="0"/>
              <a:t>Height: str</a:t>
            </a:r>
          </a:p>
          <a:p>
            <a:r>
              <a:rPr lang="en-US" dirty="0"/>
              <a:t>Weight: str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2A949-CA34-E33C-F11F-197D38C370C9}"/>
              </a:ext>
            </a:extLst>
          </p:cNvPr>
          <p:cNvSpPr txBox="1"/>
          <p:nvPr/>
        </p:nvSpPr>
        <p:spPr>
          <a:xfrm>
            <a:off x="53258" y="1516374"/>
            <a:ext cx="3009013" cy="4333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A6B7-D150-CB0F-2606-29696B4604A5}"/>
              </a:ext>
            </a:extLst>
          </p:cNvPr>
          <p:cNvSpPr txBox="1"/>
          <p:nvPr/>
        </p:nvSpPr>
        <p:spPr>
          <a:xfrm>
            <a:off x="-116408" y="1504379"/>
            <a:ext cx="292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Exercise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7B4B2-7FC4-418D-A888-9520E59E6523}"/>
              </a:ext>
            </a:extLst>
          </p:cNvPr>
          <p:cNvSpPr txBox="1"/>
          <p:nvPr/>
        </p:nvSpPr>
        <p:spPr>
          <a:xfrm>
            <a:off x="17336" y="1885706"/>
            <a:ext cx="30196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str</a:t>
            </a:r>
          </a:p>
          <a:p>
            <a:r>
              <a:rPr lang="en-US" dirty="0"/>
              <a:t>Weight: str</a:t>
            </a:r>
          </a:p>
          <a:p>
            <a:r>
              <a:rPr lang="en-US" dirty="0"/>
              <a:t>Sets: int</a:t>
            </a:r>
          </a:p>
          <a:p>
            <a:r>
              <a:rPr lang="en-US" dirty="0"/>
              <a:t>Reps: int</a:t>
            </a:r>
          </a:p>
          <a:p>
            <a:r>
              <a:rPr lang="en-US" dirty="0"/>
              <a:t>Rest: str</a:t>
            </a:r>
          </a:p>
          <a:p>
            <a:r>
              <a:rPr lang="en-US" dirty="0"/>
              <a:t>Completed: bool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A8140-A3B3-D93D-A593-94348580CD6F}"/>
              </a:ext>
            </a:extLst>
          </p:cNvPr>
          <p:cNvSpPr txBox="1"/>
          <p:nvPr/>
        </p:nvSpPr>
        <p:spPr>
          <a:xfrm>
            <a:off x="17336" y="3615170"/>
            <a:ext cx="292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increase_reps</a:t>
            </a:r>
            <a:r>
              <a:rPr lang="en-US" dirty="0"/>
              <a:t>():</a:t>
            </a:r>
          </a:p>
          <a:p>
            <a:r>
              <a:rPr lang="en-US" dirty="0" err="1"/>
              <a:t>Reduce_reps</a:t>
            </a:r>
            <a:r>
              <a:rPr lang="en-US" dirty="0"/>
              <a:t>():</a:t>
            </a:r>
          </a:p>
          <a:p>
            <a:r>
              <a:rPr lang="en-US" dirty="0" err="1"/>
              <a:t>increase_weight</a:t>
            </a:r>
            <a:r>
              <a:rPr lang="en-US" dirty="0"/>
              <a:t>():</a:t>
            </a:r>
          </a:p>
          <a:p>
            <a:r>
              <a:rPr lang="en-US" dirty="0" err="1"/>
              <a:t>Reduce_weight</a:t>
            </a:r>
            <a:r>
              <a:rPr lang="en-US" dirty="0"/>
              <a:t>:</a:t>
            </a:r>
          </a:p>
          <a:p>
            <a:r>
              <a:rPr lang="en-US" dirty="0" err="1"/>
              <a:t>Increase_sets</a:t>
            </a:r>
            <a:r>
              <a:rPr lang="en-US" dirty="0"/>
              <a:t>():</a:t>
            </a:r>
          </a:p>
          <a:p>
            <a:r>
              <a:rPr lang="en-US" dirty="0" err="1"/>
              <a:t>Reduce_sets</a:t>
            </a:r>
            <a:r>
              <a:rPr lang="en-US" dirty="0"/>
              <a:t>()</a:t>
            </a:r>
          </a:p>
          <a:p>
            <a:r>
              <a:rPr lang="en-US" dirty="0" err="1"/>
              <a:t>Increase_rest</a:t>
            </a:r>
            <a:r>
              <a:rPr lang="en-US" dirty="0"/>
              <a:t>()</a:t>
            </a:r>
          </a:p>
          <a:p>
            <a:r>
              <a:rPr lang="en-US" dirty="0" err="1"/>
              <a:t>Decrease_rest</a:t>
            </a:r>
            <a:r>
              <a:rPr lang="en-US" dirty="0"/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461E33-424D-D44F-E062-1AE8384D4E34}"/>
              </a:ext>
            </a:extLst>
          </p:cNvPr>
          <p:cNvSpPr txBox="1"/>
          <p:nvPr/>
        </p:nvSpPr>
        <p:spPr>
          <a:xfrm>
            <a:off x="4282483" y="1353312"/>
            <a:ext cx="40202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    </a:t>
            </a:r>
            <a:r>
              <a:rPr lang="en-US" dirty="0" err="1"/>
              <a:t>Training_Day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FE0DE0-ED60-5139-1A2F-AFB91511C202}"/>
              </a:ext>
            </a:extLst>
          </p:cNvPr>
          <p:cNvSpPr txBox="1"/>
          <p:nvPr/>
        </p:nvSpPr>
        <p:spPr>
          <a:xfrm>
            <a:off x="4282483" y="1722644"/>
            <a:ext cx="402026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str</a:t>
            </a:r>
          </a:p>
          <a:p>
            <a:r>
              <a:rPr lang="en-US" dirty="0"/>
              <a:t>Exercises: list</a:t>
            </a:r>
          </a:p>
          <a:p>
            <a:r>
              <a:rPr lang="en-US" dirty="0"/>
              <a:t>Person: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E4E29D-898B-651F-EEDD-F5B12154E449}"/>
              </a:ext>
            </a:extLst>
          </p:cNvPr>
          <p:cNvSpPr txBox="1"/>
          <p:nvPr/>
        </p:nvSpPr>
        <p:spPr>
          <a:xfrm>
            <a:off x="4282483" y="2645974"/>
            <a:ext cx="400953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Add_person</a:t>
            </a:r>
            <a:r>
              <a:rPr lang="en-US" dirty="0"/>
              <a:t>(person):</a:t>
            </a:r>
          </a:p>
          <a:p>
            <a:r>
              <a:rPr lang="en-US" dirty="0" err="1"/>
              <a:t>Add_exercise</a:t>
            </a:r>
            <a:r>
              <a:rPr lang="en-US" dirty="0"/>
              <a:t>(exercise):</a:t>
            </a:r>
          </a:p>
          <a:p>
            <a:r>
              <a:rPr lang="en-US" dirty="0" err="1"/>
              <a:t>Remove_exercise</a:t>
            </a:r>
            <a:r>
              <a:rPr lang="en-US" dirty="0"/>
              <a:t>(exercise):</a:t>
            </a:r>
          </a:p>
          <a:p>
            <a:r>
              <a:rPr lang="en-US" dirty="0" err="1"/>
              <a:t>Exercise_completed</a:t>
            </a:r>
            <a:r>
              <a:rPr lang="en-US" dirty="0"/>
              <a:t>(completed):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F43D2-44F4-41EE-E8B9-7DE9DBAA4455}"/>
              </a:ext>
            </a:extLst>
          </p:cNvPr>
          <p:cNvCxnSpPr>
            <a:cxnSpLocks/>
          </p:cNvCxnSpPr>
          <p:nvPr/>
        </p:nvCxnSpPr>
        <p:spPr>
          <a:xfrm>
            <a:off x="8236413" y="2654904"/>
            <a:ext cx="723016" cy="675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CE9540-DCBD-AEE8-93D7-EE79D89F137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062271" y="2708629"/>
            <a:ext cx="1237659" cy="9744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86662D-9B37-B179-1FB8-1186432825B4}"/>
              </a:ext>
            </a:extLst>
          </p:cNvPr>
          <p:cNvCxnSpPr>
            <a:cxnSpLocks/>
          </p:cNvCxnSpPr>
          <p:nvPr/>
        </p:nvCxnSpPr>
        <p:spPr>
          <a:xfrm flipV="1">
            <a:off x="3062271" y="5153027"/>
            <a:ext cx="5886525" cy="696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421B2-3BA7-482D-A409-736BA3412E05}"/>
              </a:ext>
            </a:extLst>
          </p:cNvPr>
          <p:cNvSpPr txBox="1"/>
          <p:nvPr/>
        </p:nvSpPr>
        <p:spPr>
          <a:xfrm>
            <a:off x="8360600" y="3145570"/>
            <a:ext cx="59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5156F-6DF9-58B5-DAC2-0A06EF3CB509}"/>
              </a:ext>
            </a:extLst>
          </p:cNvPr>
          <p:cNvSpPr txBox="1"/>
          <p:nvPr/>
        </p:nvSpPr>
        <p:spPr>
          <a:xfrm>
            <a:off x="8253860" y="2368974"/>
            <a:ext cx="59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72CD7-210F-CAD3-0BE0-B9EDA2578562}"/>
              </a:ext>
            </a:extLst>
          </p:cNvPr>
          <p:cNvSpPr txBox="1"/>
          <p:nvPr/>
        </p:nvSpPr>
        <p:spPr>
          <a:xfrm>
            <a:off x="8302752" y="4807564"/>
            <a:ext cx="62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B3A07F-A134-3BAC-D1FE-B0CA875B1071}"/>
              </a:ext>
            </a:extLst>
          </p:cNvPr>
          <p:cNvSpPr txBox="1"/>
          <p:nvPr/>
        </p:nvSpPr>
        <p:spPr>
          <a:xfrm>
            <a:off x="3062271" y="5849881"/>
            <a:ext cx="9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C887-6818-1D12-698D-85D9604720B4}"/>
              </a:ext>
            </a:extLst>
          </p:cNvPr>
          <p:cNvSpPr txBox="1"/>
          <p:nvPr/>
        </p:nvSpPr>
        <p:spPr>
          <a:xfrm>
            <a:off x="3062271" y="3683128"/>
            <a:ext cx="66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D4CB2-4572-BAED-FEA0-E21C592A9FF5}"/>
              </a:ext>
            </a:extLst>
          </p:cNvPr>
          <p:cNvSpPr txBox="1"/>
          <p:nvPr/>
        </p:nvSpPr>
        <p:spPr>
          <a:xfrm>
            <a:off x="3728852" y="2368974"/>
            <a:ext cx="55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4298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B04AE4-A86B-3DA2-C35E-C354E77EEC3E}"/>
              </a:ext>
            </a:extLst>
          </p:cNvPr>
          <p:cNvSpPr txBox="1"/>
          <p:nvPr/>
        </p:nvSpPr>
        <p:spPr>
          <a:xfrm>
            <a:off x="792480" y="195072"/>
            <a:ext cx="7973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                                </a:t>
            </a:r>
            <a:r>
              <a:rPr lang="en-US" sz="6000" dirty="0"/>
              <a:t>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A5EFD-7CE5-E9AC-315F-B794228EDB71}"/>
              </a:ext>
            </a:extLst>
          </p:cNvPr>
          <p:cNvSpPr txBox="1"/>
          <p:nvPr/>
        </p:nvSpPr>
        <p:spPr>
          <a:xfrm>
            <a:off x="463296" y="3291840"/>
            <a:ext cx="28529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02C78-717B-AB42-C37A-E08B183AEFFF}"/>
              </a:ext>
            </a:extLst>
          </p:cNvPr>
          <p:cNvSpPr txBox="1"/>
          <p:nvPr/>
        </p:nvSpPr>
        <p:spPr>
          <a:xfrm>
            <a:off x="475488" y="3694176"/>
            <a:ext cx="284073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“Bench Press”</a:t>
            </a:r>
          </a:p>
          <a:p>
            <a:r>
              <a:rPr lang="en-US" dirty="0"/>
              <a:t>Weight: “50kg”</a:t>
            </a:r>
          </a:p>
          <a:p>
            <a:r>
              <a:rPr lang="en-US" dirty="0"/>
              <a:t>Sets: 4</a:t>
            </a:r>
          </a:p>
          <a:p>
            <a:r>
              <a:rPr lang="en-US" dirty="0"/>
              <a:t>Reps: 8</a:t>
            </a:r>
          </a:p>
          <a:p>
            <a:r>
              <a:rPr lang="en-US" dirty="0"/>
              <a:t>Rest: “2mins”</a:t>
            </a:r>
          </a:p>
          <a:p>
            <a:r>
              <a:rPr lang="en-US" dirty="0"/>
              <a:t>Completed: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67C08-EE70-A670-631B-E7AB71FB5A1D}"/>
              </a:ext>
            </a:extLst>
          </p:cNvPr>
          <p:cNvSpPr txBox="1"/>
          <p:nvPr/>
        </p:nvSpPr>
        <p:spPr>
          <a:xfrm>
            <a:off x="8766048" y="3429000"/>
            <a:ext cx="24871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2FCB2-16DD-0AA4-FA51-C68304E20D8B}"/>
              </a:ext>
            </a:extLst>
          </p:cNvPr>
          <p:cNvSpPr txBox="1"/>
          <p:nvPr/>
        </p:nvSpPr>
        <p:spPr>
          <a:xfrm>
            <a:off x="8766048" y="3798332"/>
            <a:ext cx="24871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”Kyle”</a:t>
            </a:r>
          </a:p>
          <a:p>
            <a:r>
              <a:rPr lang="en-US" dirty="0"/>
              <a:t>Age: 22</a:t>
            </a:r>
          </a:p>
          <a:p>
            <a:r>
              <a:rPr lang="en-US" dirty="0"/>
              <a:t>Height: “6ft 2in”</a:t>
            </a:r>
          </a:p>
          <a:p>
            <a:r>
              <a:rPr lang="en-US" dirty="0"/>
              <a:t>Weight: “81kg”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62C39-0B08-4805-BA27-836CA01894E8}"/>
              </a:ext>
            </a:extLst>
          </p:cNvPr>
          <p:cNvSpPr txBox="1"/>
          <p:nvPr/>
        </p:nvSpPr>
        <p:spPr>
          <a:xfrm>
            <a:off x="4145280" y="1210734"/>
            <a:ext cx="37551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	          Day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400AF6-3FFB-97F0-2CA6-4B859D223B53}"/>
              </a:ext>
            </a:extLst>
          </p:cNvPr>
          <p:cNvSpPr txBox="1"/>
          <p:nvPr/>
        </p:nvSpPr>
        <p:spPr>
          <a:xfrm>
            <a:off x="4145280" y="1519767"/>
            <a:ext cx="37551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Name: day_1</a:t>
            </a:r>
          </a:p>
          <a:p>
            <a:r>
              <a:rPr lang="en-US" dirty="0"/>
              <a:t>Exercises: [exercise1, exercise2, exercise 3]</a:t>
            </a:r>
          </a:p>
          <a:p>
            <a:r>
              <a:rPr lang="en-US" dirty="0"/>
              <a:t>Person: [person1]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ADCE63-ADA0-9A4B-F54A-90A464253F3B}"/>
              </a:ext>
            </a:extLst>
          </p:cNvPr>
          <p:cNvCxnSpPr/>
          <p:nvPr/>
        </p:nvCxnSpPr>
        <p:spPr>
          <a:xfrm>
            <a:off x="7900416" y="2997095"/>
            <a:ext cx="865632" cy="4319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C7C44A-8A8B-6A91-6D28-42717BF885C9}"/>
              </a:ext>
            </a:extLst>
          </p:cNvPr>
          <p:cNvCxnSpPr>
            <a:cxnSpLocks/>
          </p:cNvCxnSpPr>
          <p:nvPr/>
        </p:nvCxnSpPr>
        <p:spPr>
          <a:xfrm flipV="1">
            <a:off x="3261360" y="2997095"/>
            <a:ext cx="883920" cy="294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32DB23-320B-D523-1ED8-C57DFCA18D3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316224" y="4398496"/>
            <a:ext cx="544982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8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AA052-5B5F-9BB8-8852-B97B18244686}"/>
              </a:ext>
            </a:extLst>
          </p:cNvPr>
          <p:cNvSpPr txBox="1"/>
          <p:nvPr/>
        </p:nvSpPr>
        <p:spPr>
          <a:xfrm>
            <a:off x="1963024" y="3078759"/>
            <a:ext cx="2038524" cy="2575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AB89-4F7C-691E-90DF-5478C2352FCD}"/>
              </a:ext>
            </a:extLst>
          </p:cNvPr>
          <p:cNvSpPr txBox="1"/>
          <p:nvPr/>
        </p:nvSpPr>
        <p:spPr>
          <a:xfrm>
            <a:off x="1963024" y="3078759"/>
            <a:ext cx="20133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Exercise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559CA-20F8-5322-39E8-64CFFF1208F7}"/>
              </a:ext>
            </a:extLst>
          </p:cNvPr>
          <p:cNvSpPr txBox="1"/>
          <p:nvPr/>
        </p:nvSpPr>
        <p:spPr>
          <a:xfrm>
            <a:off x="1963023" y="3448090"/>
            <a:ext cx="20133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ID: SERIAL,</a:t>
            </a:r>
          </a:p>
          <a:p>
            <a:r>
              <a:rPr lang="en-US" sz="1400" dirty="0"/>
              <a:t>Name VARCHAR(255),,</a:t>
            </a:r>
          </a:p>
          <a:p>
            <a:r>
              <a:rPr lang="en-US" sz="1400" dirty="0"/>
              <a:t>Weight: VARCHAR(255),</a:t>
            </a:r>
          </a:p>
          <a:p>
            <a:r>
              <a:rPr lang="en-US" sz="1400" dirty="0"/>
              <a:t>Sets: INT,</a:t>
            </a:r>
          </a:p>
          <a:p>
            <a:r>
              <a:rPr lang="en-US" sz="1400" dirty="0"/>
              <a:t>Reps: INT,</a:t>
            </a:r>
          </a:p>
          <a:p>
            <a:r>
              <a:rPr lang="en-US" sz="1400" dirty="0"/>
              <a:t>Rest: VARCHAR(255),</a:t>
            </a:r>
          </a:p>
          <a:p>
            <a:r>
              <a:rPr lang="en-US" sz="1400" dirty="0"/>
              <a:t>Completed: Bool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36486-F6BF-4256-4F5E-59A77ECC703C}"/>
              </a:ext>
            </a:extLst>
          </p:cNvPr>
          <p:cNvSpPr txBox="1"/>
          <p:nvPr/>
        </p:nvSpPr>
        <p:spPr>
          <a:xfrm>
            <a:off x="8429761" y="3044178"/>
            <a:ext cx="2298583" cy="2575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C9DF0-0DD5-0E9E-BD96-C46EF9D30199}"/>
              </a:ext>
            </a:extLst>
          </p:cNvPr>
          <p:cNvSpPr txBox="1"/>
          <p:nvPr/>
        </p:nvSpPr>
        <p:spPr>
          <a:xfrm>
            <a:off x="8442345" y="3059668"/>
            <a:ext cx="2273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    Person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25E3E-0A44-F87B-B4D2-A13CF2154D47}"/>
              </a:ext>
            </a:extLst>
          </p:cNvPr>
          <p:cNvSpPr txBox="1"/>
          <p:nvPr/>
        </p:nvSpPr>
        <p:spPr>
          <a:xfrm>
            <a:off x="8442345" y="3448090"/>
            <a:ext cx="2273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ID: SERIAL,</a:t>
            </a:r>
          </a:p>
          <a:p>
            <a:r>
              <a:rPr lang="en-US" sz="1400" dirty="0"/>
              <a:t>Name: VARCHAR(255),</a:t>
            </a:r>
          </a:p>
          <a:p>
            <a:r>
              <a:rPr lang="en-US" sz="1400" dirty="0"/>
              <a:t>Age: INT,</a:t>
            </a:r>
          </a:p>
          <a:p>
            <a:r>
              <a:rPr lang="en-US" sz="1400" dirty="0"/>
              <a:t>Height: VARCHAR(255),</a:t>
            </a:r>
          </a:p>
          <a:p>
            <a:r>
              <a:rPr lang="en-US" sz="1400" dirty="0"/>
              <a:t>Weight: VARCHAR(255)</a:t>
            </a:r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5AF49-CC7E-730F-AB91-593C5C76D283}"/>
              </a:ext>
            </a:extLst>
          </p:cNvPr>
          <p:cNvSpPr txBox="1"/>
          <p:nvPr/>
        </p:nvSpPr>
        <p:spPr>
          <a:xfrm>
            <a:off x="4278385" y="394283"/>
            <a:ext cx="4572000" cy="228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67DD1-B642-1473-4DCE-AF1817BA4704}"/>
              </a:ext>
            </a:extLst>
          </p:cNvPr>
          <p:cNvSpPr txBox="1"/>
          <p:nvPr/>
        </p:nvSpPr>
        <p:spPr>
          <a:xfrm>
            <a:off x="4278385" y="394282"/>
            <a:ext cx="4588778" cy="377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	    			 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A5597-B069-BA51-4273-9683436AC681}"/>
              </a:ext>
            </a:extLst>
          </p:cNvPr>
          <p:cNvSpPr txBox="1"/>
          <p:nvPr/>
        </p:nvSpPr>
        <p:spPr>
          <a:xfrm>
            <a:off x="4278385" y="771786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SERIAL,</a:t>
            </a:r>
          </a:p>
          <a:p>
            <a:r>
              <a:rPr lang="en-US" dirty="0" err="1"/>
              <a:t>Person_id</a:t>
            </a:r>
            <a:r>
              <a:rPr lang="en-US" dirty="0"/>
              <a:t> INT REFERNCES persons(id) on DELETE CASCADE,</a:t>
            </a:r>
          </a:p>
          <a:p>
            <a:r>
              <a:rPr lang="en-US" dirty="0" err="1"/>
              <a:t>Exercise_id</a:t>
            </a:r>
            <a:r>
              <a:rPr lang="en-US" dirty="0"/>
              <a:t> INT REFERENCES exercises(id) ON DELETE CASCADE,</a:t>
            </a:r>
          </a:p>
          <a:p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5E3860-F5E9-3BA9-5EE1-91F48EFD13EB}"/>
              </a:ext>
            </a:extLst>
          </p:cNvPr>
          <p:cNvCxnSpPr>
            <a:cxnSpLocks/>
          </p:cNvCxnSpPr>
          <p:nvPr/>
        </p:nvCxnSpPr>
        <p:spPr>
          <a:xfrm flipV="1">
            <a:off x="9714451" y="2013358"/>
            <a:ext cx="0" cy="10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1FB992-5814-D872-F896-87DF278C855E}"/>
              </a:ext>
            </a:extLst>
          </p:cNvPr>
          <p:cNvCxnSpPr>
            <a:cxnSpLocks/>
          </p:cNvCxnSpPr>
          <p:nvPr/>
        </p:nvCxnSpPr>
        <p:spPr>
          <a:xfrm flipH="1">
            <a:off x="8850385" y="2010702"/>
            <a:ext cx="864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B42500-8FB4-61AC-341A-B4F9B8A84E86}"/>
              </a:ext>
            </a:extLst>
          </p:cNvPr>
          <p:cNvCxnSpPr>
            <a:cxnSpLocks/>
          </p:cNvCxnSpPr>
          <p:nvPr/>
        </p:nvCxnSpPr>
        <p:spPr>
          <a:xfrm flipV="1">
            <a:off x="8867163" y="2010702"/>
            <a:ext cx="338356" cy="304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E3DCF3-5E0F-5DBD-24E3-FEC50327F1D8}"/>
              </a:ext>
            </a:extLst>
          </p:cNvPr>
          <p:cNvCxnSpPr>
            <a:cxnSpLocks/>
          </p:cNvCxnSpPr>
          <p:nvPr/>
        </p:nvCxnSpPr>
        <p:spPr>
          <a:xfrm flipH="1" flipV="1">
            <a:off x="8850385" y="1711354"/>
            <a:ext cx="329379" cy="2993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B853C7-896B-3972-F73B-EFB77F47F613}"/>
              </a:ext>
            </a:extLst>
          </p:cNvPr>
          <p:cNvCxnSpPr>
            <a:cxnSpLocks/>
          </p:cNvCxnSpPr>
          <p:nvPr/>
        </p:nvCxnSpPr>
        <p:spPr>
          <a:xfrm flipV="1">
            <a:off x="2982286" y="2043633"/>
            <a:ext cx="1296099" cy="1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C2051-55BD-C2F9-3E67-2A60A23D7E34}"/>
              </a:ext>
            </a:extLst>
          </p:cNvPr>
          <p:cNvCxnSpPr>
            <a:cxnSpLocks/>
          </p:cNvCxnSpPr>
          <p:nvPr/>
        </p:nvCxnSpPr>
        <p:spPr>
          <a:xfrm flipV="1">
            <a:off x="2985082" y="2028848"/>
            <a:ext cx="0" cy="1030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993ECF-3AEE-7701-09C3-EDC82B529229}"/>
              </a:ext>
            </a:extLst>
          </p:cNvPr>
          <p:cNvCxnSpPr>
            <a:cxnSpLocks/>
          </p:cNvCxnSpPr>
          <p:nvPr/>
        </p:nvCxnSpPr>
        <p:spPr>
          <a:xfrm flipH="1" flipV="1">
            <a:off x="3776555" y="2032326"/>
            <a:ext cx="485052" cy="283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C7C4DF-5D69-6E47-F29F-21D893F86E1E}"/>
              </a:ext>
            </a:extLst>
          </p:cNvPr>
          <p:cNvCxnSpPr>
            <a:cxnSpLocks/>
          </p:cNvCxnSpPr>
          <p:nvPr/>
        </p:nvCxnSpPr>
        <p:spPr>
          <a:xfrm flipV="1">
            <a:off x="3793333" y="1709294"/>
            <a:ext cx="476440" cy="31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10DB50-2F35-A994-45AD-D879996764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01548" y="4366470"/>
            <a:ext cx="44282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3B4D42-8374-55DE-F765-A58D4D91A18F}"/>
              </a:ext>
            </a:extLst>
          </p:cNvPr>
          <p:cNvCxnSpPr>
            <a:cxnSpLocks/>
          </p:cNvCxnSpPr>
          <p:nvPr/>
        </p:nvCxnSpPr>
        <p:spPr>
          <a:xfrm flipH="1">
            <a:off x="3965252" y="4366469"/>
            <a:ext cx="448755" cy="343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4F4F8C-81BB-7A9F-396E-8471F29F12B1}"/>
              </a:ext>
            </a:extLst>
          </p:cNvPr>
          <p:cNvCxnSpPr>
            <a:cxnSpLocks/>
          </p:cNvCxnSpPr>
          <p:nvPr/>
        </p:nvCxnSpPr>
        <p:spPr>
          <a:xfrm flipH="1" flipV="1">
            <a:off x="3976380" y="4033944"/>
            <a:ext cx="437627" cy="332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435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{EAADAF37-4127-3745-832C-DF0508581C94}tf10001072</Template>
  <TotalTime>175</TotalTime>
  <Words>294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Classes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Kyle Fenlon</dc:creator>
  <cp:lastModifiedBy>Kyle Fenlon</cp:lastModifiedBy>
  <cp:revision>8</cp:revision>
  <dcterms:created xsi:type="dcterms:W3CDTF">2022-12-01T14:24:08Z</dcterms:created>
  <dcterms:modified xsi:type="dcterms:W3CDTF">2022-12-02T12:27:30Z</dcterms:modified>
</cp:coreProperties>
</file>