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51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0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68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739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64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81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904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007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012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54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6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932D-BB1D-4C8B-9ACF-740B9805E24C}" type="datetimeFigureOut">
              <a:rPr lang="en-NZ" smtClean="0"/>
              <a:t>24/05/2022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16AD-6EBB-455E-86EF-9551EFA172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1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123537F-E8C3-4640-8A6A-CDCD6781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1" y="2286786"/>
            <a:ext cx="3895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A631E22-44B4-40B4-A62F-73333C77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614362"/>
            <a:ext cx="79533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Li</dc:creator>
  <cp:lastModifiedBy>Laurence Li</cp:lastModifiedBy>
  <cp:revision>5</cp:revision>
  <dcterms:created xsi:type="dcterms:W3CDTF">2022-05-24T04:12:14Z</dcterms:created>
  <dcterms:modified xsi:type="dcterms:W3CDTF">2022-05-24T07:26:01Z</dcterms:modified>
</cp:coreProperties>
</file>