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0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9DFC-E8B1-4304-8058-7F1C5F7FCF65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AEEB-892B-4ECF-8722-51EF0281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44215" y="2995454"/>
          <a:ext cx="5703570" cy="2011680"/>
        </p:xfrm>
        <a:graphic>
          <a:graphicData uri="http://schemas.openxmlformats.org/drawingml/2006/table">
            <a:tbl>
              <a:tblPr firstRow="1" firstCol="1" bandRow="1"/>
              <a:tblGrid>
                <a:gridCol w="636270">
                  <a:extLst>
                    <a:ext uri="{9D8B030D-6E8A-4147-A177-3AD203B41FA5}">
                      <a16:colId xmlns:a16="http://schemas.microsoft.com/office/drawing/2014/main" val="4046631083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1206588504"/>
                    </a:ext>
                  </a:extLst>
                </a:gridCol>
                <a:gridCol w="1113790">
                  <a:extLst>
                    <a:ext uri="{9D8B030D-6E8A-4147-A177-3AD203B41FA5}">
                      <a16:colId xmlns:a16="http://schemas.microsoft.com/office/drawing/2014/main" val="3836455227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1664017957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531551465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165208604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Rank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Country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Country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Growth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Linguistic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Geographic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00121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Japan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Italy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2.68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0.46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8.71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9754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Italy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2.94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0.41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6.39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19987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Hungary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Bulgaria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3.23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0.44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6.05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92096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Japan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3.33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0.56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8.72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070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Myanmar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Laos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3.44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0.56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6.10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1656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Sudan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Eq. Guinea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3.50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0.67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7.36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59684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Romania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Bulgaria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3.54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0.25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5.41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98479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Greece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3.65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0.51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7.01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8986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Portugal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3.97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0.21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6.56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54312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Hungary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Czech Rep.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4.04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0.51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5.56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50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3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Chan</dc:creator>
  <cp:lastModifiedBy>Kyle Chan</cp:lastModifiedBy>
  <cp:revision>1</cp:revision>
  <dcterms:created xsi:type="dcterms:W3CDTF">2016-05-25T17:10:04Z</dcterms:created>
  <dcterms:modified xsi:type="dcterms:W3CDTF">2016-05-25T17:10:18Z</dcterms:modified>
</cp:coreProperties>
</file>