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0ced0ed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0ced0ed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0ced0ed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0ced0ed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0ced0ed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0ced0ed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c66b0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c66b0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0c66b0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0c66b0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0c66b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0c66b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0c66b05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0c66b0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0c66b0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0c66b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0ced0ed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0ced0ed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0c66b0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0c66b0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0ced0e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0ced0e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0ced0ed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0ced0ed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0ced0ed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0ced0ed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Abstract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James, Will Hongach, Dean Jones, Kevin Billotti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Shop/Upgrades Menu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625" y="1834475"/>
            <a:ext cx="4888750" cy="2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Menu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113" y="1827988"/>
            <a:ext cx="4911775" cy="27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 Display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600" y="1839625"/>
            <a:ext cx="4870400" cy="2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- General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📅 - Weekly Meetings, Wednesdays, 1 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🛠️ - External Tools [💬 Discord] [⌛ Trello]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🎮 - Necessary vs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729450" y="3268675"/>
            <a:ext cx="38427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❗ - Player, Enemies, Collectibles, Levels, States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572000" y="3268675"/>
            <a:ext cx="38427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❓ - Bosses, Classes, Shop, Map Generation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- Timeline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📅 - Seven Tentative Weeks [Three Concrete]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🧱 - First Three Weeks [Milestone Two]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👾 - Next Two Weeks [Milestone Three]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🕹️ - Final Three Weeks [Milestone Four]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🌊 - Subject to Change. Full Schedule.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General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⚔️ - Dungeon crawler [real-time]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🥞 - Top down gameplay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💯- Score-based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∞ - Infinite levels, progressively harder, bosses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🎮 - W A S D  ||   1 2 3   ||    Spacebar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Cont’d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🚣 - Active gameplay, fast-paced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🗡️ - Simple combat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🔁 - Replayability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🔀 - Random Levels, enemies, weapons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379" y="586300"/>
            <a:ext cx="5641976" cy="44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- Cont’d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Tool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🗺️ - Main focus is on map creator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👾 - also used to create enemies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🗡️ - and weapons to avoid hardcoding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and Interface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👾 - </a:t>
            </a:r>
            <a:r>
              <a:rPr lang="en"/>
              <a:t>Pixel Art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🕹️ - </a:t>
            </a:r>
            <a:r>
              <a:rPr lang="en"/>
              <a:t>Fundamental Gameplay Elements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🗃️ </a:t>
            </a:r>
            <a:r>
              <a:rPr lang="en"/>
              <a:t>- Simple and Organized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↗️</a:t>
            </a:r>
            <a:r>
              <a:rPr lang="en"/>
              <a:t> - Linear Progression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801" y="1777301"/>
            <a:ext cx="5092001" cy="28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Interface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75" y="1855063"/>
            <a:ext cx="4815450" cy="27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Menu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13" y="1865063"/>
            <a:ext cx="4779976" cy="26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