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c6d8a0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c6d8a0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c6d8a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c6d8a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c6d8a0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c6d8a0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c6d8a0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c6d8a0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ec6d8a0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ec6d8a0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Abstract - MS2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Hongach, Dean Jones, Kevin Billotti, Kyle James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Changes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🗺️ - Random </a:t>
            </a:r>
            <a:r>
              <a:rPr lang="en"/>
              <a:t>levels scope changed: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pre-created</a:t>
            </a:r>
            <a:r>
              <a:rPr lang="en"/>
              <a:t> rooms, </a:t>
            </a:r>
            <a:r>
              <a:rPr b="1" lang="en"/>
              <a:t>pre-set</a:t>
            </a:r>
            <a:r>
              <a:rPr lang="en"/>
              <a:t> layout, </a:t>
            </a:r>
            <a:r>
              <a:rPr b="1" lang="en"/>
              <a:t>random</a:t>
            </a:r>
            <a:r>
              <a:rPr lang="en"/>
              <a:t> positions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🔀 - Enemy movement patterns finalized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🗡️ - Implemented basic attacks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💥 - Classes now function together with basic implementation of collisions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🗺️ - Maps can interact with the completed external tool as well as the player, enemies, and projectiles with the walls now implementing collisions.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➡️ - Movement of player and enemies fully working, as well as attacks and weapon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Art/GUI - Updates &amp; Changes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</a:t>
            </a:r>
            <a:r>
              <a:rPr lang="en"/>
              <a:t>️- Rough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❌- Functionality + Significant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💭- Minor Alterations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- Changes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⏳ - Timeline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👾 - Animation Bumped Up [Six]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⏬ - Player Types Bumped Down [Seven]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🦴 - Barebones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❌ - Data Reading For Enemies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&amp; Milestone 3 Goals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 - Milestone 2 Goals Met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🚧 - Milestone 3 Goals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👾 - Animations &amp; Graphics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💯 - Score Tracking &amp; Statistic Data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🗺️ - Map Drawing &amp; Level Generation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