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ec6d8a0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ec6d8a0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ec6d8a0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ec6d8a0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ec6d8a05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ec6d8a0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ec6d8a05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ec6d8a05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ec6d8a0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ec6d8a0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Abstract - MS3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James, </a:t>
            </a:r>
            <a:r>
              <a:rPr lang="en"/>
              <a:t>Will Hongach, Dean Jones, Kevin Billotti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🗡️ - Differentiate stab vs. swing melee weapons (animations &amp; collisions)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🔀 - Enemy movement patterns will now be tailored per room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⛔ - No other changes to design!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❌   Removed ICollidable and Wall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↔️    Merged Wall and Tile by adding a boolean isWall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➕  Added ResourceManager as a third External Tool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Art/GUI - Updates &amp; Changes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🖌️ - Sprites Implemented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🏃‍♂️ - Character sprite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🗺️ - Map sprites (Wall/Floor)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⚔️ - Weapon sprites (Bow/Sword)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- Changes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⏳ - Timeline Changes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👾 - UI Interaction Included To MS3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📅 - All Dates Changed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&amp; Milestone 4 Goals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 - Milestone 3 Goals Met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🚧 - Milestone 4 Goals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👾 - Proper Enemy Movement In 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⚔️ - More Weapons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🥅 - Stretch Goals?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