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ec6d8a0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ec6d8a0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ec6d8a0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ec6d8a0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ec6d8a05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ec6d8a0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ec6d8a0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ec6d8a0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Abstract - MS4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James, </a:t>
            </a:r>
            <a:r>
              <a:rPr lang="en"/>
              <a:t>Will Hongach, Dean Jones, Kevin Billotti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right?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💬 - Frequency of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😄 - Cooperation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🏫 - Consistent, planned meetings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💪 - Flexibility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⚠️ - Committing with Errors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👾 - Uncaught bugs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🎮 - Limited playtesting timeframe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🖼️ - Procrastination on 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biggest take-away?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⚖️ - Workload Balance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💻 - Keep up with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📝 - Plan more before you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⏳ - Realize how long things take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do differently in the future?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📓 - Cover more in Pre-Production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🤝 - Be more involved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📝 - Use more pseudocode, plan for external 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🎶 - Focus on creating assets earlier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