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JI6XiLf00PDcuXOqO1rkUlVJh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1e5f5bde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31e5f5bde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e5f5bde20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e5f5bde20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31e5f5bde20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e1c2667e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1e1c2667e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e5f5bde20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e5f5bde20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31e5f5bde20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e7676b9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e7676b9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31e7676b94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e96375e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1e96375e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31e96375e5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e96375e5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1e96375e5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31e96375e5d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1e0f4bbc3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1e0f4bbc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31e0f4bbc3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7.png"/><Relationship Id="rId4" Type="http://schemas.openxmlformats.org/officeDocument/2006/relationships/image" Target="../media/image5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4.png"/><Relationship Id="rId4" Type="http://schemas.openxmlformats.org/officeDocument/2006/relationships/image" Target="../media/image48.png"/><Relationship Id="rId5" Type="http://schemas.openxmlformats.org/officeDocument/2006/relationships/image" Target="../media/image6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eeexplore.ieee.org/stamp/stamp.jsp?tp=&amp;arnumber=999678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5.png"/><Relationship Id="rId13" Type="http://schemas.openxmlformats.org/officeDocument/2006/relationships/image" Target="../media/image55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32.png"/><Relationship Id="rId13" Type="http://schemas.openxmlformats.org/officeDocument/2006/relationships/image" Target="../media/image25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9" Type="http://schemas.openxmlformats.org/officeDocument/2006/relationships/image" Target="../media/image33.png"/><Relationship Id="rId15" Type="http://schemas.openxmlformats.org/officeDocument/2006/relationships/image" Target="../media/image63.png"/><Relationship Id="rId14" Type="http://schemas.openxmlformats.org/officeDocument/2006/relationships/image" Target="../media/image31.png"/><Relationship Id="rId17" Type="http://schemas.openxmlformats.org/officeDocument/2006/relationships/image" Target="../media/image35.png"/><Relationship Id="rId16" Type="http://schemas.openxmlformats.org/officeDocument/2006/relationships/image" Target="../media/image37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18" Type="http://schemas.openxmlformats.org/officeDocument/2006/relationships/image" Target="../media/image42.png"/><Relationship Id="rId7" Type="http://schemas.openxmlformats.org/officeDocument/2006/relationships/image" Target="../media/image19.png"/><Relationship Id="rId8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png"/><Relationship Id="rId10" Type="http://schemas.openxmlformats.org/officeDocument/2006/relationships/image" Target="../media/image46.png"/><Relationship Id="rId13" Type="http://schemas.openxmlformats.org/officeDocument/2006/relationships/image" Target="../media/image62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6.png"/><Relationship Id="rId9" Type="http://schemas.openxmlformats.org/officeDocument/2006/relationships/image" Target="../media/image64.png"/><Relationship Id="rId15" Type="http://schemas.openxmlformats.org/officeDocument/2006/relationships/image" Target="../media/image66.png"/><Relationship Id="rId14" Type="http://schemas.openxmlformats.org/officeDocument/2006/relationships/image" Target="../media/image6.png"/><Relationship Id="rId16" Type="http://schemas.openxmlformats.org/officeDocument/2006/relationships/image" Target="../media/image61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50.png"/><Relationship Id="rId8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ENEE759U Project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ambria"/>
                <a:ea typeface="Cambria"/>
                <a:cs typeface="Cambria"/>
                <a:sym typeface="Cambria"/>
              </a:rPr>
              <a:t>Automated ILP Scheduling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Kyle Jiun-Guei Wu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Pruning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7" name="Google Shape;32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Remove trivial terms by slacks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28" name="Google Shape;3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155" y="3074894"/>
            <a:ext cx="5896839" cy="253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0022" y="3131992"/>
            <a:ext cx="3212273" cy="242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Results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11"/>
          <p:cNvSpPr txBox="1"/>
          <p:nvPr>
            <p:ph idx="1" type="body"/>
          </p:nvPr>
        </p:nvSpPr>
        <p:spPr>
          <a:xfrm>
            <a:off x="-645700" y="1835650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grpSp>
        <p:nvGrpSpPr>
          <p:cNvPr id="336" name="Google Shape;336;p11"/>
          <p:cNvGrpSpPr/>
          <p:nvPr/>
        </p:nvGrpSpPr>
        <p:grpSpPr>
          <a:xfrm>
            <a:off x="9498698" y="950631"/>
            <a:ext cx="2581837" cy="4956737"/>
            <a:chOff x="1089213" y="1561351"/>
            <a:chExt cx="2581837" cy="4956737"/>
          </a:xfrm>
        </p:grpSpPr>
        <p:sp>
          <p:nvSpPr>
            <p:cNvPr id="337" name="Google Shape;337;p11"/>
            <p:cNvSpPr/>
            <p:nvPr/>
          </p:nvSpPr>
          <p:spPr>
            <a:xfrm>
              <a:off x="1344708" y="1825625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2057404" y="1813485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3052486" y="1825625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550896" y="2656167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1999135" y="3364379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2559427" y="4005496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429874" y="4637368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2765615" y="6105712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258674" y="4678758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2205323" y="5427908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 txBox="1"/>
            <p:nvPr/>
          </p:nvSpPr>
          <p:spPr>
            <a:xfrm>
              <a:off x="1089213" y="1590256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11"/>
            <p:cNvSpPr txBox="1"/>
            <p:nvPr/>
          </p:nvSpPr>
          <p:spPr>
            <a:xfrm>
              <a:off x="1842250" y="1561351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11"/>
            <p:cNvSpPr txBox="1"/>
            <p:nvPr/>
          </p:nvSpPr>
          <p:spPr>
            <a:xfrm>
              <a:off x="2886644" y="1573491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0" name="Google Shape;350;p11"/>
            <p:cNvSpPr txBox="1"/>
            <p:nvPr/>
          </p:nvSpPr>
          <p:spPr>
            <a:xfrm>
              <a:off x="1295401" y="2495076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1" name="Google Shape;351;p11"/>
            <p:cNvSpPr txBox="1"/>
            <p:nvPr/>
          </p:nvSpPr>
          <p:spPr>
            <a:xfrm>
              <a:off x="1757089" y="3142870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2" name="Google Shape;352;p11"/>
            <p:cNvSpPr txBox="1"/>
            <p:nvPr/>
          </p:nvSpPr>
          <p:spPr>
            <a:xfrm>
              <a:off x="2389096" y="3790618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3" name="Google Shape;353;p11"/>
            <p:cNvSpPr txBox="1"/>
            <p:nvPr/>
          </p:nvSpPr>
          <p:spPr>
            <a:xfrm>
              <a:off x="1210235" y="4336019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4" name="Google Shape;354;p11"/>
            <p:cNvSpPr txBox="1"/>
            <p:nvPr/>
          </p:nvSpPr>
          <p:spPr>
            <a:xfrm>
              <a:off x="3052486" y="4435334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5" name="Google Shape;355;p11"/>
            <p:cNvSpPr txBox="1"/>
            <p:nvPr/>
          </p:nvSpPr>
          <p:spPr>
            <a:xfrm>
              <a:off x="2034992" y="5111983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6" name="Google Shape;356;p11"/>
            <p:cNvSpPr txBox="1"/>
            <p:nvPr/>
          </p:nvSpPr>
          <p:spPr>
            <a:xfrm>
              <a:off x="2640111" y="5807631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357" name="Google Shape;357;p11"/>
            <p:cNvCxnSpPr>
              <a:stCxn id="337" idx="4"/>
            </p:cNvCxnSpPr>
            <p:nvPr/>
          </p:nvCxnSpPr>
          <p:spPr>
            <a:xfrm>
              <a:off x="1550896" y="2238001"/>
              <a:ext cx="546900" cy="1128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8" name="Google Shape;358;p11"/>
            <p:cNvCxnSpPr>
              <a:stCxn id="337" idx="4"/>
              <a:endCxn id="343" idx="0"/>
            </p:cNvCxnSpPr>
            <p:nvPr/>
          </p:nvCxnSpPr>
          <p:spPr>
            <a:xfrm>
              <a:off x="1550896" y="2238001"/>
              <a:ext cx="85200" cy="239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59" name="Google Shape;359;p11"/>
            <p:cNvCxnSpPr>
              <a:stCxn id="337" idx="4"/>
            </p:cNvCxnSpPr>
            <p:nvPr/>
          </p:nvCxnSpPr>
          <p:spPr>
            <a:xfrm>
              <a:off x="1550896" y="2238001"/>
              <a:ext cx="824700" cy="3189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0" name="Google Shape;360;p11"/>
            <p:cNvCxnSpPr>
              <a:stCxn id="337" idx="4"/>
            </p:cNvCxnSpPr>
            <p:nvPr/>
          </p:nvCxnSpPr>
          <p:spPr>
            <a:xfrm>
              <a:off x="1550896" y="2238001"/>
              <a:ext cx="1380600" cy="386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1" name="Google Shape;361;p11"/>
            <p:cNvCxnSpPr/>
            <p:nvPr/>
          </p:nvCxnSpPr>
          <p:spPr>
            <a:xfrm>
              <a:off x="2205318" y="3771295"/>
              <a:ext cx="425830" cy="26695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2" name="Google Shape;362;p11"/>
            <p:cNvCxnSpPr/>
            <p:nvPr/>
          </p:nvCxnSpPr>
          <p:spPr>
            <a:xfrm>
              <a:off x="2200835" y="3771295"/>
              <a:ext cx="1093702" cy="97880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3" name="Google Shape;363;p11"/>
            <p:cNvCxnSpPr>
              <a:endCxn id="346" idx="0"/>
            </p:cNvCxnSpPr>
            <p:nvPr/>
          </p:nvCxnSpPr>
          <p:spPr>
            <a:xfrm>
              <a:off x="2198511" y="3754508"/>
              <a:ext cx="213000" cy="167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4" name="Google Shape;364;p11"/>
            <p:cNvCxnSpPr>
              <a:stCxn id="341" idx="4"/>
            </p:cNvCxnSpPr>
            <p:nvPr/>
          </p:nvCxnSpPr>
          <p:spPr>
            <a:xfrm>
              <a:off x="2205323" y="3776755"/>
              <a:ext cx="748500" cy="2341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5" name="Google Shape;365;p11"/>
            <p:cNvCxnSpPr>
              <a:endCxn id="346" idx="1"/>
            </p:cNvCxnSpPr>
            <p:nvPr/>
          </p:nvCxnSpPr>
          <p:spPr>
            <a:xfrm>
              <a:off x="1761714" y="4980399"/>
              <a:ext cx="504000" cy="507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6" name="Google Shape;366;p11"/>
            <p:cNvCxnSpPr>
              <a:endCxn id="344" idx="2"/>
            </p:cNvCxnSpPr>
            <p:nvPr/>
          </p:nvCxnSpPr>
          <p:spPr>
            <a:xfrm>
              <a:off x="1732415" y="4971500"/>
              <a:ext cx="1033200" cy="1340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7" name="Google Shape;367;p11"/>
            <p:cNvCxnSpPr>
              <a:stCxn id="338" idx="4"/>
              <a:endCxn id="340" idx="7"/>
            </p:cNvCxnSpPr>
            <p:nvPr/>
          </p:nvCxnSpPr>
          <p:spPr>
            <a:xfrm flipH="1">
              <a:off x="1902992" y="2225861"/>
              <a:ext cx="360600" cy="49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8" name="Google Shape;368;p11"/>
            <p:cNvCxnSpPr>
              <a:endCxn id="345" idx="0"/>
            </p:cNvCxnSpPr>
            <p:nvPr/>
          </p:nvCxnSpPr>
          <p:spPr>
            <a:xfrm>
              <a:off x="2261262" y="2229258"/>
              <a:ext cx="1203600" cy="2449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9" name="Google Shape;369;p11"/>
            <p:cNvCxnSpPr/>
            <p:nvPr/>
          </p:nvCxnSpPr>
          <p:spPr>
            <a:xfrm>
              <a:off x="2266284" y="2229958"/>
              <a:ext cx="118328" cy="324544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0" name="Google Shape;370;p11"/>
            <p:cNvCxnSpPr/>
            <p:nvPr/>
          </p:nvCxnSpPr>
          <p:spPr>
            <a:xfrm>
              <a:off x="2266734" y="2236220"/>
              <a:ext cx="687142" cy="390196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1" name="Google Shape;371;p11"/>
            <p:cNvCxnSpPr/>
            <p:nvPr/>
          </p:nvCxnSpPr>
          <p:spPr>
            <a:xfrm>
              <a:off x="1871379" y="3013223"/>
              <a:ext cx="177056" cy="4407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2" name="Google Shape;372;p11"/>
            <p:cNvCxnSpPr>
              <a:endCxn id="342" idx="0"/>
            </p:cNvCxnSpPr>
            <p:nvPr/>
          </p:nvCxnSpPr>
          <p:spPr>
            <a:xfrm>
              <a:off x="1963115" y="2899996"/>
              <a:ext cx="802500" cy="1105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3" name="Google Shape;373;p11"/>
            <p:cNvCxnSpPr>
              <a:endCxn id="343" idx="0"/>
            </p:cNvCxnSpPr>
            <p:nvPr/>
          </p:nvCxnSpPr>
          <p:spPr>
            <a:xfrm flipH="1">
              <a:off x="1636062" y="3030268"/>
              <a:ext cx="36600" cy="1607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4" name="Google Shape;374;p11"/>
            <p:cNvCxnSpPr>
              <a:endCxn id="345" idx="0"/>
            </p:cNvCxnSpPr>
            <p:nvPr/>
          </p:nvCxnSpPr>
          <p:spPr>
            <a:xfrm>
              <a:off x="1955262" y="2801958"/>
              <a:ext cx="1509600" cy="187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5" name="Google Shape;375;p11"/>
            <p:cNvCxnSpPr>
              <a:endCxn id="356" idx="2"/>
            </p:cNvCxnSpPr>
            <p:nvPr/>
          </p:nvCxnSpPr>
          <p:spPr>
            <a:xfrm>
              <a:off x="1673142" y="3030263"/>
              <a:ext cx="1137300" cy="314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6" name="Google Shape;376;p11"/>
            <p:cNvCxnSpPr>
              <a:endCxn id="346" idx="6"/>
            </p:cNvCxnSpPr>
            <p:nvPr/>
          </p:nvCxnSpPr>
          <p:spPr>
            <a:xfrm flipH="1">
              <a:off x="2617699" y="5049696"/>
              <a:ext cx="788100" cy="584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7" name="Google Shape;377;p11"/>
            <p:cNvCxnSpPr>
              <a:endCxn id="344" idx="6"/>
            </p:cNvCxnSpPr>
            <p:nvPr/>
          </p:nvCxnSpPr>
          <p:spPr>
            <a:xfrm flipH="1">
              <a:off x="3177991" y="5049800"/>
              <a:ext cx="239700" cy="1262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8" name="Google Shape;378;p11"/>
            <p:cNvCxnSpPr>
              <a:endCxn id="341" idx="7"/>
            </p:cNvCxnSpPr>
            <p:nvPr/>
          </p:nvCxnSpPr>
          <p:spPr>
            <a:xfrm flipH="1">
              <a:off x="2351120" y="2212470"/>
              <a:ext cx="880200" cy="121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9" name="Google Shape;379;p11"/>
            <p:cNvCxnSpPr>
              <a:endCxn id="342" idx="0"/>
            </p:cNvCxnSpPr>
            <p:nvPr/>
          </p:nvCxnSpPr>
          <p:spPr>
            <a:xfrm flipH="1">
              <a:off x="2765615" y="2237896"/>
              <a:ext cx="468900" cy="176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0" name="Google Shape;380;p11"/>
            <p:cNvCxnSpPr>
              <a:endCxn id="343" idx="0"/>
            </p:cNvCxnSpPr>
            <p:nvPr/>
          </p:nvCxnSpPr>
          <p:spPr>
            <a:xfrm flipH="1">
              <a:off x="1636062" y="2212468"/>
              <a:ext cx="1613700" cy="24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1" name="Google Shape;381;p11"/>
            <p:cNvCxnSpPr>
              <a:endCxn id="345" idx="0"/>
            </p:cNvCxnSpPr>
            <p:nvPr/>
          </p:nvCxnSpPr>
          <p:spPr>
            <a:xfrm>
              <a:off x="3219762" y="2213358"/>
              <a:ext cx="245100" cy="246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2" name="Google Shape;382;p11"/>
            <p:cNvCxnSpPr/>
            <p:nvPr/>
          </p:nvCxnSpPr>
          <p:spPr>
            <a:xfrm>
              <a:off x="2754400" y="4394846"/>
              <a:ext cx="584952" cy="36943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3" name="Google Shape;383;p11"/>
            <p:cNvCxnSpPr>
              <a:endCxn id="343" idx="6"/>
            </p:cNvCxnSpPr>
            <p:nvPr/>
          </p:nvCxnSpPr>
          <p:spPr>
            <a:xfrm flipH="1">
              <a:off x="1842250" y="4400756"/>
              <a:ext cx="897900" cy="44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4" name="Google Shape;384;p11"/>
            <p:cNvCxnSpPr>
              <a:endCxn id="346" idx="7"/>
            </p:cNvCxnSpPr>
            <p:nvPr/>
          </p:nvCxnSpPr>
          <p:spPr>
            <a:xfrm flipH="1">
              <a:off x="2557308" y="4440699"/>
              <a:ext cx="205800" cy="104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5" name="Google Shape;385;p11"/>
            <p:cNvCxnSpPr/>
            <p:nvPr/>
          </p:nvCxnSpPr>
          <p:spPr>
            <a:xfrm>
              <a:off x="2724594" y="4371569"/>
              <a:ext cx="289673" cy="17787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6" name="Google Shape;386;p11"/>
            <p:cNvCxnSpPr>
              <a:stCxn id="346" idx="5"/>
              <a:endCxn id="356" idx="2"/>
            </p:cNvCxnSpPr>
            <p:nvPr/>
          </p:nvCxnSpPr>
          <p:spPr>
            <a:xfrm>
              <a:off x="2557308" y="5779893"/>
              <a:ext cx="253200" cy="39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End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2" name="Google Shape;392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e5f5bde20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Revision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8" name="Google Shape;398;g31e5f5bde20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e5f5bde20_0_41"/>
          <p:cNvSpPr/>
          <p:nvPr/>
        </p:nvSpPr>
        <p:spPr>
          <a:xfrm>
            <a:off x="2546079" y="3068674"/>
            <a:ext cx="359100" cy="35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31e5f5bde20_0_41"/>
          <p:cNvSpPr/>
          <p:nvPr/>
        </p:nvSpPr>
        <p:spPr>
          <a:xfrm>
            <a:off x="1946819" y="4017346"/>
            <a:ext cx="359100" cy="35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31e5f5bde20_0_41"/>
          <p:cNvSpPr/>
          <p:nvPr/>
        </p:nvSpPr>
        <p:spPr>
          <a:xfrm>
            <a:off x="2761371" y="5193216"/>
            <a:ext cx="359100" cy="35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31e5f5bde20_0_41"/>
          <p:cNvSpPr/>
          <p:nvPr/>
        </p:nvSpPr>
        <p:spPr>
          <a:xfrm>
            <a:off x="1271974" y="4938306"/>
            <a:ext cx="359100" cy="35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g31e5f5bde20_0_41"/>
          <p:cNvCxnSpPr>
            <a:stCxn id="404" idx="3"/>
            <a:endCxn id="405" idx="0"/>
          </p:cNvCxnSpPr>
          <p:nvPr/>
        </p:nvCxnSpPr>
        <p:spPr>
          <a:xfrm flipH="1">
            <a:off x="2126468" y="3375185"/>
            <a:ext cx="472200" cy="64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9" name="Google Shape;409;g31e5f5bde20_0_41"/>
          <p:cNvCxnSpPr>
            <a:stCxn id="404" idx="5"/>
            <a:endCxn id="406" idx="0"/>
          </p:cNvCxnSpPr>
          <p:nvPr/>
        </p:nvCxnSpPr>
        <p:spPr>
          <a:xfrm>
            <a:off x="2852590" y="3375185"/>
            <a:ext cx="88200" cy="18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0" name="Google Shape;410;g31e5f5bde20_0_41"/>
          <p:cNvCxnSpPr/>
          <p:nvPr/>
        </p:nvCxnSpPr>
        <p:spPr>
          <a:xfrm flipH="1">
            <a:off x="1541309" y="4341494"/>
            <a:ext cx="472200" cy="64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1" name="Google Shape;411;g31e5f5bde20_0_41"/>
          <p:cNvSpPr txBox="1"/>
          <p:nvPr/>
        </p:nvSpPr>
        <p:spPr>
          <a:xfrm>
            <a:off x="1971858" y="3465143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12" name="Google Shape;412;g31e5f5bde20_0_41"/>
          <p:cNvCxnSpPr/>
          <p:nvPr/>
        </p:nvCxnSpPr>
        <p:spPr>
          <a:xfrm>
            <a:off x="3640422" y="4447897"/>
            <a:ext cx="932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3" name="Google Shape;413;g31e5f5bde20_0_41"/>
          <p:cNvSpPr txBox="1"/>
          <p:nvPr/>
        </p:nvSpPr>
        <p:spPr>
          <a:xfrm>
            <a:off x="1358452" y="4447909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4" name="Google Shape;414;g31e5f5bde20_0_41"/>
          <p:cNvSpPr txBox="1"/>
          <p:nvPr/>
        </p:nvSpPr>
        <p:spPr>
          <a:xfrm>
            <a:off x="2938853" y="3737448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g31e5f5bde20_0_41"/>
          <p:cNvSpPr/>
          <p:nvPr/>
        </p:nvSpPr>
        <p:spPr>
          <a:xfrm>
            <a:off x="6167354" y="3206074"/>
            <a:ext cx="359100" cy="35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31e5f5bde20_0_41"/>
          <p:cNvSpPr/>
          <p:nvPr/>
        </p:nvSpPr>
        <p:spPr>
          <a:xfrm>
            <a:off x="5568094" y="4154746"/>
            <a:ext cx="359100" cy="35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31e5f5bde20_0_41"/>
          <p:cNvSpPr/>
          <p:nvPr/>
        </p:nvSpPr>
        <p:spPr>
          <a:xfrm>
            <a:off x="6382646" y="5330616"/>
            <a:ext cx="359100" cy="35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31e5f5bde20_0_41"/>
          <p:cNvSpPr/>
          <p:nvPr/>
        </p:nvSpPr>
        <p:spPr>
          <a:xfrm>
            <a:off x="4893249" y="5075706"/>
            <a:ext cx="359100" cy="35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g31e5f5bde20_0_41"/>
          <p:cNvCxnSpPr>
            <a:stCxn id="415" idx="3"/>
            <a:endCxn id="416" idx="0"/>
          </p:cNvCxnSpPr>
          <p:nvPr/>
        </p:nvCxnSpPr>
        <p:spPr>
          <a:xfrm flipH="1">
            <a:off x="5747743" y="3512585"/>
            <a:ext cx="472200" cy="64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0" name="Google Shape;420;g31e5f5bde20_0_41"/>
          <p:cNvCxnSpPr>
            <a:stCxn id="415" idx="5"/>
            <a:endCxn id="417" idx="0"/>
          </p:cNvCxnSpPr>
          <p:nvPr/>
        </p:nvCxnSpPr>
        <p:spPr>
          <a:xfrm>
            <a:off x="6473865" y="3512585"/>
            <a:ext cx="88200" cy="18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1" name="Google Shape;421;g31e5f5bde20_0_41"/>
          <p:cNvCxnSpPr/>
          <p:nvPr/>
        </p:nvCxnSpPr>
        <p:spPr>
          <a:xfrm flipH="1">
            <a:off x="5162584" y="4478894"/>
            <a:ext cx="472200" cy="64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2" name="Google Shape;422;g31e5f5bde20_0_41"/>
          <p:cNvSpPr txBox="1"/>
          <p:nvPr/>
        </p:nvSpPr>
        <p:spPr>
          <a:xfrm>
            <a:off x="6107558" y="3200968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3" name="Google Shape;423;g31e5f5bde20_0_41"/>
          <p:cNvSpPr txBox="1"/>
          <p:nvPr/>
        </p:nvSpPr>
        <p:spPr>
          <a:xfrm>
            <a:off x="5568102" y="4149659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4" name="Google Shape;424;g31e5f5bde20_0_41"/>
          <p:cNvSpPr/>
          <p:nvPr/>
        </p:nvSpPr>
        <p:spPr>
          <a:xfrm>
            <a:off x="10137504" y="3258799"/>
            <a:ext cx="359100" cy="35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31e5f5bde20_0_41"/>
          <p:cNvSpPr/>
          <p:nvPr/>
        </p:nvSpPr>
        <p:spPr>
          <a:xfrm>
            <a:off x="9538244" y="4207471"/>
            <a:ext cx="359100" cy="35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31e5f5bde20_0_41"/>
          <p:cNvSpPr/>
          <p:nvPr/>
        </p:nvSpPr>
        <p:spPr>
          <a:xfrm>
            <a:off x="10352796" y="5383341"/>
            <a:ext cx="359100" cy="35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31e5f5bde20_0_41"/>
          <p:cNvSpPr/>
          <p:nvPr/>
        </p:nvSpPr>
        <p:spPr>
          <a:xfrm>
            <a:off x="8863399" y="5128431"/>
            <a:ext cx="359100" cy="35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8" name="Google Shape;428;g31e5f5bde20_0_41"/>
          <p:cNvCxnSpPr>
            <a:stCxn id="424" idx="3"/>
            <a:endCxn id="425" idx="0"/>
          </p:cNvCxnSpPr>
          <p:nvPr/>
        </p:nvCxnSpPr>
        <p:spPr>
          <a:xfrm flipH="1">
            <a:off x="9717893" y="3565310"/>
            <a:ext cx="472200" cy="64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9" name="Google Shape;429;g31e5f5bde20_0_41"/>
          <p:cNvCxnSpPr>
            <a:stCxn id="424" idx="5"/>
            <a:endCxn id="426" idx="0"/>
          </p:cNvCxnSpPr>
          <p:nvPr/>
        </p:nvCxnSpPr>
        <p:spPr>
          <a:xfrm>
            <a:off x="10444015" y="3565310"/>
            <a:ext cx="88200" cy="181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0" name="Google Shape;430;g31e5f5bde20_0_41"/>
          <p:cNvCxnSpPr/>
          <p:nvPr/>
        </p:nvCxnSpPr>
        <p:spPr>
          <a:xfrm flipH="1">
            <a:off x="9132734" y="4531619"/>
            <a:ext cx="472200" cy="64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1" name="Google Shape;431;g31e5f5bde20_0_41"/>
          <p:cNvSpPr txBox="1"/>
          <p:nvPr/>
        </p:nvSpPr>
        <p:spPr>
          <a:xfrm>
            <a:off x="10711902" y="4376459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32" name="Google Shape;432;g31e5f5bde20_0_41"/>
          <p:cNvCxnSpPr/>
          <p:nvPr/>
        </p:nvCxnSpPr>
        <p:spPr>
          <a:xfrm>
            <a:off x="7401172" y="4474297"/>
            <a:ext cx="932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g31e5f5bde20_0_41"/>
          <p:cNvCxnSpPr/>
          <p:nvPr/>
        </p:nvCxnSpPr>
        <p:spPr>
          <a:xfrm>
            <a:off x="9569300" y="3917425"/>
            <a:ext cx="194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4" name="Google Shape;434;g31e5f5bde20_0_41"/>
          <p:cNvCxnSpPr/>
          <p:nvPr/>
        </p:nvCxnSpPr>
        <p:spPr>
          <a:xfrm>
            <a:off x="9132725" y="4800050"/>
            <a:ext cx="1943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5" name="Google Shape;435;g31e5f5bde20_0_41"/>
          <p:cNvSpPr txBox="1"/>
          <p:nvPr/>
        </p:nvSpPr>
        <p:spPr>
          <a:xfrm>
            <a:off x="10621458" y="3465143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g31e5f5bde20_0_41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Memory constraints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g31e5f5bde20_0_41"/>
          <p:cNvSpPr txBox="1"/>
          <p:nvPr>
            <p:ph idx="4294967295" type="body"/>
          </p:nvPr>
        </p:nvSpPr>
        <p:spPr>
          <a:xfrm>
            <a:off x="-4319100" y="9462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Previous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solution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: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667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memory constraints too optimistic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g31e5f5bde20_0_41"/>
          <p:cNvSpPr txBox="1"/>
          <p:nvPr/>
        </p:nvSpPr>
        <p:spPr>
          <a:xfrm>
            <a:off x="1754375" y="6110400"/>
            <a:ext cx="78507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Correct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answer: minimum memory = 15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9" name="Google Shape;439;g31e5f5bde20_0_41"/>
          <p:cNvSpPr txBox="1"/>
          <p:nvPr/>
        </p:nvSpPr>
        <p:spPr>
          <a:xfrm>
            <a:off x="8221800" y="2292700"/>
            <a:ext cx="397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minimum memory = 11 (FALSE)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e1c2667eb_0_6"/>
          <p:cNvSpPr/>
          <p:nvPr/>
        </p:nvSpPr>
        <p:spPr>
          <a:xfrm>
            <a:off x="5552191" y="3888425"/>
            <a:ext cx="5133300" cy="2913600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31e1c2667eb_0_6"/>
          <p:cNvSpPr/>
          <p:nvPr/>
        </p:nvSpPr>
        <p:spPr>
          <a:xfrm>
            <a:off x="10828958" y="3905940"/>
            <a:ext cx="330000" cy="2895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31e1c2667eb_0_6"/>
          <p:cNvSpPr/>
          <p:nvPr/>
        </p:nvSpPr>
        <p:spPr>
          <a:xfrm rot="-5400000">
            <a:off x="7959740" y="1110350"/>
            <a:ext cx="389100" cy="5044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31e1c2667eb_0_6"/>
          <p:cNvSpPr txBox="1"/>
          <p:nvPr/>
        </p:nvSpPr>
        <p:spPr>
          <a:xfrm>
            <a:off x="11158943" y="5327378"/>
            <a:ext cx="8427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71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31e1c2667eb_0_6"/>
          <p:cNvSpPr txBox="1"/>
          <p:nvPr/>
        </p:nvSpPr>
        <p:spPr>
          <a:xfrm>
            <a:off x="8311800" y="2994500"/>
            <a:ext cx="236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 edges</a:t>
            </a:r>
            <a:endParaRPr i="1" sz="2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9" name="Google Shape;449;g31e1c2667eb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Memory constraints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50" name="Google Shape;450;g31e1c2667e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25" y="4101000"/>
            <a:ext cx="50101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31e1c2667eb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63" y="5224325"/>
            <a:ext cx="35718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31e1c2667eb_0_6"/>
          <p:cNvSpPr txBox="1"/>
          <p:nvPr>
            <p:ph idx="1" type="body"/>
          </p:nvPr>
        </p:nvSpPr>
        <p:spPr>
          <a:xfrm>
            <a:off x="0" y="15377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Cutline determine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If the start node timestep &lt; cutline &lt; end node timestep -&gt; using the memory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Quadratic formula simplification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3" name="Google Shape;453;g31e1c2667eb_0_6"/>
          <p:cNvSpPr/>
          <p:nvPr/>
        </p:nvSpPr>
        <p:spPr>
          <a:xfrm rot="5400000">
            <a:off x="5844073" y="3843925"/>
            <a:ext cx="412500" cy="836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1e1c2667eb_0_6"/>
          <p:cNvSpPr/>
          <p:nvPr/>
        </p:nvSpPr>
        <p:spPr>
          <a:xfrm rot="5400000">
            <a:off x="6737298" y="3843925"/>
            <a:ext cx="412500" cy="836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31e1c2667eb_0_6"/>
          <p:cNvSpPr/>
          <p:nvPr/>
        </p:nvSpPr>
        <p:spPr>
          <a:xfrm rot="-5400000">
            <a:off x="6293194" y="2290925"/>
            <a:ext cx="389100" cy="1782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31e1c2667eb_0_6"/>
          <p:cNvSpPr txBox="1"/>
          <p:nvPr/>
        </p:nvSpPr>
        <p:spPr>
          <a:xfrm>
            <a:off x="5393450" y="4575625"/>
            <a:ext cx="236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 node</a:t>
            </a:r>
            <a:endParaRPr i="1" sz="2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1…t</a:t>
            </a:r>
            <a:endParaRPr i="1" sz="2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7" name="Google Shape;457;g31e1c2667eb_0_6"/>
          <p:cNvSpPr txBox="1"/>
          <p:nvPr/>
        </p:nvSpPr>
        <p:spPr>
          <a:xfrm>
            <a:off x="6710025" y="4575625"/>
            <a:ext cx="236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end</a:t>
            </a:r>
            <a:r>
              <a:rPr i="1" lang="en-US" sz="2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node</a:t>
            </a:r>
            <a:endParaRPr i="1" sz="2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t+1…l</a:t>
            </a:r>
            <a:endParaRPr i="1" sz="2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8" name="Google Shape;458;g31e1c2667eb_0_6"/>
          <p:cNvSpPr txBox="1"/>
          <p:nvPr/>
        </p:nvSpPr>
        <p:spPr>
          <a:xfrm>
            <a:off x="5947200" y="2410250"/>
            <a:ext cx="236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edge 0</a:t>
            </a:r>
            <a:endParaRPr i="1" sz="2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e5f5bde20_0_1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Use ASAP to find L for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starting point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Use MRLC with an input L to find M for starting point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Decrease L and increase M to find more points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Increase L and decrease M to find more points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5" name="Google Shape;465;g31e5f5bde20_0_1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Pareto optimal analysis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1e7676b94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Results</a:t>
            </a:r>
            <a:endParaRPr/>
          </a:p>
        </p:txBody>
      </p:sp>
      <p:pic>
        <p:nvPicPr>
          <p:cNvPr id="472" name="Google Shape;472;g31e7676b943_0_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725" y="2542025"/>
            <a:ext cx="5472999" cy="3384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g31e7676b943_0_0"/>
          <p:cNvCxnSpPr/>
          <p:nvPr/>
        </p:nvCxnSpPr>
        <p:spPr>
          <a:xfrm>
            <a:off x="6921825" y="4018125"/>
            <a:ext cx="882300" cy="55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g31e7676b943_0_0"/>
          <p:cNvSpPr txBox="1"/>
          <p:nvPr/>
        </p:nvSpPr>
        <p:spPr>
          <a:xfrm>
            <a:off x="6891750" y="4619700"/>
            <a:ext cx="1263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Pareto-optimal front 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g31e7676b943_0_0"/>
          <p:cNvSpPr txBox="1"/>
          <p:nvPr/>
        </p:nvSpPr>
        <p:spPr>
          <a:xfrm>
            <a:off x="10222475" y="3248550"/>
            <a:ext cx="599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g31e7676b943_0_0"/>
          <p:cNvSpPr txBox="1"/>
          <p:nvPr/>
        </p:nvSpPr>
        <p:spPr>
          <a:xfrm>
            <a:off x="8289425" y="3820775"/>
            <a:ext cx="599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7" name="Google Shape;477;g31e7676b943_0_0"/>
          <p:cNvCxnSpPr/>
          <p:nvPr/>
        </p:nvCxnSpPr>
        <p:spPr>
          <a:xfrm rot="10800000">
            <a:off x="7430325" y="3219275"/>
            <a:ext cx="331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g31e7676b943_0_0"/>
          <p:cNvCxnSpPr/>
          <p:nvPr/>
        </p:nvCxnSpPr>
        <p:spPr>
          <a:xfrm rot="10800000">
            <a:off x="7430325" y="3820775"/>
            <a:ext cx="148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g31e7676b943_0_0"/>
          <p:cNvCxnSpPr/>
          <p:nvPr/>
        </p:nvCxnSpPr>
        <p:spPr>
          <a:xfrm>
            <a:off x="9028900" y="3916850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g31e7676b943_0_0"/>
          <p:cNvCxnSpPr/>
          <p:nvPr/>
        </p:nvCxnSpPr>
        <p:spPr>
          <a:xfrm>
            <a:off x="10847050" y="3347550"/>
            <a:ext cx="0" cy="82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g31e7676b943_0_0"/>
          <p:cNvCxnSpPr/>
          <p:nvPr/>
        </p:nvCxnSpPr>
        <p:spPr>
          <a:xfrm>
            <a:off x="7307900" y="3916850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g31e7676b943_0_0"/>
          <p:cNvSpPr txBox="1"/>
          <p:nvPr/>
        </p:nvSpPr>
        <p:spPr>
          <a:xfrm>
            <a:off x="8546750" y="2858375"/>
            <a:ext cx="942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MRLC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g31e7676b943_0_0"/>
          <p:cNvSpPr txBox="1"/>
          <p:nvPr/>
        </p:nvSpPr>
        <p:spPr>
          <a:xfrm>
            <a:off x="10146275" y="3638725"/>
            <a:ext cx="942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MLRC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4" name="Google Shape;484;g31e7676b943_0_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25" y="2720925"/>
            <a:ext cx="4894380" cy="30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31e7676b943_0_0"/>
          <p:cNvSpPr txBox="1"/>
          <p:nvPr/>
        </p:nvSpPr>
        <p:spPr>
          <a:xfrm>
            <a:off x="1916350" y="4344175"/>
            <a:ext cx="1263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Pareto-optimal front 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6" name="Google Shape;486;g31e7676b943_0_0"/>
          <p:cNvCxnSpPr/>
          <p:nvPr/>
        </p:nvCxnSpPr>
        <p:spPr>
          <a:xfrm>
            <a:off x="2321325" y="3942350"/>
            <a:ext cx="199800" cy="24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1e96375e5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Results</a:t>
            </a:r>
            <a:endParaRPr/>
          </a:p>
        </p:txBody>
      </p:sp>
      <p:sp>
        <p:nvSpPr>
          <p:cNvPr id="493" name="Google Shape;493;g31e96375e5d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g31e96375e5d_0_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500" y="2331105"/>
            <a:ext cx="5147475" cy="31828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g31e96375e5d_0_0"/>
          <p:cNvCxnSpPr/>
          <p:nvPr/>
        </p:nvCxnSpPr>
        <p:spPr>
          <a:xfrm>
            <a:off x="6960500" y="3890450"/>
            <a:ext cx="106200" cy="33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g31e96375e5d_0_0"/>
          <p:cNvSpPr txBox="1"/>
          <p:nvPr/>
        </p:nvSpPr>
        <p:spPr>
          <a:xfrm>
            <a:off x="6558100" y="4481425"/>
            <a:ext cx="1263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Pareto-optimal front 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7" name="Google Shape;497;g31e96375e5d_0_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250" y="2504238"/>
            <a:ext cx="4842024" cy="299397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31e96375e5d_0_0"/>
          <p:cNvSpPr txBox="1"/>
          <p:nvPr/>
        </p:nvSpPr>
        <p:spPr>
          <a:xfrm>
            <a:off x="1869550" y="4481425"/>
            <a:ext cx="1263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Pareto-optimal front 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9" name="Google Shape;499;g31e96375e5d_0_0"/>
          <p:cNvCxnSpPr/>
          <p:nvPr/>
        </p:nvCxnSpPr>
        <p:spPr>
          <a:xfrm>
            <a:off x="2380200" y="3639425"/>
            <a:ext cx="60000" cy="69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1e96375e5d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31e96375e5d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Results</a:t>
            </a:r>
            <a:endParaRPr/>
          </a:p>
        </p:txBody>
      </p:sp>
      <p:pic>
        <p:nvPicPr>
          <p:cNvPr id="507" name="Google Shape;507;g31e96375e5d_0_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012" y="2740475"/>
            <a:ext cx="4683663" cy="289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31e96375e5d_0_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875" y="2740474"/>
            <a:ext cx="4683675" cy="2896084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31e96375e5d_0_16"/>
          <p:cNvSpPr txBox="1"/>
          <p:nvPr/>
        </p:nvSpPr>
        <p:spPr>
          <a:xfrm>
            <a:off x="1869550" y="4481425"/>
            <a:ext cx="1263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Pareto-optimal front 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0" name="Google Shape;510;g31e96375e5d_0_16"/>
          <p:cNvCxnSpPr/>
          <p:nvPr/>
        </p:nvCxnSpPr>
        <p:spPr>
          <a:xfrm>
            <a:off x="1989325" y="3906800"/>
            <a:ext cx="131100" cy="70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g31e96375e5d_0_16"/>
          <p:cNvSpPr txBox="1"/>
          <p:nvPr/>
        </p:nvSpPr>
        <p:spPr>
          <a:xfrm>
            <a:off x="7295100" y="4378500"/>
            <a:ext cx="1263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Pareto-optimal front 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2" name="Google Shape;512;g31e96375e5d_0_16"/>
          <p:cNvCxnSpPr/>
          <p:nvPr/>
        </p:nvCxnSpPr>
        <p:spPr>
          <a:xfrm>
            <a:off x="6894425" y="4307425"/>
            <a:ext cx="131100" cy="70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Current progress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Final goal: complete automatic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Current progress: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Mathprog file generated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separated from GLPK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822" y="742633"/>
            <a:ext cx="4603413" cy="5372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e0f4bbc3a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IEEE Xplore Full-Text PDF:</a:t>
            </a:r>
            <a:endParaRPr/>
          </a:p>
        </p:txBody>
      </p:sp>
      <p:sp>
        <p:nvSpPr>
          <p:cNvPr id="519" name="Google Shape;519;g31e0f4bbc3a_0_0"/>
          <p:cNvSpPr txBox="1"/>
          <p:nvPr>
            <p:ph idx="1" type="subTitle"/>
          </p:nvPr>
        </p:nvSpPr>
        <p:spPr>
          <a:xfrm>
            <a:off x="1524000" y="105068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Graph preprocessing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5487182" y="2912219"/>
            <a:ext cx="412376" cy="41237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798587" y="4002317"/>
            <a:ext cx="412376" cy="41237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043569" y="3997834"/>
            <a:ext cx="412376" cy="41237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023139" y="5060573"/>
            <a:ext cx="412376" cy="41237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186866" y="5092415"/>
            <a:ext cx="412376" cy="41237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3"/>
          <p:cNvCxnSpPr>
            <a:stCxn id="103" idx="3"/>
            <a:endCxn id="104" idx="0"/>
          </p:cNvCxnSpPr>
          <p:nvPr/>
        </p:nvCxnSpPr>
        <p:spPr>
          <a:xfrm flipH="1">
            <a:off x="5004873" y="3264204"/>
            <a:ext cx="542700" cy="73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3"/>
          <p:cNvCxnSpPr>
            <a:stCxn id="103" idx="5"/>
            <a:endCxn id="105" idx="0"/>
          </p:cNvCxnSpPr>
          <p:nvPr/>
        </p:nvCxnSpPr>
        <p:spPr>
          <a:xfrm>
            <a:off x="5839167" y="3264204"/>
            <a:ext cx="410700" cy="73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3"/>
          <p:cNvCxnSpPr/>
          <p:nvPr/>
        </p:nvCxnSpPr>
        <p:spPr>
          <a:xfrm flipH="1">
            <a:off x="4332421" y="4374789"/>
            <a:ext cx="542798" cy="73811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3"/>
          <p:cNvCxnSpPr>
            <a:endCxn id="107" idx="0"/>
          </p:cNvCxnSpPr>
          <p:nvPr/>
        </p:nvCxnSpPr>
        <p:spPr>
          <a:xfrm>
            <a:off x="5146754" y="4353515"/>
            <a:ext cx="246300" cy="73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Google Shape;112;p3"/>
          <p:cNvSpPr txBox="1"/>
          <p:nvPr/>
        </p:nvSpPr>
        <p:spPr>
          <a:xfrm>
            <a:off x="4827359" y="3367793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064562" y="3388497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4221206" y="4473368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322177" y="4508789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0146191" y="2944061"/>
            <a:ext cx="412376" cy="41237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9457596" y="4034159"/>
            <a:ext cx="412376" cy="41237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0702578" y="4029676"/>
            <a:ext cx="412376" cy="41237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8682148" y="5092415"/>
            <a:ext cx="412376" cy="41237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9845875" y="5124257"/>
            <a:ext cx="412376" cy="41237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3"/>
          <p:cNvCxnSpPr>
            <a:stCxn id="116" idx="3"/>
            <a:endCxn id="117" idx="0"/>
          </p:cNvCxnSpPr>
          <p:nvPr/>
        </p:nvCxnSpPr>
        <p:spPr>
          <a:xfrm flipH="1">
            <a:off x="9663882" y="3296046"/>
            <a:ext cx="542700" cy="73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3"/>
          <p:cNvCxnSpPr>
            <a:stCxn id="116" idx="5"/>
            <a:endCxn id="118" idx="0"/>
          </p:cNvCxnSpPr>
          <p:nvPr/>
        </p:nvCxnSpPr>
        <p:spPr>
          <a:xfrm>
            <a:off x="10498176" y="3296046"/>
            <a:ext cx="410700" cy="73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3"/>
          <p:cNvCxnSpPr/>
          <p:nvPr/>
        </p:nvCxnSpPr>
        <p:spPr>
          <a:xfrm flipH="1">
            <a:off x="8991430" y="4406631"/>
            <a:ext cx="542798" cy="73811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3"/>
          <p:cNvCxnSpPr>
            <a:endCxn id="120" idx="0"/>
          </p:cNvCxnSpPr>
          <p:nvPr/>
        </p:nvCxnSpPr>
        <p:spPr>
          <a:xfrm>
            <a:off x="9805763" y="4385357"/>
            <a:ext cx="246300" cy="73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3"/>
          <p:cNvSpPr txBox="1"/>
          <p:nvPr/>
        </p:nvSpPr>
        <p:spPr>
          <a:xfrm>
            <a:off x="10125197" y="2981808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16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0741975" y="4045197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8746328" y="5106121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9445616" y="4034159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9901089" y="5149165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36" y="2501900"/>
            <a:ext cx="1358577" cy="325659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/>
        </p:nvSpPr>
        <p:spPr>
          <a:xfrm>
            <a:off x="838200" y="2147941"/>
            <a:ext cx="1728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Edge list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2" name="Google Shape;132;p3"/>
          <p:cNvCxnSpPr/>
          <p:nvPr/>
        </p:nvCxnSpPr>
        <p:spPr>
          <a:xfrm>
            <a:off x="7368447" y="4240347"/>
            <a:ext cx="932329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3"/>
          <p:cNvSpPr txBox="1"/>
          <p:nvPr/>
        </p:nvSpPr>
        <p:spPr>
          <a:xfrm>
            <a:off x="4783808" y="2623599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Node 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4031168" y="3760864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Node 4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9346750" y="2543444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Node 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8594110" y="3680709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Node 4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939388" y="5743119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2375218" y="2534757"/>
            <a:ext cx="1728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 node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2375218" y="3003920"/>
            <a:ext cx="1728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End node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2352846" y="3398866"/>
            <a:ext cx="17283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Memory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(Resource)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1" name="Google Shape;141;p3"/>
          <p:cNvCxnSpPr/>
          <p:nvPr/>
        </p:nvCxnSpPr>
        <p:spPr>
          <a:xfrm>
            <a:off x="1128156" y="2728110"/>
            <a:ext cx="127298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3"/>
          <p:cNvCxnSpPr/>
          <p:nvPr/>
        </p:nvCxnSpPr>
        <p:spPr>
          <a:xfrm>
            <a:off x="1377869" y="3244334"/>
            <a:ext cx="97088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3"/>
          <p:cNvCxnSpPr/>
          <p:nvPr/>
        </p:nvCxnSpPr>
        <p:spPr>
          <a:xfrm>
            <a:off x="1646526" y="3631019"/>
            <a:ext cx="59884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0778" y="6135040"/>
            <a:ext cx="2963779" cy="32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Problem mapping</a:t>
            </a:r>
            <a:endParaRPr/>
          </a:p>
        </p:txBody>
      </p:sp>
      <p:pic>
        <p:nvPicPr>
          <p:cNvPr id="150" name="Google Shape;15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3258671" cy="191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088308"/>
            <a:ext cx="4494128" cy="1747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5338" y="470541"/>
            <a:ext cx="3578117" cy="151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5338" y="2186450"/>
            <a:ext cx="4558179" cy="151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97148" y="3855525"/>
            <a:ext cx="2772077" cy="2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97148" y="6340625"/>
            <a:ext cx="2557205" cy="450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5957957" y="6381339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5919767" y="3745245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5919766" y="2101438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5919766" y="371187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Start time constrains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837" y="1816295"/>
            <a:ext cx="4426052" cy="187409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/>
          <p:nvPr/>
        </p:nvSpPr>
        <p:spPr>
          <a:xfrm>
            <a:off x="7664824" y="2644588"/>
            <a:ext cx="2519082" cy="2913530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7619996" y="2732041"/>
            <a:ext cx="8427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9332260" y="2718086"/>
            <a:ext cx="84268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9386049" y="4956381"/>
            <a:ext cx="84268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7619996" y="4917911"/>
            <a:ext cx="842682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8637498" y="271452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8703832" y="4882880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5"/>
          <p:cNvSpPr txBox="1"/>
          <p:nvPr/>
        </p:nvSpPr>
        <p:spPr>
          <a:xfrm rot="5400000">
            <a:off x="7738984" y="4168279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5"/>
          <p:cNvSpPr txBox="1"/>
          <p:nvPr/>
        </p:nvSpPr>
        <p:spPr>
          <a:xfrm rot="5400000">
            <a:off x="9517855" y="4167275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10327348" y="2662108"/>
            <a:ext cx="329918" cy="289600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0706572" y="3916687"/>
            <a:ext cx="84268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1510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 rot="-5400000">
            <a:off x="8725343" y="1133573"/>
            <a:ext cx="389083" cy="251012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8543367" y="1835055"/>
            <a:ext cx="842682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-71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4720331" y="2662108"/>
            <a:ext cx="2519082" cy="2913530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4675503" y="2732042"/>
            <a:ext cx="842682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5693005" y="273204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759339" y="4900400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5"/>
          <p:cNvSpPr txBox="1"/>
          <p:nvPr/>
        </p:nvSpPr>
        <p:spPr>
          <a:xfrm rot="5400000">
            <a:off x="4794491" y="4185799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5"/>
          <p:cNvSpPr txBox="1"/>
          <p:nvPr/>
        </p:nvSpPr>
        <p:spPr>
          <a:xfrm rot="5400000">
            <a:off x="6573362" y="4184795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6405282" y="2760890"/>
            <a:ext cx="842700" cy="369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4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5"/>
          <p:cNvSpPr txBox="1"/>
          <p:nvPr/>
        </p:nvSpPr>
        <p:spPr>
          <a:xfrm>
            <a:off x="4711780" y="5003352"/>
            <a:ext cx="84268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7" name="Google Shape;187;p5"/>
          <p:cNvSpPr txBox="1"/>
          <p:nvPr/>
        </p:nvSpPr>
        <p:spPr>
          <a:xfrm>
            <a:off x="6378387" y="4994074"/>
            <a:ext cx="842682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Start time constrains</a:t>
            </a:r>
            <a:endParaRPr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ASAP &amp; ALAP finding slacks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Example: testbench rand_DFG_s10_1.edgelist, l=7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362" y="3138473"/>
            <a:ext cx="8314589" cy="58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606" y="4094055"/>
            <a:ext cx="2378327" cy="246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0750" y="4218040"/>
            <a:ext cx="5461201" cy="2336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6"/>
          <p:cNvGrpSpPr/>
          <p:nvPr/>
        </p:nvGrpSpPr>
        <p:grpSpPr>
          <a:xfrm>
            <a:off x="9077357" y="1129924"/>
            <a:ext cx="2581837" cy="4956737"/>
            <a:chOff x="1089213" y="1561351"/>
            <a:chExt cx="2581837" cy="4956737"/>
          </a:xfrm>
        </p:grpSpPr>
        <p:sp>
          <p:nvSpPr>
            <p:cNvPr id="198" name="Google Shape;198;p6"/>
            <p:cNvSpPr/>
            <p:nvPr/>
          </p:nvSpPr>
          <p:spPr>
            <a:xfrm>
              <a:off x="1344708" y="1825625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57404" y="1813485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052486" y="1825625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550896" y="2656167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999135" y="3364379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559427" y="4005496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429874" y="4637368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765615" y="6105712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3258674" y="4678758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05323" y="5427908"/>
              <a:ext cx="412376" cy="41237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1089213" y="1590256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1842250" y="1561351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0" name="Google Shape;210;p6"/>
            <p:cNvSpPr txBox="1"/>
            <p:nvPr/>
          </p:nvSpPr>
          <p:spPr>
            <a:xfrm>
              <a:off x="2886644" y="1573491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1295401" y="2495076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2" name="Google Shape;212;p6"/>
            <p:cNvSpPr txBox="1"/>
            <p:nvPr/>
          </p:nvSpPr>
          <p:spPr>
            <a:xfrm>
              <a:off x="1757089" y="3142870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2389096" y="3790618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6"/>
            <p:cNvSpPr txBox="1"/>
            <p:nvPr/>
          </p:nvSpPr>
          <p:spPr>
            <a:xfrm>
              <a:off x="1210235" y="4336019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6"/>
            <p:cNvSpPr txBox="1"/>
            <p:nvPr/>
          </p:nvSpPr>
          <p:spPr>
            <a:xfrm>
              <a:off x="3052486" y="4435334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2034992" y="5111983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2640111" y="5807631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18" name="Google Shape;218;p6"/>
            <p:cNvCxnSpPr>
              <a:stCxn id="198" idx="4"/>
            </p:cNvCxnSpPr>
            <p:nvPr/>
          </p:nvCxnSpPr>
          <p:spPr>
            <a:xfrm>
              <a:off x="1550896" y="2238001"/>
              <a:ext cx="546900" cy="1128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9" name="Google Shape;219;p6"/>
            <p:cNvCxnSpPr>
              <a:stCxn id="198" idx="4"/>
              <a:endCxn id="204" idx="0"/>
            </p:cNvCxnSpPr>
            <p:nvPr/>
          </p:nvCxnSpPr>
          <p:spPr>
            <a:xfrm>
              <a:off x="1550896" y="2238001"/>
              <a:ext cx="85200" cy="239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0" name="Google Shape;220;p6"/>
            <p:cNvCxnSpPr>
              <a:stCxn id="198" idx="4"/>
            </p:cNvCxnSpPr>
            <p:nvPr/>
          </p:nvCxnSpPr>
          <p:spPr>
            <a:xfrm>
              <a:off x="1550896" y="2238001"/>
              <a:ext cx="824700" cy="3189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1" name="Google Shape;221;p6"/>
            <p:cNvCxnSpPr>
              <a:stCxn id="198" idx="4"/>
            </p:cNvCxnSpPr>
            <p:nvPr/>
          </p:nvCxnSpPr>
          <p:spPr>
            <a:xfrm>
              <a:off x="1550896" y="2238001"/>
              <a:ext cx="1380600" cy="386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2" name="Google Shape;222;p6"/>
            <p:cNvCxnSpPr/>
            <p:nvPr/>
          </p:nvCxnSpPr>
          <p:spPr>
            <a:xfrm>
              <a:off x="2205318" y="3771295"/>
              <a:ext cx="425830" cy="26695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3" name="Google Shape;223;p6"/>
            <p:cNvCxnSpPr/>
            <p:nvPr/>
          </p:nvCxnSpPr>
          <p:spPr>
            <a:xfrm>
              <a:off x="2200835" y="3771295"/>
              <a:ext cx="1093702" cy="97880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4" name="Google Shape;224;p6"/>
            <p:cNvCxnSpPr>
              <a:endCxn id="207" idx="0"/>
            </p:cNvCxnSpPr>
            <p:nvPr/>
          </p:nvCxnSpPr>
          <p:spPr>
            <a:xfrm>
              <a:off x="2198511" y="3754508"/>
              <a:ext cx="213000" cy="167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5" name="Google Shape;225;p6"/>
            <p:cNvCxnSpPr>
              <a:stCxn id="202" idx="4"/>
            </p:cNvCxnSpPr>
            <p:nvPr/>
          </p:nvCxnSpPr>
          <p:spPr>
            <a:xfrm>
              <a:off x="2205323" y="3776755"/>
              <a:ext cx="748500" cy="2341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6" name="Google Shape;226;p6"/>
            <p:cNvCxnSpPr>
              <a:endCxn id="207" idx="1"/>
            </p:cNvCxnSpPr>
            <p:nvPr/>
          </p:nvCxnSpPr>
          <p:spPr>
            <a:xfrm>
              <a:off x="1761714" y="4980399"/>
              <a:ext cx="504000" cy="507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7" name="Google Shape;227;p6"/>
            <p:cNvCxnSpPr>
              <a:endCxn id="205" idx="2"/>
            </p:cNvCxnSpPr>
            <p:nvPr/>
          </p:nvCxnSpPr>
          <p:spPr>
            <a:xfrm>
              <a:off x="1732415" y="4971500"/>
              <a:ext cx="1033200" cy="1340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8" name="Google Shape;228;p6"/>
            <p:cNvCxnSpPr>
              <a:stCxn id="199" idx="4"/>
              <a:endCxn id="201" idx="7"/>
            </p:cNvCxnSpPr>
            <p:nvPr/>
          </p:nvCxnSpPr>
          <p:spPr>
            <a:xfrm flipH="1">
              <a:off x="1902992" y="2225861"/>
              <a:ext cx="360600" cy="49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9" name="Google Shape;229;p6"/>
            <p:cNvCxnSpPr>
              <a:endCxn id="206" idx="0"/>
            </p:cNvCxnSpPr>
            <p:nvPr/>
          </p:nvCxnSpPr>
          <p:spPr>
            <a:xfrm>
              <a:off x="2261262" y="2229258"/>
              <a:ext cx="1203600" cy="2449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2266284" y="2229958"/>
              <a:ext cx="118328" cy="324544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2266734" y="2236220"/>
              <a:ext cx="687142" cy="390196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1871379" y="3013223"/>
              <a:ext cx="177056" cy="4407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3" name="Google Shape;233;p6"/>
            <p:cNvCxnSpPr>
              <a:endCxn id="203" idx="0"/>
            </p:cNvCxnSpPr>
            <p:nvPr/>
          </p:nvCxnSpPr>
          <p:spPr>
            <a:xfrm>
              <a:off x="1963115" y="2899996"/>
              <a:ext cx="802500" cy="1105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4" name="Google Shape;234;p6"/>
            <p:cNvCxnSpPr>
              <a:endCxn id="204" idx="0"/>
            </p:cNvCxnSpPr>
            <p:nvPr/>
          </p:nvCxnSpPr>
          <p:spPr>
            <a:xfrm flipH="1">
              <a:off x="1636062" y="3030268"/>
              <a:ext cx="36600" cy="1607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5" name="Google Shape;235;p6"/>
            <p:cNvCxnSpPr>
              <a:endCxn id="206" idx="0"/>
            </p:cNvCxnSpPr>
            <p:nvPr/>
          </p:nvCxnSpPr>
          <p:spPr>
            <a:xfrm>
              <a:off x="1955262" y="2801958"/>
              <a:ext cx="1509600" cy="187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6" name="Google Shape;236;p6"/>
            <p:cNvCxnSpPr>
              <a:endCxn id="217" idx="2"/>
            </p:cNvCxnSpPr>
            <p:nvPr/>
          </p:nvCxnSpPr>
          <p:spPr>
            <a:xfrm>
              <a:off x="1673142" y="3030263"/>
              <a:ext cx="1137300" cy="314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7" name="Google Shape;237;p6"/>
            <p:cNvCxnSpPr>
              <a:endCxn id="207" idx="6"/>
            </p:cNvCxnSpPr>
            <p:nvPr/>
          </p:nvCxnSpPr>
          <p:spPr>
            <a:xfrm flipH="1">
              <a:off x="2617699" y="5049696"/>
              <a:ext cx="788100" cy="584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8" name="Google Shape;238;p6"/>
            <p:cNvCxnSpPr>
              <a:endCxn id="205" idx="6"/>
            </p:cNvCxnSpPr>
            <p:nvPr/>
          </p:nvCxnSpPr>
          <p:spPr>
            <a:xfrm flipH="1">
              <a:off x="3177991" y="5049800"/>
              <a:ext cx="239700" cy="1262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9" name="Google Shape;239;p6"/>
            <p:cNvCxnSpPr>
              <a:endCxn id="202" idx="7"/>
            </p:cNvCxnSpPr>
            <p:nvPr/>
          </p:nvCxnSpPr>
          <p:spPr>
            <a:xfrm flipH="1">
              <a:off x="2351120" y="2212470"/>
              <a:ext cx="880200" cy="121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0" name="Google Shape;240;p6"/>
            <p:cNvCxnSpPr>
              <a:endCxn id="203" idx="0"/>
            </p:cNvCxnSpPr>
            <p:nvPr/>
          </p:nvCxnSpPr>
          <p:spPr>
            <a:xfrm flipH="1">
              <a:off x="2765615" y="2237896"/>
              <a:ext cx="468900" cy="176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1" name="Google Shape;241;p6"/>
            <p:cNvCxnSpPr>
              <a:endCxn id="204" idx="0"/>
            </p:cNvCxnSpPr>
            <p:nvPr/>
          </p:nvCxnSpPr>
          <p:spPr>
            <a:xfrm flipH="1">
              <a:off x="1636062" y="2212468"/>
              <a:ext cx="1613700" cy="24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2" name="Google Shape;242;p6"/>
            <p:cNvCxnSpPr>
              <a:endCxn id="206" idx="0"/>
            </p:cNvCxnSpPr>
            <p:nvPr/>
          </p:nvCxnSpPr>
          <p:spPr>
            <a:xfrm>
              <a:off x="3219762" y="2213358"/>
              <a:ext cx="245100" cy="246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2754400" y="4394846"/>
              <a:ext cx="584952" cy="36943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4" name="Google Shape;244;p6"/>
            <p:cNvCxnSpPr>
              <a:endCxn id="204" idx="6"/>
            </p:cNvCxnSpPr>
            <p:nvPr/>
          </p:nvCxnSpPr>
          <p:spPr>
            <a:xfrm flipH="1">
              <a:off x="1842250" y="4400756"/>
              <a:ext cx="897900" cy="44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5" name="Google Shape;245;p6"/>
            <p:cNvCxnSpPr>
              <a:endCxn id="207" idx="7"/>
            </p:cNvCxnSpPr>
            <p:nvPr/>
          </p:nvCxnSpPr>
          <p:spPr>
            <a:xfrm flipH="1">
              <a:off x="2557308" y="4440699"/>
              <a:ext cx="205800" cy="104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724594" y="4371569"/>
              <a:ext cx="289673" cy="17787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7" name="Google Shape;247;p6"/>
            <p:cNvCxnSpPr>
              <a:stCxn id="207" idx="5"/>
              <a:endCxn id="217" idx="2"/>
            </p:cNvCxnSpPr>
            <p:nvPr/>
          </p:nvCxnSpPr>
          <p:spPr>
            <a:xfrm>
              <a:off x="2557308" y="5779893"/>
              <a:ext cx="253200" cy="39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Precedence constrains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4429" y="1750797"/>
            <a:ext cx="4558179" cy="151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"/>
          <p:cNvSpPr/>
          <p:nvPr/>
        </p:nvSpPr>
        <p:spPr>
          <a:xfrm>
            <a:off x="7817224" y="3579345"/>
            <a:ext cx="2519082" cy="2913530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8215946" y="367920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10479748" y="3596865"/>
            <a:ext cx="329918" cy="289600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10858972" y="4851444"/>
            <a:ext cx="84268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8" l="0" r="-1582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8" name="Google Shape;258;p7"/>
          <p:cNvSpPr/>
          <p:nvPr/>
        </p:nvSpPr>
        <p:spPr>
          <a:xfrm rot="-5400000">
            <a:off x="8196425" y="2749648"/>
            <a:ext cx="389083" cy="114748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9062421" y="2451911"/>
            <a:ext cx="1264921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4347" r="0" t="-56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4872731" y="3596865"/>
            <a:ext cx="2519082" cy="2913530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5028723" y="3707396"/>
            <a:ext cx="84268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1014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7"/>
          <p:cNvSpPr/>
          <p:nvPr/>
        </p:nvSpPr>
        <p:spPr>
          <a:xfrm rot="-5400000">
            <a:off x="9478383" y="2733533"/>
            <a:ext cx="389083" cy="114748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 txBox="1"/>
          <p:nvPr/>
        </p:nvSpPr>
        <p:spPr>
          <a:xfrm>
            <a:off x="7758505" y="2451911"/>
            <a:ext cx="1264921" cy="6463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4347" r="0" t="-56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4" name="Google Shape;264;p7"/>
          <p:cNvSpPr txBox="1"/>
          <p:nvPr/>
        </p:nvSpPr>
        <p:spPr>
          <a:xfrm>
            <a:off x="6307448" y="3699538"/>
            <a:ext cx="84268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1014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7"/>
          <p:cNvSpPr txBox="1"/>
          <p:nvPr/>
        </p:nvSpPr>
        <p:spPr>
          <a:xfrm>
            <a:off x="8902637" y="3603318"/>
            <a:ext cx="842682" cy="40421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6" name="Google Shape;266;p7"/>
          <p:cNvSpPr txBox="1"/>
          <p:nvPr/>
        </p:nvSpPr>
        <p:spPr>
          <a:xfrm>
            <a:off x="9663966" y="3620869"/>
            <a:ext cx="842682" cy="40421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7" name="Google Shape;267;p7"/>
          <p:cNvSpPr txBox="1"/>
          <p:nvPr/>
        </p:nvSpPr>
        <p:spPr>
          <a:xfrm>
            <a:off x="7642748" y="3611833"/>
            <a:ext cx="842682" cy="40421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8" name="Google Shape;268;p7"/>
          <p:cNvSpPr txBox="1"/>
          <p:nvPr/>
        </p:nvSpPr>
        <p:spPr>
          <a:xfrm>
            <a:off x="8390965" y="3611833"/>
            <a:ext cx="842682" cy="40421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9" name="Google Shape;269;p7"/>
          <p:cNvSpPr txBox="1"/>
          <p:nvPr/>
        </p:nvSpPr>
        <p:spPr>
          <a:xfrm>
            <a:off x="9533758" y="3707396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8361383" y="6047568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9048074" y="5971684"/>
            <a:ext cx="842682" cy="404213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Google Shape;272;p7"/>
          <p:cNvSpPr txBox="1"/>
          <p:nvPr/>
        </p:nvSpPr>
        <p:spPr>
          <a:xfrm>
            <a:off x="7788185" y="5980199"/>
            <a:ext cx="842682" cy="404213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3" name="Google Shape;273;p7"/>
          <p:cNvSpPr txBox="1"/>
          <p:nvPr/>
        </p:nvSpPr>
        <p:spPr>
          <a:xfrm>
            <a:off x="8536402" y="5980199"/>
            <a:ext cx="842682" cy="404213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4" name="Google Shape;274;p7"/>
          <p:cNvSpPr txBox="1"/>
          <p:nvPr/>
        </p:nvSpPr>
        <p:spPr>
          <a:xfrm>
            <a:off x="9679195" y="607576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5" name="Google Shape;275;p7"/>
          <p:cNvSpPr txBox="1"/>
          <p:nvPr/>
        </p:nvSpPr>
        <p:spPr>
          <a:xfrm>
            <a:off x="9741057" y="5989235"/>
            <a:ext cx="842682" cy="404213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6" name="Google Shape;276;p7"/>
          <p:cNvSpPr txBox="1"/>
          <p:nvPr/>
        </p:nvSpPr>
        <p:spPr>
          <a:xfrm>
            <a:off x="5012896" y="5898954"/>
            <a:ext cx="842682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-935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7" name="Google Shape;277;p7"/>
          <p:cNvSpPr txBox="1"/>
          <p:nvPr/>
        </p:nvSpPr>
        <p:spPr>
          <a:xfrm>
            <a:off x="6291621" y="5891096"/>
            <a:ext cx="842682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-1014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8" name="Google Shape;278;p7"/>
          <p:cNvSpPr txBox="1"/>
          <p:nvPr/>
        </p:nvSpPr>
        <p:spPr>
          <a:xfrm rot="5400000">
            <a:off x="7828814" y="5044986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7"/>
          <p:cNvSpPr txBox="1"/>
          <p:nvPr/>
        </p:nvSpPr>
        <p:spPr>
          <a:xfrm rot="5400000">
            <a:off x="9607685" y="504398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0" name="Google Shape;280;p7"/>
          <p:cNvSpPr txBox="1"/>
          <p:nvPr/>
        </p:nvSpPr>
        <p:spPr>
          <a:xfrm rot="5400000">
            <a:off x="4884321" y="5062506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1" name="Google Shape;281;p7"/>
          <p:cNvSpPr txBox="1"/>
          <p:nvPr/>
        </p:nvSpPr>
        <p:spPr>
          <a:xfrm rot="5400000">
            <a:off x="6663192" y="506150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Resource constrains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87" name="Google Shape;2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837" y="1690688"/>
            <a:ext cx="2772077" cy="2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8"/>
          <p:cNvSpPr/>
          <p:nvPr/>
        </p:nvSpPr>
        <p:spPr>
          <a:xfrm>
            <a:off x="8036859" y="1874870"/>
            <a:ext cx="2519082" cy="2913530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7992031" y="1909898"/>
            <a:ext cx="84268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p8"/>
          <p:cNvSpPr txBox="1"/>
          <p:nvPr/>
        </p:nvSpPr>
        <p:spPr>
          <a:xfrm>
            <a:off x="8028308" y="4141080"/>
            <a:ext cx="84268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1" name="Google Shape;291;p8"/>
          <p:cNvSpPr txBox="1"/>
          <p:nvPr/>
        </p:nvSpPr>
        <p:spPr>
          <a:xfrm>
            <a:off x="9758084" y="4186663"/>
            <a:ext cx="84268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2" name="Google Shape;292;p8"/>
          <p:cNvSpPr txBox="1"/>
          <p:nvPr/>
        </p:nvSpPr>
        <p:spPr>
          <a:xfrm>
            <a:off x="9762081" y="1909898"/>
            <a:ext cx="842682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3" name="Google Shape;293;p8"/>
          <p:cNvSpPr txBox="1"/>
          <p:nvPr/>
        </p:nvSpPr>
        <p:spPr>
          <a:xfrm>
            <a:off x="9009533" y="1944804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9075867" y="411316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5" name="Google Shape;295;p8"/>
          <p:cNvSpPr txBox="1"/>
          <p:nvPr/>
        </p:nvSpPr>
        <p:spPr>
          <a:xfrm rot="5400000">
            <a:off x="8111019" y="3398561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8"/>
          <p:cNvSpPr txBox="1"/>
          <p:nvPr/>
        </p:nvSpPr>
        <p:spPr>
          <a:xfrm rot="5400000">
            <a:off x="9889890" y="3397557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10699383" y="1892390"/>
            <a:ext cx="329918" cy="289600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8834713" y="1006821"/>
            <a:ext cx="84268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159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9" name="Google Shape;299;p8"/>
          <p:cNvSpPr/>
          <p:nvPr/>
        </p:nvSpPr>
        <p:spPr>
          <a:xfrm rot="-5400000">
            <a:off x="9097378" y="363855"/>
            <a:ext cx="389083" cy="251012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10968318" y="2962303"/>
            <a:ext cx="842682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-71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1" name="Google Shape;301;p8"/>
          <p:cNvSpPr/>
          <p:nvPr/>
        </p:nvSpPr>
        <p:spPr>
          <a:xfrm>
            <a:off x="5092366" y="1892390"/>
            <a:ext cx="2519082" cy="2913530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5047537" y="1962324"/>
            <a:ext cx="1165003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8"/>
          <p:cNvSpPr txBox="1"/>
          <p:nvPr/>
        </p:nvSpPr>
        <p:spPr>
          <a:xfrm>
            <a:off x="6065040" y="1962324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6131374" y="413068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5" name="Google Shape;305;p8"/>
          <p:cNvSpPr txBox="1"/>
          <p:nvPr/>
        </p:nvSpPr>
        <p:spPr>
          <a:xfrm rot="5400000">
            <a:off x="5166526" y="3416081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6" name="Google Shape;306;p8"/>
          <p:cNvSpPr txBox="1"/>
          <p:nvPr/>
        </p:nvSpPr>
        <p:spPr>
          <a:xfrm rot="5400000">
            <a:off x="6945397" y="3415077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07" name="Google Shape;307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39795" y="5257992"/>
            <a:ext cx="2562583" cy="120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2325" y="4449683"/>
            <a:ext cx="2772162" cy="28579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8"/>
          <p:cNvSpPr txBox="1"/>
          <p:nvPr/>
        </p:nvSpPr>
        <p:spPr>
          <a:xfrm>
            <a:off x="6690294" y="1977698"/>
            <a:ext cx="1165003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10" name="Google Shape;310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 rot="-5400000">
            <a:off x="1385779" y="4913873"/>
            <a:ext cx="1825254" cy="188855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8"/>
          <p:cNvSpPr txBox="1"/>
          <p:nvPr/>
        </p:nvSpPr>
        <p:spPr>
          <a:xfrm>
            <a:off x="5103286" y="4283635"/>
            <a:ext cx="1165003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12" name="Google Shape;312;p8"/>
          <p:cNvCxnSpPr/>
          <p:nvPr/>
        </p:nvCxnSpPr>
        <p:spPr>
          <a:xfrm>
            <a:off x="3947025" y="4670611"/>
            <a:ext cx="1030232" cy="89558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3" name="Google Shape;313;p8"/>
          <p:cNvCxnSpPr/>
          <p:nvPr/>
        </p:nvCxnSpPr>
        <p:spPr>
          <a:xfrm flipH="1" rot="10800000">
            <a:off x="3784287" y="5858151"/>
            <a:ext cx="1192970" cy="51575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4" name="Google Shape;314;p8"/>
          <p:cNvSpPr txBox="1"/>
          <p:nvPr/>
        </p:nvSpPr>
        <p:spPr>
          <a:xfrm>
            <a:off x="6672658" y="4283635"/>
            <a:ext cx="1165003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Objective function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0" name="Google Shape;32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21" name="Google Shape;3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8441" y="1825625"/>
            <a:ext cx="3069462" cy="54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2024-12-02T00:16:41Z</dcterms:created>
  <dc:creator>鈞貴 吳</dc:creator>
</cp:coreProperties>
</file>