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C8A5-7006-4AE4-9641-2AF7A0311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8A5B8-CC83-48BF-AE74-816014735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 Data Spark Project 1</a:t>
            </a:r>
          </a:p>
        </p:txBody>
      </p:sp>
    </p:spTree>
    <p:extLst>
      <p:ext uri="{BB962C8B-B14F-4D97-AF65-F5344CB8AC3E}">
        <p14:creationId xmlns:p14="http://schemas.microsoft.com/office/powerpoint/2010/main" val="224647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1C44-8196-4793-B886-5A575AEE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 5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61C8CE9F-1A36-4321-AF82-23229084D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738" y="1651256"/>
            <a:ext cx="6080125" cy="35554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833FD-D04B-4837-A6A6-1BE9B7215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Alter the table properties to add "</a:t>
            </a:r>
            <a:r>
              <a:rPr lang="en-US" dirty="0" err="1"/>
              <a:t>note","comment</a:t>
            </a:r>
            <a:r>
              <a:rPr lang="en-US" dirty="0"/>
              <a:t>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2A598-66C3-4577-99F7-E86782B16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084" y="685800"/>
            <a:ext cx="6849431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1506-8FE6-4533-9AB8-10037A8F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 6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4B5E93B4-DC0B-4D82-9D13-4A75A6640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0138" y="1206826"/>
            <a:ext cx="4918841" cy="5486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28C5F-C0F1-490B-B152-A2E4D3521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Remove a row from any </a:t>
            </a:r>
            <a:r>
              <a:rPr lang="en-US" dirty="0" err="1"/>
              <a:t>Senario</a:t>
            </a:r>
            <a:endParaRPr lang="en-US" dirty="0"/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93C9A1-A109-4925-ABB0-D2C9079A2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267" y="473299"/>
            <a:ext cx="5896798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9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6304-0821-4FE6-8345-F30459C5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Queries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480A465F-DE54-48BB-BDB2-3E3AA0B99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738" y="1344318"/>
            <a:ext cx="6080125" cy="41693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A102C-FDDD-4A41-9D16-13D8066DB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344386" cy="3810001"/>
          </a:xfrm>
        </p:spPr>
        <p:txBody>
          <a:bodyPr/>
          <a:lstStyle/>
          <a:p>
            <a:r>
              <a:rPr lang="en-US" dirty="0"/>
              <a:t>Select all beverage totals from Branch 5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8F1725F-6988-4842-9224-65D9E754A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0" y="2695902"/>
            <a:ext cx="3848637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3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81F0-9157-4CD8-80D1-FA110CA5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Queries</a:t>
            </a:r>
          </a:p>
        </p:txBody>
      </p:sp>
      <p:pic>
        <p:nvPicPr>
          <p:cNvPr id="8" name="Content Placeholder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D40F5CC-8152-4242-B1B7-054E7F51B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546" y="4004734"/>
            <a:ext cx="6080125" cy="10157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2388E-D921-4CC5-B973-DC360C56B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Select the total Large Mocha sold for each branch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603ABB8-FFD7-4B0E-95D0-C0C77904F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15" y="2840657"/>
            <a:ext cx="3848637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3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60B7-F486-4846-8FBA-6A99F0CD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 1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2EA403EC-3DEE-47EB-9515-29F0EFCA1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267" y="1410897"/>
            <a:ext cx="6080125" cy="51876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ED072-0776-4B6C-A72E-A95D89985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 is the total number of consumers for Branch 1?</a:t>
            </a:r>
          </a:p>
          <a:p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C8FBF14-E1C5-4DA0-86D7-023EB0FC9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267" y="457200"/>
            <a:ext cx="586821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79CB-25E9-4B9C-A946-5383DC77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 1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BEE82AE6-C3D5-41F7-9708-8B02FF90E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267" y="1257298"/>
            <a:ext cx="6080125" cy="50945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38751-0D55-4559-B9C0-0E4F4770E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 is the number of consumers for the Branch2?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D0341CF0-50D2-4230-ADED-EEFA67FD4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267" y="185667"/>
            <a:ext cx="5915851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85F5-12DF-4295-95A4-0CCB7085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 2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DC48F7D9-2AFE-4EBC-AE31-1E7EF42BC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738" y="850418"/>
            <a:ext cx="6080125" cy="51571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28DB9-9572-4456-B73E-11DEA5567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 is the most consumed beverage on Branch1?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B621CE48-6E9F-4C66-ADC0-9D02E8D32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13" y="2899940"/>
            <a:ext cx="389626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7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8F10-3813-41AB-AEEA-E677BDCB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 2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2C249E5A-0483-4618-970C-0E8E91AD4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738" y="868947"/>
            <a:ext cx="6080125" cy="51201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4887A-71B4-4C8F-889C-C54120ADE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 is the least consumed beverage on Branch2?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5AF9A90E-1651-4A10-AE4A-6B508BE53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3" y="2687174"/>
            <a:ext cx="386769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7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1D0-8F23-43C6-A402-647F1C8C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FC508-18BD-4CE7-9528-455E22EAB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 is the Average consumed beverage of Branch2?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8AC132E-FACD-4FF2-8F61-98456F337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67" y="1528685"/>
            <a:ext cx="4934639" cy="1057423"/>
          </a:xfrm>
          <a:prstGeom prst="rect">
            <a:avLst/>
          </a:prstGeom>
        </p:spPr>
      </p:pic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D1B23092-B8E9-4F8B-8085-7C4A744CF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4267" y="2869777"/>
            <a:ext cx="6080125" cy="2269913"/>
          </a:xfrm>
        </p:spPr>
      </p:pic>
    </p:spTree>
    <p:extLst>
      <p:ext uri="{BB962C8B-B14F-4D97-AF65-F5344CB8AC3E}">
        <p14:creationId xmlns:p14="http://schemas.microsoft.com/office/powerpoint/2010/main" val="412663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DD89-8A35-41AD-908A-6BF73BB6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B20F2-5228-4BBD-9B1B-27BE1DA6E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 are the beverages available on Branch10, Branch8, and Branch1?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167554C-0FC1-4DC7-85FE-1C889686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67" y="628958"/>
            <a:ext cx="5858693" cy="657317"/>
          </a:xfrm>
          <a:prstGeom prst="rect">
            <a:avLst/>
          </a:prstGeom>
        </p:spPr>
      </p:pic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BFC86270-126E-449B-A01B-B6D6AA931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49716" y="1257298"/>
            <a:ext cx="5188403" cy="5486400"/>
          </a:xfrm>
        </p:spPr>
      </p:pic>
    </p:spTree>
    <p:extLst>
      <p:ext uri="{BB962C8B-B14F-4D97-AF65-F5344CB8AC3E}">
        <p14:creationId xmlns:p14="http://schemas.microsoft.com/office/powerpoint/2010/main" val="2832386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B5B0-D3C4-4B6C-B118-50D5EDB6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 3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ABBEDAF5-3C84-4E31-A58B-4FE8C39D6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8216" y="685800"/>
            <a:ext cx="5311168" cy="5486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59FCD-E12C-4A8D-963A-AB0C2DDBB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What are the common beverages available in Branch4,Branch7?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2D3E8C5-4030-494B-BBC9-770114F6E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2843928"/>
            <a:ext cx="2448267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9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19D4-C40D-4D18-8130-1814D00C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Scenario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CAE7-DE8C-4840-9956-357EF0C64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partition, View for Scenario 3.</a:t>
            </a:r>
          </a:p>
          <a:p>
            <a:endParaRPr lang="en-US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37239F-E7E3-40DD-9970-B88DDCE4E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54" y="3200790"/>
            <a:ext cx="2419688" cy="1390844"/>
          </a:xfrm>
          <a:prstGeom prst="rect">
            <a:avLst/>
          </a:prstGeom>
        </p:spPr>
      </p:pic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43B4F07E-F6BF-4A94-AEB2-D86CE4C11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007" y="3191264"/>
            <a:ext cx="5839640" cy="70494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1462B79-CC4A-440C-8D57-5E2F29816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954" y="5039570"/>
            <a:ext cx="7249537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3670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293</TotalTime>
  <Words>154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Hive</vt:lpstr>
      <vt:lpstr>Problem Scenario 1</vt:lpstr>
      <vt:lpstr>Problem Scenario 1</vt:lpstr>
      <vt:lpstr>Problem Scenario 2</vt:lpstr>
      <vt:lpstr>Problem Scenario 2</vt:lpstr>
      <vt:lpstr>Problem Scenario 2</vt:lpstr>
      <vt:lpstr>Problem Scenario 3</vt:lpstr>
      <vt:lpstr>Problem Scenario 3</vt:lpstr>
      <vt:lpstr>Problem Scenario 4</vt:lpstr>
      <vt:lpstr>Problem Scenario 5</vt:lpstr>
      <vt:lpstr>Problem Scenario 6</vt:lpstr>
      <vt:lpstr>Additional Queries</vt:lpstr>
      <vt:lpstr>Additional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and Spark</dc:title>
  <dc:creator>Kyle Wolff</dc:creator>
  <cp:lastModifiedBy>Kyle Wolff</cp:lastModifiedBy>
  <cp:revision>2</cp:revision>
  <dcterms:created xsi:type="dcterms:W3CDTF">2021-08-04T23:03:10Z</dcterms:created>
  <dcterms:modified xsi:type="dcterms:W3CDTF">2021-08-05T03:56:57Z</dcterms:modified>
</cp:coreProperties>
</file>