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599" autoAdjust="0"/>
  </p:normalViewPr>
  <p:slideViewPr>
    <p:cSldViewPr>
      <p:cViewPr varScale="1">
        <p:scale>
          <a:sx n="80" d="100"/>
          <a:sy n="80" d="100"/>
        </p:scale>
        <p:origin x="114" y="174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70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Room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Kaminski &amp; Jeff Paulson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9. (Testing) Starting a Client with no Server</a:t>
            </a:r>
          </a:p>
        </p:txBody>
      </p:sp>
    </p:spTree>
    <p:extLst>
      <p:ext uri="{BB962C8B-B14F-4D97-AF65-F5344CB8AC3E}">
        <p14:creationId xmlns:p14="http://schemas.microsoft.com/office/powerpoint/2010/main" val="138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10. (Testing) Pressing X instead of typing “!quit”</a:t>
            </a:r>
          </a:p>
        </p:txBody>
      </p:sp>
    </p:spTree>
    <p:extLst>
      <p:ext uri="{BB962C8B-B14F-4D97-AF65-F5344CB8AC3E}">
        <p14:creationId xmlns:p14="http://schemas.microsoft.com/office/powerpoint/2010/main" val="36734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11. (Testing) Adding a non-unique Client</a:t>
            </a:r>
          </a:p>
        </p:txBody>
      </p:sp>
    </p:spTree>
    <p:extLst>
      <p:ext uri="{BB962C8B-B14F-4D97-AF65-F5344CB8AC3E}">
        <p14:creationId xmlns:p14="http://schemas.microsoft.com/office/powerpoint/2010/main" val="3664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99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 Starting up the Server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2. Starting up Client A</a:t>
            </a:r>
          </a:p>
        </p:txBody>
      </p:sp>
    </p:spTree>
    <p:extLst>
      <p:ext uri="{BB962C8B-B14F-4D97-AF65-F5344CB8AC3E}">
        <p14:creationId xmlns:p14="http://schemas.microsoft.com/office/powerpoint/2010/main" val="12873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3. Starting up Client B</a:t>
            </a:r>
          </a:p>
        </p:txBody>
      </p:sp>
    </p:spTree>
    <p:extLst>
      <p:ext uri="{BB962C8B-B14F-4D97-AF65-F5344CB8AC3E}">
        <p14:creationId xmlns:p14="http://schemas.microsoft.com/office/powerpoint/2010/main" val="7536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4. Chatting between Clients</a:t>
            </a:r>
          </a:p>
        </p:txBody>
      </p:sp>
    </p:spTree>
    <p:extLst>
      <p:ext uri="{BB962C8B-B14F-4D97-AF65-F5344CB8AC3E}">
        <p14:creationId xmlns:p14="http://schemas.microsoft.com/office/powerpoint/2010/main" val="14236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5. Terminating Client A</a:t>
            </a:r>
          </a:p>
        </p:txBody>
      </p:sp>
    </p:spTree>
    <p:extLst>
      <p:ext uri="{BB962C8B-B14F-4D97-AF65-F5344CB8AC3E}">
        <p14:creationId xmlns:p14="http://schemas.microsoft.com/office/powerpoint/2010/main" val="215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6. Adding Client C</a:t>
            </a:r>
          </a:p>
        </p:txBody>
      </p:sp>
    </p:spTree>
    <p:extLst>
      <p:ext uri="{BB962C8B-B14F-4D97-AF65-F5344CB8AC3E}">
        <p14:creationId xmlns:p14="http://schemas.microsoft.com/office/powerpoint/2010/main" val="13775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7. Terminating all Clients</a:t>
            </a:r>
          </a:p>
        </p:txBody>
      </p:sp>
    </p:spTree>
    <p:extLst>
      <p:ext uri="{BB962C8B-B14F-4D97-AF65-F5344CB8AC3E}">
        <p14:creationId xmlns:p14="http://schemas.microsoft.com/office/powerpoint/2010/main" val="41591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F41092-B5E2-4E52-A88F-75CECB4804CD}"/>
              </a:ext>
            </a:extLst>
          </p:cNvPr>
          <p:cNvSpPr txBox="1"/>
          <p:nvPr/>
        </p:nvSpPr>
        <p:spPr>
          <a:xfrm>
            <a:off x="912812" y="16764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8. Terminating the Server</a:t>
            </a:r>
          </a:p>
        </p:txBody>
      </p:sp>
    </p:spTree>
    <p:extLst>
      <p:ext uri="{BB962C8B-B14F-4D97-AF65-F5344CB8AC3E}">
        <p14:creationId xmlns:p14="http://schemas.microsoft.com/office/powerpoint/2010/main" val="41974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87</Words>
  <Application>Microsoft Office PowerPoint</Application>
  <PresentationFormat>Custom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Corbel</vt:lpstr>
      <vt:lpstr>Vapor Trail</vt:lpstr>
      <vt:lpstr>Chat Room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Room Project</dc:title>
  <dc:creator>Kyle Kaminski</dc:creator>
  <cp:lastModifiedBy>Kyle Kaminski</cp:lastModifiedBy>
  <cp:revision>4</cp:revision>
  <dcterms:created xsi:type="dcterms:W3CDTF">2020-05-02T01:44:02Z</dcterms:created>
  <dcterms:modified xsi:type="dcterms:W3CDTF">2020-05-02T01:50:13Z</dcterms:modified>
</cp:coreProperties>
</file>