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73" r:id="rId5"/>
    <p:sldId id="270" r:id="rId6"/>
    <p:sldId id="266" r:id="rId7"/>
    <p:sldId id="268" r:id="rId8"/>
    <p:sldId id="259" r:id="rId9"/>
    <p:sldId id="269" r:id="rId10"/>
    <p:sldId id="260" r:id="rId11"/>
    <p:sldId id="261" r:id="rId12"/>
    <p:sldId id="272" r:id="rId13"/>
    <p:sldId id="262" r:id="rId14"/>
    <p:sldId id="263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9AE73-79B6-473E-AD37-3C8C72AF9696}" v="45" dt="2019-10-12T18:58:34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87" autoAdjust="0"/>
  </p:normalViewPr>
  <p:slideViewPr>
    <p:cSldViewPr snapToGrid="0">
      <p:cViewPr varScale="1">
        <p:scale>
          <a:sx n="48" d="100"/>
          <a:sy n="48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Kaminski" userId="4b8d5df9deef917c" providerId="LiveId" clId="{8739AE73-79B6-473E-AD37-3C8C72AF9696}"/>
    <pc:docChg chg="undo custSel addSld delSld modSld sldOrd">
      <pc:chgData name="Kyle Kaminski" userId="4b8d5df9deef917c" providerId="LiveId" clId="{8739AE73-79B6-473E-AD37-3C8C72AF9696}" dt="2019-10-12T18:58:54.428" v="5080" actId="14100"/>
      <pc:docMkLst>
        <pc:docMk/>
      </pc:docMkLst>
      <pc:sldChg chg="addSp delSp modSp ord">
        <pc:chgData name="Kyle Kaminski" userId="4b8d5df9deef917c" providerId="LiveId" clId="{8739AE73-79B6-473E-AD37-3C8C72AF9696}" dt="2019-10-12T18:28:59.772" v="2849"/>
        <pc:sldMkLst>
          <pc:docMk/>
          <pc:sldMk cId="4281393666" sldId="256"/>
        </pc:sldMkLst>
        <pc:spChg chg="add del mod">
          <ac:chgData name="Kyle Kaminski" userId="4b8d5df9deef917c" providerId="LiveId" clId="{8739AE73-79B6-473E-AD37-3C8C72AF9696}" dt="2019-10-12T18:28:59.772" v="2849"/>
          <ac:spMkLst>
            <pc:docMk/>
            <pc:sldMk cId="4281393666" sldId="256"/>
            <ac:spMk id="4" creationId="{B9310731-03C0-41DB-9DC6-E9BDA842FC93}"/>
          </ac:spMkLst>
        </pc:spChg>
      </pc:sldChg>
      <pc:sldChg chg="addSp delSp modSp add">
        <pc:chgData name="Kyle Kaminski" userId="4b8d5df9deef917c" providerId="LiveId" clId="{8739AE73-79B6-473E-AD37-3C8C72AF9696}" dt="2019-10-12T18:52:00.516" v="4627" actId="113"/>
        <pc:sldMkLst>
          <pc:docMk/>
          <pc:sldMk cId="3461403312" sldId="257"/>
        </pc:sldMkLst>
        <pc:spChg chg="mod">
          <ac:chgData name="Kyle Kaminski" userId="4b8d5df9deef917c" providerId="LiveId" clId="{8739AE73-79B6-473E-AD37-3C8C72AF9696}" dt="2019-10-12T18:26:51.178" v="2728" actId="20577"/>
          <ac:spMkLst>
            <pc:docMk/>
            <pc:sldMk cId="3461403312" sldId="257"/>
            <ac:spMk id="2" creationId="{48990177-5939-49E4-A36D-6DCF1CCF0D7F}"/>
          </ac:spMkLst>
        </pc:spChg>
        <pc:spChg chg="mod">
          <ac:chgData name="Kyle Kaminski" userId="4b8d5df9deef917c" providerId="LiveId" clId="{8739AE73-79B6-473E-AD37-3C8C72AF9696}" dt="2019-10-12T18:52:00.516" v="4627" actId="113"/>
          <ac:spMkLst>
            <pc:docMk/>
            <pc:sldMk cId="3461403312" sldId="257"/>
            <ac:spMk id="3" creationId="{84CD2DB0-00D3-429A-B922-0FDB0F2044E6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3461403312" sldId="257"/>
            <ac:spMk id="4" creationId="{0421EAAA-1115-43B9-B807-49488DC820D6}"/>
          </ac:spMkLst>
        </pc:spChg>
      </pc:sldChg>
      <pc:sldChg chg="addSp delSp modSp add">
        <pc:chgData name="Kyle Kaminski" userId="4b8d5df9deef917c" providerId="LiveId" clId="{8739AE73-79B6-473E-AD37-3C8C72AF9696}" dt="2019-10-12T18:52:20.411" v="4649" actId="20577"/>
        <pc:sldMkLst>
          <pc:docMk/>
          <pc:sldMk cId="2504031433" sldId="258"/>
        </pc:sldMkLst>
        <pc:spChg chg="mod">
          <ac:chgData name="Kyle Kaminski" userId="4b8d5df9deef917c" providerId="LiveId" clId="{8739AE73-79B6-473E-AD37-3C8C72AF9696}" dt="2019-10-12T17:39:32.924" v="41" actId="20577"/>
          <ac:spMkLst>
            <pc:docMk/>
            <pc:sldMk cId="2504031433" sldId="258"/>
            <ac:spMk id="2" creationId="{D3B86E12-1A93-49A9-8EA5-71898CF07143}"/>
          </ac:spMkLst>
        </pc:spChg>
        <pc:spChg chg="mod">
          <ac:chgData name="Kyle Kaminski" userId="4b8d5df9deef917c" providerId="LiveId" clId="{8739AE73-79B6-473E-AD37-3C8C72AF9696}" dt="2019-10-12T18:52:20.411" v="4649" actId="20577"/>
          <ac:spMkLst>
            <pc:docMk/>
            <pc:sldMk cId="2504031433" sldId="258"/>
            <ac:spMk id="3" creationId="{2F5382F3-5200-47D6-AC87-5EABEA0874B5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2504031433" sldId="258"/>
            <ac:spMk id="4" creationId="{AC2C25B0-27B7-42D6-B67E-84F6B2231355}"/>
          </ac:spMkLst>
        </pc:spChg>
      </pc:sldChg>
      <pc:sldChg chg="addSp delSp modSp add modNotesTx">
        <pc:chgData name="Kyle Kaminski" userId="4b8d5df9deef917c" providerId="LiveId" clId="{8739AE73-79B6-473E-AD37-3C8C72AF9696}" dt="2019-10-12T18:39:16.100" v="3672" actId="20577"/>
        <pc:sldMkLst>
          <pc:docMk/>
          <pc:sldMk cId="1360013765" sldId="259"/>
        </pc:sldMkLst>
        <pc:spChg chg="mod">
          <ac:chgData name="Kyle Kaminski" userId="4b8d5df9deef917c" providerId="LiveId" clId="{8739AE73-79B6-473E-AD37-3C8C72AF9696}" dt="2019-10-12T17:43:09.622" v="390" actId="20577"/>
          <ac:spMkLst>
            <pc:docMk/>
            <pc:sldMk cId="1360013765" sldId="259"/>
            <ac:spMk id="2" creationId="{41079A17-D073-4A76-A5B3-AD3424EE17AF}"/>
          </ac:spMkLst>
        </pc:spChg>
        <pc:spChg chg="mod">
          <ac:chgData name="Kyle Kaminski" userId="4b8d5df9deef917c" providerId="LiveId" clId="{8739AE73-79B6-473E-AD37-3C8C72AF9696}" dt="2019-10-12T18:15:57.383" v="1428" actId="20577"/>
          <ac:spMkLst>
            <pc:docMk/>
            <pc:sldMk cId="1360013765" sldId="259"/>
            <ac:spMk id="3" creationId="{FFBE0F90-10EC-4C31-93D5-B177DB8ABED3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1360013765" sldId="259"/>
            <ac:spMk id="4" creationId="{AB27A664-FDA8-4848-9F27-AB96504FA981}"/>
          </ac:spMkLst>
        </pc:spChg>
      </pc:sldChg>
      <pc:sldChg chg="addSp delSp modSp add">
        <pc:chgData name="Kyle Kaminski" userId="4b8d5df9deef917c" providerId="LiveId" clId="{8739AE73-79B6-473E-AD37-3C8C72AF9696}" dt="2019-10-12T18:28:59.772" v="2849"/>
        <pc:sldMkLst>
          <pc:docMk/>
          <pc:sldMk cId="3274577465" sldId="260"/>
        </pc:sldMkLst>
        <pc:spChg chg="mod">
          <ac:chgData name="Kyle Kaminski" userId="4b8d5df9deef917c" providerId="LiveId" clId="{8739AE73-79B6-473E-AD37-3C8C72AF9696}" dt="2019-10-12T17:43:18.988" v="412" actId="20577"/>
          <ac:spMkLst>
            <pc:docMk/>
            <pc:sldMk cId="3274577465" sldId="260"/>
            <ac:spMk id="2" creationId="{61F767B7-F750-49D9-9E26-CE9E6C632C76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3274577465" sldId="260"/>
            <ac:spMk id="4" creationId="{A4B5E219-BEE0-460B-BB5C-09784D24815C}"/>
          </ac:spMkLst>
        </pc:spChg>
      </pc:sldChg>
      <pc:sldChg chg="addSp delSp modSp add">
        <pc:chgData name="Kyle Kaminski" userId="4b8d5df9deef917c" providerId="LiveId" clId="{8739AE73-79B6-473E-AD37-3C8C72AF9696}" dt="2019-10-12T18:28:59.772" v="2849"/>
        <pc:sldMkLst>
          <pc:docMk/>
          <pc:sldMk cId="2282000045" sldId="261"/>
        </pc:sldMkLst>
        <pc:spChg chg="mod">
          <ac:chgData name="Kyle Kaminski" userId="4b8d5df9deef917c" providerId="LiveId" clId="{8739AE73-79B6-473E-AD37-3C8C72AF9696}" dt="2019-10-12T17:43:29.927" v="440" actId="20577"/>
          <ac:spMkLst>
            <pc:docMk/>
            <pc:sldMk cId="2282000045" sldId="261"/>
            <ac:spMk id="2" creationId="{84AF7EAA-6297-46A6-89EE-F6A5D00B29C3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2282000045" sldId="261"/>
            <ac:spMk id="4" creationId="{10CE6827-E920-4350-907C-D3C65951B7EA}"/>
          </ac:spMkLst>
        </pc:spChg>
      </pc:sldChg>
      <pc:sldChg chg="addSp delSp modSp add modNotesTx">
        <pc:chgData name="Kyle Kaminski" userId="4b8d5df9deef917c" providerId="LiveId" clId="{8739AE73-79B6-473E-AD37-3C8C72AF9696}" dt="2019-10-12T18:54:47.402" v="4839" actId="20577"/>
        <pc:sldMkLst>
          <pc:docMk/>
          <pc:sldMk cId="539334738" sldId="262"/>
        </pc:sldMkLst>
        <pc:spChg chg="mod">
          <ac:chgData name="Kyle Kaminski" userId="4b8d5df9deef917c" providerId="LiveId" clId="{8739AE73-79B6-473E-AD37-3C8C72AF9696}" dt="2019-10-12T17:43:47.769" v="473" actId="20577"/>
          <ac:spMkLst>
            <pc:docMk/>
            <pc:sldMk cId="539334738" sldId="262"/>
            <ac:spMk id="2" creationId="{FFEA3807-6744-48B5-807D-9AE78844232D}"/>
          </ac:spMkLst>
        </pc:spChg>
        <pc:spChg chg="mod">
          <ac:chgData name="Kyle Kaminski" userId="4b8d5df9deef917c" providerId="LiveId" clId="{8739AE73-79B6-473E-AD37-3C8C72AF9696}" dt="2019-10-12T18:53:53.276" v="4671" actId="20577"/>
          <ac:spMkLst>
            <pc:docMk/>
            <pc:sldMk cId="539334738" sldId="262"/>
            <ac:spMk id="3" creationId="{9D889495-159F-4CB2-B911-DE0C2E6F3AE7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539334738" sldId="262"/>
            <ac:spMk id="4" creationId="{42F33993-4FC1-436F-B6D4-2D235E94245C}"/>
          </ac:spMkLst>
        </pc:spChg>
      </pc:sldChg>
      <pc:sldChg chg="addSp delSp modSp add">
        <pc:chgData name="Kyle Kaminski" userId="4b8d5df9deef917c" providerId="LiveId" clId="{8739AE73-79B6-473E-AD37-3C8C72AF9696}" dt="2019-10-12T18:28:59.772" v="2849"/>
        <pc:sldMkLst>
          <pc:docMk/>
          <pc:sldMk cId="3937033283" sldId="263"/>
        </pc:sldMkLst>
        <pc:spChg chg="mod">
          <ac:chgData name="Kyle Kaminski" userId="4b8d5df9deef917c" providerId="LiveId" clId="{8739AE73-79B6-473E-AD37-3C8C72AF9696}" dt="2019-10-12T17:44:30.968" v="493" actId="20577"/>
          <ac:spMkLst>
            <pc:docMk/>
            <pc:sldMk cId="3937033283" sldId="263"/>
            <ac:spMk id="2" creationId="{CDE684B8-90D1-4466-AC88-22F71A6569D3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3937033283" sldId="263"/>
            <ac:spMk id="4" creationId="{60CEFCFE-1C95-4EEA-8AD6-88BDD456B09C}"/>
          </ac:spMkLst>
        </pc:spChg>
      </pc:sldChg>
      <pc:sldChg chg="addSp delSp modSp add">
        <pc:chgData name="Kyle Kaminski" userId="4b8d5df9deef917c" providerId="LiveId" clId="{8739AE73-79B6-473E-AD37-3C8C72AF9696}" dt="2019-10-12T18:56:39.854" v="5054" actId="20577"/>
        <pc:sldMkLst>
          <pc:docMk/>
          <pc:sldMk cId="652882513" sldId="264"/>
        </pc:sldMkLst>
        <pc:spChg chg="mod">
          <ac:chgData name="Kyle Kaminski" userId="4b8d5df9deef917c" providerId="LiveId" clId="{8739AE73-79B6-473E-AD37-3C8C72AF9696}" dt="2019-10-12T18:56:39.854" v="5054" actId="20577"/>
          <ac:spMkLst>
            <pc:docMk/>
            <pc:sldMk cId="652882513" sldId="264"/>
            <ac:spMk id="2" creationId="{01C9A265-F5D4-4264-B792-F3E4742E0850}"/>
          </ac:spMkLst>
        </pc:spChg>
        <pc:spChg chg="mod">
          <ac:chgData name="Kyle Kaminski" userId="4b8d5df9deef917c" providerId="LiveId" clId="{8739AE73-79B6-473E-AD37-3C8C72AF9696}" dt="2019-10-12T18:56:28.966" v="5035" actId="20577"/>
          <ac:spMkLst>
            <pc:docMk/>
            <pc:sldMk cId="652882513" sldId="264"/>
            <ac:spMk id="3" creationId="{07DBE75E-DCDF-4576-8E0C-C040A03B45F8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652882513" sldId="264"/>
            <ac:spMk id="4" creationId="{85B69868-BE04-4FFA-ABFB-85DC65F9194C}"/>
          </ac:spMkLst>
        </pc:spChg>
      </pc:sldChg>
      <pc:sldChg chg="add del">
        <pc:chgData name="Kyle Kaminski" userId="4b8d5df9deef917c" providerId="LiveId" clId="{8739AE73-79B6-473E-AD37-3C8C72AF9696}" dt="2019-10-12T18:12:43.065" v="1111" actId="47"/>
        <pc:sldMkLst>
          <pc:docMk/>
          <pc:sldMk cId="999289431" sldId="265"/>
        </pc:sldMkLst>
      </pc:sldChg>
      <pc:sldChg chg="addSp delSp modSp add ord modNotesTx">
        <pc:chgData name="Kyle Kaminski" userId="4b8d5df9deef917c" providerId="LiveId" clId="{8739AE73-79B6-473E-AD37-3C8C72AF9696}" dt="2019-10-12T18:37:51.348" v="3472" actId="20577"/>
        <pc:sldMkLst>
          <pc:docMk/>
          <pc:sldMk cId="1192573567" sldId="266"/>
        </pc:sldMkLst>
        <pc:spChg chg="mod">
          <ac:chgData name="Kyle Kaminski" userId="4b8d5df9deef917c" providerId="LiveId" clId="{8739AE73-79B6-473E-AD37-3C8C72AF9696}" dt="2019-10-12T18:32:49.433" v="2938" actId="6549"/>
          <ac:spMkLst>
            <pc:docMk/>
            <pc:sldMk cId="1192573567" sldId="266"/>
            <ac:spMk id="3" creationId="{FFBE0F90-10EC-4C31-93D5-B177DB8ABED3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1192573567" sldId="266"/>
            <ac:spMk id="4" creationId="{9FC4B777-80C3-4EA5-B84D-F8799A034348}"/>
          </ac:spMkLst>
        </pc:spChg>
      </pc:sldChg>
      <pc:sldChg chg="add del">
        <pc:chgData name="Kyle Kaminski" userId="4b8d5df9deef917c" providerId="LiveId" clId="{8739AE73-79B6-473E-AD37-3C8C72AF9696}" dt="2019-10-12T18:16:38.320" v="1439" actId="47"/>
        <pc:sldMkLst>
          <pc:docMk/>
          <pc:sldMk cId="1035673160" sldId="267"/>
        </pc:sldMkLst>
      </pc:sldChg>
      <pc:sldChg chg="addSp delSp modSp add">
        <pc:chgData name="Kyle Kaminski" userId="4b8d5df9deef917c" providerId="LiveId" clId="{8739AE73-79B6-473E-AD37-3C8C72AF9696}" dt="2019-10-12T18:32:33.982" v="2920" actId="20577"/>
        <pc:sldMkLst>
          <pc:docMk/>
          <pc:sldMk cId="2602947932" sldId="268"/>
        </pc:sldMkLst>
        <pc:spChg chg="mod">
          <ac:chgData name="Kyle Kaminski" userId="4b8d5df9deef917c" providerId="LiveId" clId="{8739AE73-79B6-473E-AD37-3C8C72AF9696}" dt="2019-10-12T18:32:33.982" v="2920" actId="20577"/>
          <ac:spMkLst>
            <pc:docMk/>
            <pc:sldMk cId="2602947932" sldId="268"/>
            <ac:spMk id="3" creationId="{FFBE0F90-10EC-4C31-93D5-B177DB8ABED3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2602947932" sldId="268"/>
            <ac:spMk id="4" creationId="{7F60DE32-A108-4C27-BC04-1CD3587E7534}"/>
          </ac:spMkLst>
        </pc:spChg>
      </pc:sldChg>
      <pc:sldChg chg="addSp delSp modSp add modNotesTx">
        <pc:chgData name="Kyle Kaminski" userId="4b8d5df9deef917c" providerId="LiveId" clId="{8739AE73-79B6-473E-AD37-3C8C72AF9696}" dt="2019-10-12T18:45:16.435" v="3947" actId="20577"/>
        <pc:sldMkLst>
          <pc:docMk/>
          <pc:sldMk cId="3181966809" sldId="269"/>
        </pc:sldMkLst>
        <pc:spChg chg="mod">
          <ac:chgData name="Kyle Kaminski" userId="4b8d5df9deef917c" providerId="LiveId" clId="{8739AE73-79B6-473E-AD37-3C8C72AF9696}" dt="2019-10-12T18:17:31.077" v="1513" actId="20577"/>
          <ac:spMkLst>
            <pc:docMk/>
            <pc:sldMk cId="3181966809" sldId="269"/>
            <ac:spMk id="2" creationId="{7819397E-9707-45BA-ADFC-81C417091DCE}"/>
          </ac:spMkLst>
        </pc:spChg>
        <pc:spChg chg="mod">
          <ac:chgData name="Kyle Kaminski" userId="4b8d5df9deef917c" providerId="LiveId" clId="{8739AE73-79B6-473E-AD37-3C8C72AF9696}" dt="2019-10-12T18:44:58.816" v="3942" actId="20577"/>
          <ac:spMkLst>
            <pc:docMk/>
            <pc:sldMk cId="3181966809" sldId="269"/>
            <ac:spMk id="3" creationId="{168D69E3-6DA0-47A1-BACC-F11EC21CF136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3181966809" sldId="269"/>
            <ac:spMk id="4" creationId="{B642112B-4A6B-4318-9C1A-7761D3973489}"/>
          </ac:spMkLst>
        </pc:spChg>
      </pc:sldChg>
      <pc:sldChg chg="addSp delSp modSp add ord modNotesTx">
        <pc:chgData name="Kyle Kaminski" userId="4b8d5df9deef917c" providerId="LiveId" clId="{8739AE73-79B6-473E-AD37-3C8C72AF9696}" dt="2019-10-12T18:37:07.721" v="3406" actId="20577"/>
        <pc:sldMkLst>
          <pc:docMk/>
          <pc:sldMk cId="942972000" sldId="270"/>
        </pc:sldMkLst>
        <pc:spChg chg="mod">
          <ac:chgData name="Kyle Kaminski" userId="4b8d5df9deef917c" providerId="LiveId" clId="{8739AE73-79B6-473E-AD37-3C8C72AF9696}" dt="2019-10-12T18:23:47.514" v="2213" actId="20577"/>
          <ac:spMkLst>
            <pc:docMk/>
            <pc:sldMk cId="942972000" sldId="270"/>
            <ac:spMk id="2" creationId="{BF150FB2-6D1F-4779-B41A-0EAF2570506B}"/>
          </ac:spMkLst>
        </pc:spChg>
        <pc:spChg chg="mod">
          <ac:chgData name="Kyle Kaminski" userId="4b8d5df9deef917c" providerId="LiveId" clId="{8739AE73-79B6-473E-AD37-3C8C72AF9696}" dt="2019-10-12T18:31:16.331" v="2896" actId="20577"/>
          <ac:spMkLst>
            <pc:docMk/>
            <pc:sldMk cId="942972000" sldId="270"/>
            <ac:spMk id="3" creationId="{7A665CA7-AB82-4163-BC1F-CDFABB78FF99}"/>
          </ac:spMkLst>
        </pc:spChg>
        <pc:spChg chg="add del">
          <ac:chgData name="Kyle Kaminski" userId="4b8d5df9deef917c" providerId="LiveId" clId="{8739AE73-79B6-473E-AD37-3C8C72AF9696}" dt="2019-10-12T18:28:59.772" v="2849"/>
          <ac:spMkLst>
            <pc:docMk/>
            <pc:sldMk cId="942972000" sldId="270"/>
            <ac:spMk id="4" creationId="{22764074-3D10-48EC-9E99-3CC052778A1E}"/>
          </ac:spMkLst>
        </pc:spChg>
      </pc:sldChg>
      <pc:sldChg chg="modSp add">
        <pc:chgData name="Kyle Kaminski" userId="4b8d5df9deef917c" providerId="LiveId" clId="{8739AE73-79B6-473E-AD37-3C8C72AF9696}" dt="2019-10-12T18:48:18.225" v="4253" actId="20577"/>
        <pc:sldMkLst>
          <pc:docMk/>
          <pc:sldMk cId="309560722" sldId="271"/>
        </pc:sldMkLst>
        <pc:spChg chg="mod">
          <ac:chgData name="Kyle Kaminski" userId="4b8d5df9deef917c" providerId="LiveId" clId="{8739AE73-79B6-473E-AD37-3C8C72AF9696}" dt="2019-10-12T18:48:08.334" v="4244" actId="20577"/>
          <ac:spMkLst>
            <pc:docMk/>
            <pc:sldMk cId="309560722" sldId="271"/>
            <ac:spMk id="2" creationId="{9892B97D-88BB-438E-AA2F-E32ED16B07F1}"/>
          </ac:spMkLst>
        </pc:spChg>
        <pc:spChg chg="mod">
          <ac:chgData name="Kyle Kaminski" userId="4b8d5df9deef917c" providerId="LiveId" clId="{8739AE73-79B6-473E-AD37-3C8C72AF9696}" dt="2019-10-12T18:48:18.225" v="4253" actId="20577"/>
          <ac:spMkLst>
            <pc:docMk/>
            <pc:sldMk cId="309560722" sldId="271"/>
            <ac:spMk id="3" creationId="{AD7FB036-B473-4335-A012-F149CE5A31F4}"/>
          </ac:spMkLst>
        </pc:spChg>
      </pc:sldChg>
      <pc:sldChg chg="add del">
        <pc:chgData name="Kyle Kaminski" userId="4b8d5df9deef917c" providerId="LiveId" clId="{8739AE73-79B6-473E-AD37-3C8C72AF9696}" dt="2019-10-12T18:29:46.796" v="2857"/>
        <pc:sldMkLst>
          <pc:docMk/>
          <pc:sldMk cId="384116823" sldId="271"/>
        </pc:sldMkLst>
      </pc:sldChg>
      <pc:sldChg chg="add del">
        <pc:chgData name="Kyle Kaminski" userId="4b8d5df9deef917c" providerId="LiveId" clId="{8739AE73-79B6-473E-AD37-3C8C72AF9696}" dt="2019-10-12T18:35:57.275" v="3277" actId="47"/>
        <pc:sldMkLst>
          <pc:docMk/>
          <pc:sldMk cId="611945778" sldId="271"/>
        </pc:sldMkLst>
      </pc:sldChg>
      <pc:sldChg chg="add del">
        <pc:chgData name="Kyle Kaminski" userId="4b8d5df9deef917c" providerId="LiveId" clId="{8739AE73-79B6-473E-AD37-3C8C72AF9696}" dt="2019-10-12T18:29:34.673" v="2853"/>
        <pc:sldMkLst>
          <pc:docMk/>
          <pc:sldMk cId="1743053435" sldId="271"/>
        </pc:sldMkLst>
      </pc:sldChg>
      <pc:sldChg chg="modSp add">
        <pc:chgData name="Kyle Kaminski" userId="4b8d5df9deef917c" providerId="LiveId" clId="{8739AE73-79B6-473E-AD37-3C8C72AF9696}" dt="2019-10-12T18:47:31.032" v="4242" actId="12"/>
        <pc:sldMkLst>
          <pc:docMk/>
          <pc:sldMk cId="569746133" sldId="272"/>
        </pc:sldMkLst>
        <pc:spChg chg="mod">
          <ac:chgData name="Kyle Kaminski" userId="4b8d5df9deef917c" providerId="LiveId" clId="{8739AE73-79B6-473E-AD37-3C8C72AF9696}" dt="2019-10-12T18:46:25.061" v="3984" actId="20577"/>
          <ac:spMkLst>
            <pc:docMk/>
            <pc:sldMk cId="569746133" sldId="272"/>
            <ac:spMk id="2" creationId="{9BA9F7FB-FE95-4CF5-B96C-EA9C1CBCE755}"/>
          </ac:spMkLst>
        </pc:spChg>
        <pc:spChg chg="mod">
          <ac:chgData name="Kyle Kaminski" userId="4b8d5df9deef917c" providerId="LiveId" clId="{8739AE73-79B6-473E-AD37-3C8C72AF9696}" dt="2019-10-12T18:47:31.032" v="4242" actId="12"/>
          <ac:spMkLst>
            <pc:docMk/>
            <pc:sldMk cId="569746133" sldId="272"/>
            <ac:spMk id="3" creationId="{4AC4CA08-7EA3-4681-AF05-DAF5574ABD4F}"/>
          </ac:spMkLst>
        </pc:spChg>
      </pc:sldChg>
      <pc:sldChg chg="add del">
        <pc:chgData name="Kyle Kaminski" userId="4b8d5df9deef917c" providerId="LiveId" clId="{8739AE73-79B6-473E-AD37-3C8C72AF9696}" dt="2019-10-12T18:29:34.473" v="2852"/>
        <pc:sldMkLst>
          <pc:docMk/>
          <pc:sldMk cId="2431277364" sldId="272"/>
        </pc:sldMkLst>
      </pc:sldChg>
      <pc:sldChg chg="addSp modSp add">
        <pc:chgData name="Kyle Kaminski" userId="4b8d5df9deef917c" providerId="LiveId" clId="{8739AE73-79B6-473E-AD37-3C8C72AF9696}" dt="2019-10-12T18:58:54.428" v="5080" actId="14100"/>
        <pc:sldMkLst>
          <pc:docMk/>
          <pc:sldMk cId="3950334264" sldId="273"/>
        </pc:sldMkLst>
        <pc:spChg chg="mod">
          <ac:chgData name="Kyle Kaminski" userId="4b8d5df9deef917c" providerId="LiveId" clId="{8739AE73-79B6-473E-AD37-3C8C72AF9696}" dt="2019-10-12T18:58:12.562" v="5073" actId="20577"/>
          <ac:spMkLst>
            <pc:docMk/>
            <pc:sldMk cId="3950334264" sldId="273"/>
            <ac:spMk id="2" creationId="{26B7792D-05EE-4E50-8B91-2EC6B754AC97}"/>
          </ac:spMkLst>
        </pc:spChg>
        <pc:spChg chg="mod">
          <ac:chgData name="Kyle Kaminski" userId="4b8d5df9deef917c" providerId="LiveId" clId="{8739AE73-79B6-473E-AD37-3C8C72AF9696}" dt="2019-10-12T18:58:02.214" v="5056"/>
          <ac:spMkLst>
            <pc:docMk/>
            <pc:sldMk cId="3950334264" sldId="273"/>
            <ac:spMk id="3" creationId="{9048C212-2CC7-4901-8001-F251D4FD68B7}"/>
          </ac:spMkLst>
        </pc:spChg>
        <pc:picChg chg="add mod modCrop">
          <ac:chgData name="Kyle Kaminski" userId="4b8d5df9deef917c" providerId="LiveId" clId="{8739AE73-79B6-473E-AD37-3C8C72AF9696}" dt="2019-10-12T18:58:54.428" v="5080" actId="14100"/>
          <ac:picMkLst>
            <pc:docMk/>
            <pc:sldMk cId="3950334264" sldId="273"/>
            <ac:picMk id="5" creationId="{DEBB0DC2-7708-43C8-A1FC-4A4A298B17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A3566-1E9A-49F4-B2AD-FD967863D2AD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14C69-A383-423A-920E-B499904C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our definition for the algorithm in Sprint 1, and will be the definition of it 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Ex. separate flag for missed workdays, missed time slots,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name a few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so, we would need to add that as an option to the admin page</a:t>
            </a:r>
          </a:p>
          <a:p>
            <a:pPr marL="228600" indent="-228600">
              <a:buAutoNum type="arabicPeriod"/>
            </a:pPr>
            <a:r>
              <a:rPr lang="en-US" dirty="0"/>
              <a:t>Ex. if we have 40 request for one week and 35 slots, what happens to those 5 extra slots?</a:t>
            </a:r>
          </a:p>
          <a:p>
            <a:pPr marL="228600" indent="-228600">
              <a:buAutoNum type="arabicPeriod"/>
            </a:pPr>
            <a:r>
              <a:rPr lang="en-US" dirty="0"/>
              <a:t>-</a:t>
            </a:r>
          </a:p>
          <a:p>
            <a:pPr marL="228600" indent="-228600">
              <a:buAutoNum type="arabicPeriod"/>
            </a:pPr>
            <a:r>
              <a:rPr lang="en-US" dirty="0"/>
              <a:t>-</a:t>
            </a:r>
          </a:p>
          <a:p>
            <a:pPr marL="228600" indent="-228600">
              <a:buAutoNum type="arabicPeriod"/>
            </a:pPr>
            <a:r>
              <a:rPr lang="en-US" dirty="0"/>
              <a:t>-</a:t>
            </a:r>
          </a:p>
          <a:p>
            <a:pPr marL="228600" indent="-228600">
              <a:buAutoNum type="arabicPeriod"/>
            </a:pPr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anything that the previous Development team struggled with later in the project that we can get a head start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14C69-A383-423A-920E-B499904CFA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8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29B5C4-64B2-439F-B28B-AF49107B6840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5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58B8-0098-46E5-BD31-4F135BA4F385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81B42-2242-43A3-8EC1-F65DDE1155EC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7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A146-AD41-4BD5-A247-37A159A24E24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1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3718-B9A9-4535-80F9-24ED9FF31B13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4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C377-8E45-4617-B3D4-E46EBF0195F6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4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A028-2246-459B-BBBE-19028389026D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3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6794-2042-4DBD-862F-386190532DE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4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80095-53D4-45FC-982D-2C3441D94037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A1AC-B93E-48C6-8A49-156F734215E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8256-2A67-4725-80FB-B613326C1C79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AD30-682E-40D1-908F-DC39AEB38F34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F35C-8FA8-406E-B6C3-5D4A30084DD4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2CBE-219F-452A-9A40-3DD898AC4465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A405-8A61-4455-A072-6E3936E4FB7F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12F1-9C84-422A-A3F5-583D995DCFBD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9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03ED-386E-4C43-9A7D-7CA2E4D75C62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9A060A-3989-4A08-9328-E70F3BF7F773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8BCE6-48B5-463D-89CD-804D34B3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ello.com/b/JElzXGGZ/sloth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AD51-6012-4581-9E34-D02C0C10D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Review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6F52-A7F3-4C20-98E0-8CB1E39A9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Sloths</a:t>
            </a:r>
          </a:p>
        </p:txBody>
      </p:sp>
    </p:spTree>
    <p:extLst>
      <p:ext uri="{BB962C8B-B14F-4D97-AF65-F5344CB8AC3E}">
        <p14:creationId xmlns:p14="http://schemas.microsoft.com/office/powerpoint/2010/main" val="4281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67B7-F750-49D9-9E26-CE9E6C63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B8A1-1968-4BB6-9E69-CB035EEF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8788A-976F-4D02-A482-C348644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7EAA-6297-46A6-89EE-F6A5D00B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Prime-time slots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50DF-0E0E-49B8-ACA9-BBBD46DE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00B38-2E36-4F8B-8576-01349E83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F7FB-FE95-4CF5-B96C-EA9C1CBC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Prime-time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CA08-7EA3-4681-AF05-DAF5574A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Monica (Product Owner) has informed us what the prime-time slots are. </a:t>
            </a:r>
            <a:r>
              <a:rPr lang="en-US" b="1" dirty="0"/>
              <a:t>Would you like us to hard code them into the software </a:t>
            </a:r>
            <a:r>
              <a:rPr lang="en-US" dirty="0"/>
              <a:t>(permanent prime time slots)</a:t>
            </a:r>
            <a:r>
              <a:rPr lang="en-US" b="1" dirty="0"/>
              <a:t>, or give the admin the ability to change them if necessary?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EEB23-1C27-4A7C-BEAF-AA27C5D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3807-6744-48B5-807D-9AE78844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Spikes Completed for 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9495-159F-4CB2-B911-DE0C2E6F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development team has grown more familiar with: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Previous team’s backend and frontend; how they were achieved</a:t>
            </a:r>
          </a:p>
          <a:p>
            <a:pPr lvl="1"/>
            <a:r>
              <a:rPr lang="en-US" dirty="0"/>
              <a:t>Previous team’s PID and Requirements definition document (so we know how much they accomplished)</a:t>
            </a:r>
          </a:p>
          <a:p>
            <a:r>
              <a:rPr lang="en-US" b="1" dirty="0"/>
              <a:t>Do you recommend any SPIKEs for us to learn for Sprint 2?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2D01A-95B8-4FFB-BFF1-8FD2572F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84B8-90D1-4466-AC88-22F71A65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8B6D-9316-4602-AD63-E134C71F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B43D9-C4F9-4D9D-B824-86D72082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A265-F5D4-4264-B792-F3E4742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Goals for Sprint 2 (not yet definite)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E75E-DCDF-4576-8E0C-C040A03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modifying Fairness Algorithm based on your feedback</a:t>
            </a:r>
          </a:p>
          <a:p>
            <a:r>
              <a:rPr lang="en-US" dirty="0"/>
              <a:t>Metrics for managers</a:t>
            </a:r>
          </a:p>
          <a:p>
            <a:r>
              <a:rPr lang="en-US" dirty="0"/>
              <a:t>Fixing up the time slot reservations logic</a:t>
            </a:r>
          </a:p>
          <a:p>
            <a:r>
              <a:rPr lang="en-US" dirty="0"/>
              <a:t>More abilities for admins to work with</a:t>
            </a:r>
          </a:p>
          <a:p>
            <a:r>
              <a:rPr lang="en-US" dirty="0"/>
              <a:t>Clean up the UI</a:t>
            </a:r>
          </a:p>
          <a:p>
            <a:r>
              <a:rPr lang="en-US" b="1" dirty="0"/>
              <a:t>Anything else you want us to work on for Sprint 2?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102D-40E1-4DF2-B783-595A26AE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B97D-88BB-438E-AA2F-E32ED16B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you, Brian and </a:t>
            </a:r>
            <a:r>
              <a:rPr lang="en-US" dirty="0" err="1"/>
              <a:t>Nacer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FB036-B473-4335-A012-F149CE5A3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-Team Sloths</a:t>
            </a:r>
          </a:p>
        </p:txBody>
      </p:sp>
    </p:spTree>
    <p:extLst>
      <p:ext uri="{BB962C8B-B14F-4D97-AF65-F5344CB8AC3E}">
        <p14:creationId xmlns:p14="http://schemas.microsoft.com/office/powerpoint/2010/main" val="3095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6E12-1A93-49A9-8EA5-71898CF0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82F3-5200-47D6-AC87-5EABEA08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“Done” Product Backlog for Sprint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Spikes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Goals for Sprint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3ED06-4856-4BFE-85EE-2526BA6D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177-5939-49E4-A36D-6DCF1CCF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What is in our “Done” Product Backlog for Sprint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2DB0-00D3-429A-B922-0FDB0F20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Spikes from the Product Backlog have been completed</a:t>
            </a:r>
          </a:p>
          <a:p>
            <a:pPr lvl="1"/>
            <a:r>
              <a:rPr lang="en-US" dirty="0"/>
              <a:t>Previous team’s software has been thoroughly searched through and cleaned up</a:t>
            </a:r>
          </a:p>
          <a:p>
            <a:r>
              <a:rPr lang="en-US" dirty="0"/>
              <a:t>All Sprint 1 Backlog items have been completed</a:t>
            </a:r>
          </a:p>
          <a:p>
            <a:pPr lvl="1"/>
            <a:r>
              <a:rPr lang="en-US" dirty="0"/>
              <a:t>Fairness Algorithm</a:t>
            </a:r>
          </a:p>
          <a:p>
            <a:pPr lvl="1"/>
            <a:r>
              <a:rPr lang="en-US" dirty="0"/>
              <a:t>Database Modifications</a:t>
            </a:r>
          </a:p>
          <a:p>
            <a:pPr lvl="1"/>
            <a:r>
              <a:rPr lang="en-US" dirty="0"/>
              <a:t>Prime-time slots logic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F5FCD-5B21-4EA8-9E76-A91E8534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792D-05EE-4E50-8B91-2EC6B754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for yourself: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C212-2CC7-4901-8001-F251D4FD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https://trello.com/b/JElzXGGZ/sloths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3CD4E-8814-4A61-8928-6530FE39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0DC2-7708-43C8-A1FC-4A4A298B1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1" r="809"/>
          <a:stretch/>
        </p:blipFill>
        <p:spPr>
          <a:xfrm>
            <a:off x="7038903" y="2556932"/>
            <a:ext cx="3972610" cy="35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3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0FB2-6D1F-4779-B41A-0EAF2570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5CA7-AB82-4163-BC1F-CDFABB78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that decides which user gets a time slot if more than one user requested that specific time slot.</a:t>
            </a:r>
          </a:p>
          <a:p>
            <a:pPr lvl="1"/>
            <a:r>
              <a:rPr lang="en-US" dirty="0"/>
              <a:t>Ex. If two users request Friday 3pm-6pm, who gets the slot?</a:t>
            </a:r>
          </a:p>
          <a:p>
            <a:r>
              <a:rPr lang="en-US" dirty="0"/>
              <a:t>Cuts down on time, money, energy wasted deciding who gets what, and when</a:t>
            </a:r>
          </a:p>
          <a:p>
            <a:r>
              <a:rPr lang="en-US" dirty="0"/>
              <a:t>ALL AUTOMATIC- No direct human interaction involved!</a:t>
            </a:r>
          </a:p>
          <a:p>
            <a:r>
              <a:rPr lang="en-US" b="1" dirty="0"/>
              <a:t>Are you ok with this definition? Any add-ons to this definition we can incorporate into the next Sprint?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C45EB-2BB4-4B63-8D73-92FD9AC8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17-D073-4A76-A5B3-AD3424E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0F90-10EC-4C31-93D5-B177DB8A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score is kept for each user</a:t>
            </a:r>
          </a:p>
          <a:p>
            <a:pPr lvl="1"/>
            <a:r>
              <a:rPr lang="en-US" dirty="0"/>
              <a:t>Score increments for “bad” behavior and decrements for “good” behavior, respectively</a:t>
            </a:r>
          </a:p>
          <a:p>
            <a:r>
              <a:rPr lang="en-US" dirty="0"/>
              <a:t>Easier than flagging users</a:t>
            </a:r>
          </a:p>
          <a:p>
            <a:pPr lvl="1"/>
            <a:r>
              <a:rPr lang="en-US" dirty="0"/>
              <a:t>May only be Boolean flags</a:t>
            </a:r>
          </a:p>
          <a:p>
            <a:pPr lvl="1"/>
            <a:r>
              <a:rPr lang="en-US" dirty="0"/>
              <a:t>May need multiple flags per user, which will quickly become complex and hard to track</a:t>
            </a:r>
          </a:p>
          <a:p>
            <a:r>
              <a:rPr lang="en-US" b="1" dirty="0"/>
              <a:t>Questions, Comments, Concerns?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E534-D514-4400-9D91-F138AA6E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17-D073-4A76-A5B3-AD3424E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0F90-10EC-4C31-93D5-B177DB8A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Score keeping allows us to add or remove a user’s points based on every little option</a:t>
            </a:r>
          </a:p>
          <a:p>
            <a:r>
              <a:rPr lang="en-US" dirty="0"/>
              <a:t>Different actions can have different scoring weights</a:t>
            </a:r>
          </a:p>
          <a:p>
            <a:pPr lvl="1"/>
            <a:r>
              <a:rPr lang="en-US" dirty="0"/>
              <a:t>Ex. Cancelling a prime-time slot vs. cancelling a non-prime-time slot</a:t>
            </a:r>
          </a:p>
          <a:p>
            <a:r>
              <a:rPr lang="en-US" b="1" dirty="0"/>
              <a:t>Questions, Comments, Concerns?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BD04A-A8D9-46D0-B647-011F212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4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9A17-D073-4A76-A5B3-AD3424E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0F90-10EC-4C31-93D5-B177DB8A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increment points (bad)</a:t>
            </a:r>
          </a:p>
          <a:p>
            <a:pPr lvl="1"/>
            <a:r>
              <a:rPr lang="en-US" dirty="0"/>
              <a:t>Receiving a prime-time slot from the algorithm</a:t>
            </a:r>
          </a:p>
          <a:p>
            <a:r>
              <a:rPr lang="en-US" dirty="0"/>
              <a:t>How to decrement points (good)</a:t>
            </a:r>
          </a:p>
          <a:p>
            <a:pPr lvl="1"/>
            <a:r>
              <a:rPr lang="en-US" dirty="0"/>
              <a:t>Receiving a non-prime-time slot from the algorithm</a:t>
            </a:r>
          </a:p>
          <a:p>
            <a:pPr lvl="1"/>
            <a:r>
              <a:rPr lang="en-US" dirty="0"/>
              <a:t>Not getting picked for a slot at all</a:t>
            </a:r>
          </a:p>
          <a:p>
            <a:r>
              <a:rPr lang="en-US" b="1" dirty="0"/>
              <a:t>Comments, Questions, Concerns?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2BD99-3B31-46E8-98BC-C1581EB6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97E-9707-45BA-ADFC-81C41709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(to Sponsors) About Fairness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69E3-6DA0-47A1-BACC-F11EC21C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Would you like the admin to have the option to change the point increment and decrements? Or can we hard code them into the software and make them final?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do we do with the leftover requests that did not get approved?</a:t>
            </a:r>
          </a:p>
          <a:p>
            <a:pPr lvl="1"/>
            <a:r>
              <a:rPr lang="en-US" dirty="0"/>
              <a:t>Will they be wiped from the system? Roll over into the next week? Be forced to share with another slot?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If we do decide to store leftover requests, how long do we have to keep them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What metrics do you want us to record when the manager wants to request reports?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How far do the metrics have to go back? </a:t>
            </a:r>
            <a:r>
              <a:rPr lang="en-US" dirty="0"/>
              <a:t>1 Month? 1 Year? Other?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Are there any other variables you would like us to consider (or not consider) in our Fairness Algorithm that was not already mentioned?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3066-EF41-4C15-847F-FB36B206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CE6-48B5-463D-89CD-804D34B33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6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766</Words>
  <Application>Microsoft Office PowerPoint</Application>
  <PresentationFormat>Widescreen</PresentationFormat>
  <Paragraphs>102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Sprint Review 1</vt:lpstr>
      <vt:lpstr>Agenda</vt:lpstr>
      <vt:lpstr>1. What is in our “Done” Product Backlog for Sprint 1?</vt:lpstr>
      <vt:lpstr>See for yourself:</vt:lpstr>
      <vt:lpstr>Fairness Algorithm</vt:lpstr>
      <vt:lpstr>Fairness Algorithm</vt:lpstr>
      <vt:lpstr>Fairness Algorithm</vt:lpstr>
      <vt:lpstr>Fairness Algorithm</vt:lpstr>
      <vt:lpstr>Questions (to Sponsors) About Fairness Algorithm</vt:lpstr>
      <vt:lpstr>Database Modifications</vt:lpstr>
      <vt:lpstr>Prime-time slots logic</vt:lpstr>
      <vt:lpstr>Questions about Prime-time Logic</vt:lpstr>
      <vt:lpstr>2. Spikes Completed for Sprint 1</vt:lpstr>
      <vt:lpstr>3. Metrics</vt:lpstr>
      <vt:lpstr>4. Goals for Sprint 2 (not yet definite)</vt:lpstr>
      <vt:lpstr>Thank you, Brian and Nacer!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1</dc:title>
  <dc:creator>Kyle Kaminski</dc:creator>
  <cp:lastModifiedBy>Kyle Kaminski</cp:lastModifiedBy>
  <cp:revision>1</cp:revision>
  <dcterms:created xsi:type="dcterms:W3CDTF">2019-10-12T17:32:27Z</dcterms:created>
  <dcterms:modified xsi:type="dcterms:W3CDTF">2019-10-12T18:58:54Z</dcterms:modified>
</cp:coreProperties>
</file>