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B0562-8CDA-44FE-9846-0EBEE5ED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8B832-B625-44A1-A938-1F8AD4E72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82BBE-0C31-4866-BFDC-4FAD5B68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A83E-AE18-4B66-A258-92FBBDB9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F05E5-7ABC-4308-9A13-C5FC0E9B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8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95390-8D91-4278-A430-62262672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4435D0-9BA3-4630-A415-3E44EB00D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500D0-FDF4-4CD8-8CDB-9D40E0EE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3B938-6DE0-4FF4-AD56-A3490E21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495AF-9C4D-4061-BE72-45E9C489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3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03E3D6-90C2-4006-99AE-847F468C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4EAE4-06B1-497B-92B8-38F390E6D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09BAD-5360-4EF8-ACFE-914B2921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94089-A092-4F2E-A80A-1D5AE9FB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A6849-24C7-4DB9-BFC2-A0E486EF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AE1D2-43CA-4E5D-B81C-D39BD6A7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BDE73-09C3-4B8A-8BD5-D642E100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4E7EC-3A13-4DF7-989D-6FD7CF0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3DDFB-D162-4B11-BBA9-E8323E4D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2C8D8-86AE-4DC3-9E88-B7A33880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E82D9-366C-47E1-9815-B8D86FF3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2B425-EDD1-4457-A33C-BF585A0E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4F4AC-0D34-4B12-AD25-8B268641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2F51B-B752-4C0D-8BF7-F0D78017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55F2E-6E06-496B-B873-99D6B111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9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F7295-49EB-4916-AF5A-F32109BB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B538D-FD50-4E8F-A7E9-588D90EC7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51B71-7A14-4CC6-B768-B1222880D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425AC-5782-4256-B850-665AE3AA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B69BF-FA4A-449A-876F-BE82337B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24D72-5B2E-4A65-AD6F-6FFC6584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D07DA-B8F6-45CE-A89D-331F7B0D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3BA9B-8A88-4C12-A512-C475999E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4BA68-0B7F-4490-8236-C0E9893FC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2CE2D-3563-42DA-9157-24B910407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0B83FC-CFFB-4B3C-9718-86C0BE094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85117-7603-4EEC-AC66-06DB9F4D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23F29F-05D0-4449-9FC1-B73FBB51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8BE451-901F-4C70-B98A-C3085EC7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1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321E5-3F12-4A25-B371-39363D00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DFD6E4-93B9-488E-9EB4-06A99D91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5E4BD3-BFEE-4073-AA33-F0D2E94D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92BC4-F3FF-4296-A93C-CB916DCF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8826E6-8756-4948-ACEF-23346ED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8BC515-0F33-4713-AD9F-FABC89FF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DAE8F-79E7-40F6-A0F0-237B3F78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5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539A6-DEE8-477D-A54B-E350AD1E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946EB-9625-4BB4-A551-43A0C5C3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6103E-1079-4184-8FB4-E1780C6E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AA4CE-126D-4C40-BF44-D1B7B0CD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4BC2D-A3A4-4A0B-97A8-509D38A2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D7AF-87E4-4593-8675-AC77AAE2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BE22D-F563-4CD3-B7D5-D88E6D0B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4E745B-FD4B-43E9-A1DD-59E561023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6F691D-06EF-4B36-9376-EDCB6273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8DDE-8F5B-4367-9D4F-C56E568B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F-76A8-4F70-805A-8FFEFCCFA87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D55AE-4CF4-4B38-8FD5-6A3D3F25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E16DA-776F-4FBA-80BF-1777B826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D4CE-3D69-4B70-91A8-A0DA4485B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E0849-BA9D-4802-B72E-FD0C9A79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212DD-6E93-41EE-A4DC-50973B90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1B51B-DF2A-4599-8C64-C7158BAC2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70B94DF-76A8-4F70-805A-8FFEFCCFA875}" type="datetimeFigureOut">
              <a:rPr lang="ko-KR" altLang="en-US" smtClean="0"/>
              <a:pPr/>
              <a:t>2021-04-08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36F5E-B197-44A9-BB67-71C8B5C02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E163-C049-48D9-8847-F32A38CC2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418D4CE-3D69-4B70-91A8-A0DA4485B5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40A14-6B84-4CD9-9A2E-8430D94E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6872" y="477558"/>
            <a:ext cx="9144000" cy="2387600"/>
          </a:xfrm>
        </p:spPr>
        <p:txBody>
          <a:bodyPr/>
          <a:lstStyle/>
          <a:p>
            <a:r>
              <a:rPr lang="ko-KR" altLang="en-US" dirty="0"/>
              <a:t>재귀 </a:t>
            </a:r>
            <a:r>
              <a:rPr lang="en-US" altLang="ko-KR" dirty="0"/>
              <a:t>-</a:t>
            </a:r>
            <a:r>
              <a:rPr lang="ko-KR" altLang="en-US" dirty="0"/>
              <a:t> 문제 </a:t>
            </a:r>
            <a:r>
              <a:rPr lang="en-US" altLang="ko-KR" dirty="0"/>
              <a:t>6</a:t>
            </a:r>
            <a:r>
              <a:rPr lang="ko-KR" altLang="en-US" dirty="0"/>
              <a:t>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CDB62D-8DC2-48E9-8284-345CD5A4F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8538"/>
            <a:ext cx="9144000" cy="996856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 err="1"/>
              <a:t>권소영</a:t>
            </a:r>
            <a:r>
              <a:rPr lang="en-US" altLang="ko-KR" dirty="0"/>
              <a:t>, </a:t>
            </a:r>
            <a:r>
              <a:rPr lang="ko-KR" altLang="en-US" dirty="0" err="1"/>
              <a:t>곽호근</a:t>
            </a:r>
            <a:r>
              <a:rPr lang="en-US" altLang="ko-KR" dirty="0"/>
              <a:t>, </a:t>
            </a:r>
            <a:r>
              <a:rPr lang="ko-KR" altLang="en-US" dirty="0"/>
              <a:t>김영주</a:t>
            </a:r>
            <a:r>
              <a:rPr lang="en-US" altLang="ko-KR" dirty="0"/>
              <a:t>, </a:t>
            </a:r>
            <a:r>
              <a:rPr lang="ko-KR" altLang="en-US" dirty="0"/>
              <a:t>안수빈</a:t>
            </a:r>
            <a:r>
              <a:rPr lang="en-US" altLang="ko-KR" dirty="0"/>
              <a:t>, </a:t>
            </a:r>
            <a:r>
              <a:rPr lang="ko-KR" altLang="en-US" dirty="0" err="1"/>
              <a:t>윤주엽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5A79E-FA65-4EAA-910E-970212BD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909637"/>
            <a:ext cx="3829050" cy="2941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183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342640" y="6138384"/>
            <a:ext cx="4288083" cy="53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EED54-C413-4BC1-A7F6-56298D3B8A0F}"/>
              </a:ext>
            </a:extLst>
          </p:cNvPr>
          <p:cNvSpPr txBox="1"/>
          <p:nvPr/>
        </p:nvSpPr>
        <p:spPr>
          <a:xfrm>
            <a:off x="6207853" y="243282"/>
            <a:ext cx="531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개념 세 가지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printed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207853" y="1954636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57D32-40B6-460A-9510-B0EC961AB9E2}"/>
              </a:ext>
            </a:extLst>
          </p:cNvPr>
          <p:cNvSpPr txBox="1"/>
          <p:nvPr/>
        </p:nvSpPr>
        <p:spPr>
          <a:xfrm>
            <a:off x="6207853" y="3665990"/>
            <a:ext cx="5465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342640" y="243282"/>
            <a:ext cx="3080069" cy="209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54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342640" y="6138384"/>
            <a:ext cx="4288083" cy="53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EED54-C413-4BC1-A7F6-56298D3B8A0F}"/>
              </a:ext>
            </a:extLst>
          </p:cNvPr>
          <p:cNvSpPr txBox="1"/>
          <p:nvPr/>
        </p:nvSpPr>
        <p:spPr>
          <a:xfrm>
            <a:off x="6207853" y="243282"/>
            <a:ext cx="531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개념 세 가지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printed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207853" y="1954636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57D32-40B6-460A-9510-B0EC961AB9E2}"/>
              </a:ext>
            </a:extLst>
          </p:cNvPr>
          <p:cNvSpPr txBox="1"/>
          <p:nvPr/>
        </p:nvSpPr>
        <p:spPr>
          <a:xfrm>
            <a:off x="6207853" y="3665990"/>
            <a:ext cx="5465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342640" y="243282"/>
            <a:ext cx="3080069" cy="209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E68EAB-AB8F-4AC5-B12C-A148749130DA}"/>
              </a:ext>
            </a:extLst>
          </p:cNvPr>
          <p:cNvCxnSpPr>
            <a:cxnSpLocks/>
          </p:cNvCxnSpPr>
          <p:nvPr/>
        </p:nvCxnSpPr>
        <p:spPr>
          <a:xfrm flipH="1">
            <a:off x="7642371" y="4379053"/>
            <a:ext cx="15351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7203D8-4E0B-4AF7-8533-8DD0B52D8792}"/>
              </a:ext>
            </a:extLst>
          </p:cNvPr>
          <p:cNvCxnSpPr>
            <a:cxnSpLocks/>
          </p:cNvCxnSpPr>
          <p:nvPr/>
        </p:nvCxnSpPr>
        <p:spPr>
          <a:xfrm flipV="1">
            <a:off x="9177556" y="4269997"/>
            <a:ext cx="0" cy="109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342640" y="6138384"/>
            <a:ext cx="4288083" cy="53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EED54-C413-4BC1-A7F6-56298D3B8A0F}"/>
              </a:ext>
            </a:extLst>
          </p:cNvPr>
          <p:cNvSpPr txBox="1"/>
          <p:nvPr/>
        </p:nvSpPr>
        <p:spPr>
          <a:xfrm>
            <a:off x="6207853" y="243282"/>
            <a:ext cx="531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개념 세 가지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printed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207853" y="1954636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57D32-40B6-460A-9510-B0EC961AB9E2}"/>
              </a:ext>
            </a:extLst>
          </p:cNvPr>
          <p:cNvSpPr txBox="1"/>
          <p:nvPr/>
        </p:nvSpPr>
        <p:spPr>
          <a:xfrm>
            <a:off x="6207853" y="3665990"/>
            <a:ext cx="5465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342640" y="243282"/>
            <a:ext cx="3080069" cy="209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90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342640" y="6138384"/>
            <a:ext cx="4288083" cy="53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EED54-C413-4BC1-A7F6-56298D3B8A0F}"/>
              </a:ext>
            </a:extLst>
          </p:cNvPr>
          <p:cNvSpPr txBox="1"/>
          <p:nvPr/>
        </p:nvSpPr>
        <p:spPr>
          <a:xfrm>
            <a:off x="6207853" y="243282"/>
            <a:ext cx="531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개념 세 가지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printed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207853" y="1954636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57D32-40B6-460A-9510-B0EC961AB9E2}"/>
              </a:ext>
            </a:extLst>
          </p:cNvPr>
          <p:cNvSpPr txBox="1"/>
          <p:nvPr/>
        </p:nvSpPr>
        <p:spPr>
          <a:xfrm>
            <a:off x="6207853" y="3665990"/>
            <a:ext cx="5465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342640" y="243282"/>
            <a:ext cx="3080069" cy="209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4DA7A8-8AB3-419B-A22B-B105046B69CD}"/>
              </a:ext>
            </a:extLst>
          </p:cNvPr>
          <p:cNvCxnSpPr>
            <a:cxnSpLocks/>
          </p:cNvCxnSpPr>
          <p:nvPr/>
        </p:nvCxnSpPr>
        <p:spPr>
          <a:xfrm flipV="1">
            <a:off x="9269880" y="4572001"/>
            <a:ext cx="754964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5467DC-E8BF-46A4-ABF2-AEBD925BF169}"/>
              </a:ext>
            </a:extLst>
          </p:cNvPr>
          <p:cNvCxnSpPr>
            <a:cxnSpLocks/>
          </p:cNvCxnSpPr>
          <p:nvPr/>
        </p:nvCxnSpPr>
        <p:spPr>
          <a:xfrm flipV="1">
            <a:off x="10244288" y="4572001"/>
            <a:ext cx="283805" cy="102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B3F4C5-38DC-4102-9410-DFD5E5433945}"/>
              </a:ext>
            </a:extLst>
          </p:cNvPr>
          <p:cNvCxnSpPr>
            <a:cxnSpLocks/>
          </p:cNvCxnSpPr>
          <p:nvPr/>
        </p:nvCxnSpPr>
        <p:spPr>
          <a:xfrm flipH="1" flipV="1">
            <a:off x="10847294" y="4572001"/>
            <a:ext cx="330881" cy="102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4573F0-0CA0-4634-8092-3BF6ADFE0B31}"/>
              </a:ext>
            </a:extLst>
          </p:cNvPr>
          <p:cNvSpPr txBox="1"/>
          <p:nvPr/>
        </p:nvSpPr>
        <p:spPr>
          <a:xfrm>
            <a:off x="8757475" y="5438680"/>
            <a:ext cx="12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조상목록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9A64B-F593-490D-941A-CD6794E36853}"/>
              </a:ext>
            </a:extLst>
          </p:cNvPr>
          <p:cNvSpPr txBox="1"/>
          <p:nvPr/>
        </p:nvSpPr>
        <p:spPr>
          <a:xfrm>
            <a:off x="9750806" y="5610932"/>
            <a:ext cx="12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몇 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97BCA-04E2-4986-B374-5684E03D01DA}"/>
              </a:ext>
            </a:extLst>
          </p:cNvPr>
          <p:cNvSpPr txBox="1"/>
          <p:nvPr/>
        </p:nvSpPr>
        <p:spPr>
          <a:xfrm>
            <a:off x="10916785" y="5612559"/>
            <a:ext cx="12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몇 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63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342640" y="6138384"/>
            <a:ext cx="4288083" cy="53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EED54-C413-4BC1-A7F6-56298D3B8A0F}"/>
              </a:ext>
            </a:extLst>
          </p:cNvPr>
          <p:cNvSpPr txBox="1"/>
          <p:nvPr/>
        </p:nvSpPr>
        <p:spPr>
          <a:xfrm>
            <a:off x="6207853" y="243282"/>
            <a:ext cx="531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개념 세 가지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printed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207853" y="1954636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57D32-40B6-460A-9510-B0EC961AB9E2}"/>
              </a:ext>
            </a:extLst>
          </p:cNvPr>
          <p:cNvSpPr txBox="1"/>
          <p:nvPr/>
        </p:nvSpPr>
        <p:spPr>
          <a:xfrm>
            <a:off x="6207853" y="3665990"/>
            <a:ext cx="5855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recursion(3,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2])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342640" y="243282"/>
            <a:ext cx="3080069" cy="209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4FCB4-B6C3-443F-8641-6D401CBE8BB1}"/>
              </a:ext>
            </a:extLst>
          </p:cNvPr>
          <p:cNvCxnSpPr>
            <a:cxnSpLocks/>
          </p:cNvCxnSpPr>
          <p:nvPr/>
        </p:nvCxnSpPr>
        <p:spPr>
          <a:xfrm flipV="1">
            <a:off x="9337171" y="5142453"/>
            <a:ext cx="559864" cy="8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0A0757-7487-4F33-AFFA-DC02ABE4638C}"/>
              </a:ext>
            </a:extLst>
          </p:cNvPr>
          <p:cNvCxnSpPr>
            <a:cxnSpLocks/>
          </p:cNvCxnSpPr>
          <p:nvPr/>
        </p:nvCxnSpPr>
        <p:spPr>
          <a:xfrm flipV="1">
            <a:off x="10311579" y="5142453"/>
            <a:ext cx="317787" cy="102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477DCB-D610-4023-8667-FC7E6BCCD664}"/>
              </a:ext>
            </a:extLst>
          </p:cNvPr>
          <p:cNvCxnSpPr>
            <a:cxnSpLocks/>
          </p:cNvCxnSpPr>
          <p:nvPr/>
        </p:nvCxnSpPr>
        <p:spPr>
          <a:xfrm flipH="1" flipV="1">
            <a:off x="10934990" y="5142453"/>
            <a:ext cx="98585" cy="126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EF8E3B-B19B-4B7B-B253-5197F8B7F6BF}"/>
              </a:ext>
            </a:extLst>
          </p:cNvPr>
          <p:cNvSpPr txBox="1"/>
          <p:nvPr/>
        </p:nvSpPr>
        <p:spPr>
          <a:xfrm>
            <a:off x="8824766" y="6009132"/>
            <a:ext cx="12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조상목록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07E39-C871-4E21-922B-573BA41C4CE0}"/>
              </a:ext>
            </a:extLst>
          </p:cNvPr>
          <p:cNvSpPr txBox="1"/>
          <p:nvPr/>
        </p:nvSpPr>
        <p:spPr>
          <a:xfrm>
            <a:off x="9727066" y="6145472"/>
            <a:ext cx="12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몇 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0D761-4152-469D-80E8-2654EE263C96}"/>
              </a:ext>
            </a:extLst>
          </p:cNvPr>
          <p:cNvSpPr txBox="1"/>
          <p:nvPr/>
        </p:nvSpPr>
        <p:spPr>
          <a:xfrm>
            <a:off x="10629366" y="6460829"/>
            <a:ext cx="12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몇 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9C0AB-01F5-4440-9065-D7F46553825A}"/>
              </a:ext>
            </a:extLst>
          </p:cNvPr>
          <p:cNvCxnSpPr>
            <a:cxnSpLocks/>
          </p:cNvCxnSpPr>
          <p:nvPr/>
        </p:nvCxnSpPr>
        <p:spPr>
          <a:xfrm flipH="1" flipV="1">
            <a:off x="11286565" y="5111219"/>
            <a:ext cx="239908" cy="71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4EB8FD-009B-49F1-86E7-22CA30B24D79}"/>
              </a:ext>
            </a:extLst>
          </p:cNvPr>
          <p:cNvSpPr txBox="1"/>
          <p:nvPr/>
        </p:nvSpPr>
        <p:spPr>
          <a:xfrm>
            <a:off x="11213879" y="5855243"/>
            <a:ext cx="12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몇 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1" y="954854"/>
            <a:ext cx="447264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EAF501-24A1-4213-821F-611C8C3E7391}"/>
              </a:ext>
            </a:extLst>
          </p:cNvPr>
          <p:cNvSpPr/>
          <p:nvPr/>
        </p:nvSpPr>
        <p:spPr>
          <a:xfrm>
            <a:off x="6417740" y="2107076"/>
            <a:ext cx="373311" cy="367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98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1" y="954854"/>
            <a:ext cx="447264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EAF501-24A1-4213-821F-611C8C3E7391}"/>
              </a:ext>
            </a:extLst>
          </p:cNvPr>
          <p:cNvSpPr/>
          <p:nvPr/>
        </p:nvSpPr>
        <p:spPr>
          <a:xfrm>
            <a:off x="6417742" y="2409080"/>
            <a:ext cx="373311" cy="367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55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1" y="954854"/>
            <a:ext cx="447264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EAF501-24A1-4213-821F-611C8C3E7391}"/>
              </a:ext>
            </a:extLst>
          </p:cNvPr>
          <p:cNvSpPr/>
          <p:nvPr/>
        </p:nvSpPr>
        <p:spPr>
          <a:xfrm>
            <a:off x="6358441" y="2643972"/>
            <a:ext cx="373311" cy="367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54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1" y="954854"/>
            <a:ext cx="447264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recursion(101,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54, 1],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1, 1])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EAF501-24A1-4213-821F-611C8C3E7391}"/>
              </a:ext>
            </a:extLst>
          </p:cNvPr>
          <p:cNvSpPr/>
          <p:nvPr/>
        </p:nvSpPr>
        <p:spPr>
          <a:xfrm>
            <a:off x="6446939" y="3390070"/>
            <a:ext cx="373311" cy="367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9D74D-D5BC-4537-A2BC-2E3A7EE29407}"/>
              </a:ext>
            </a:extLst>
          </p:cNvPr>
          <p:cNvSpPr/>
          <p:nvPr/>
        </p:nvSpPr>
        <p:spPr>
          <a:xfrm>
            <a:off x="10296042" y="657044"/>
            <a:ext cx="578841" cy="5368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7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recursion(101,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54, 1],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1, 1])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9D74D-D5BC-4537-A2BC-2E3A7EE29407}"/>
              </a:ext>
            </a:extLst>
          </p:cNvPr>
          <p:cNvSpPr/>
          <p:nvPr/>
        </p:nvSpPr>
        <p:spPr>
          <a:xfrm>
            <a:off x="10296042" y="657044"/>
            <a:ext cx="578841" cy="5368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F554A-4F61-44F5-BD78-1D3470FF7CF0}"/>
              </a:ext>
            </a:extLst>
          </p:cNvPr>
          <p:cNvSpPr/>
          <p:nvPr/>
        </p:nvSpPr>
        <p:spPr>
          <a:xfrm>
            <a:off x="880844" y="1040235"/>
            <a:ext cx="4537047" cy="4278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DFD02E-0DDC-4BDB-B42A-68A768A073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17891" y="1254154"/>
            <a:ext cx="873852" cy="27725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A616D4-82DF-42FB-BB6C-F9D0EE529E9B}"/>
              </a:ext>
            </a:extLst>
          </p:cNvPr>
          <p:cNvSpPr txBox="1"/>
          <p:nvPr/>
        </p:nvSpPr>
        <p:spPr>
          <a:xfrm>
            <a:off x="6191075" y="4089308"/>
            <a:ext cx="510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 = [30, 54, 1, 101]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2B686-4F57-4F04-8C2D-4424FDA44721}"/>
              </a:ext>
            </a:extLst>
          </p:cNvPr>
          <p:cNvSpPr txBox="1"/>
          <p:nvPr/>
        </p:nvSpPr>
        <p:spPr>
          <a:xfrm>
            <a:off x="6169359" y="5037588"/>
            <a:ext cx="531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개념 세 가지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printed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generations</a:t>
            </a:r>
          </a:p>
        </p:txBody>
      </p:sp>
    </p:spTree>
    <p:extLst>
      <p:ext uri="{BB962C8B-B14F-4D97-AF65-F5344CB8AC3E}">
        <p14:creationId xmlns:p14="http://schemas.microsoft.com/office/powerpoint/2010/main" val="25236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1B8F372-68ED-4741-963D-61C58942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5" y="271656"/>
            <a:ext cx="6410000" cy="3063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3459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recursion(101,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54, 1],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1, 1])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9D74D-D5BC-4537-A2BC-2E3A7EE29407}"/>
              </a:ext>
            </a:extLst>
          </p:cNvPr>
          <p:cNvSpPr/>
          <p:nvPr/>
        </p:nvSpPr>
        <p:spPr>
          <a:xfrm>
            <a:off x="10296042" y="657044"/>
            <a:ext cx="578841" cy="5368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F554A-4F61-44F5-BD78-1D3470FF7CF0}"/>
              </a:ext>
            </a:extLst>
          </p:cNvPr>
          <p:cNvSpPr/>
          <p:nvPr/>
        </p:nvSpPr>
        <p:spPr>
          <a:xfrm>
            <a:off x="880844" y="1040235"/>
            <a:ext cx="4537047" cy="4278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DFD02E-0DDC-4BDB-B42A-68A768A073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17891" y="1254154"/>
            <a:ext cx="873852" cy="27725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A616D4-82DF-42FB-BB6C-F9D0EE529E9B}"/>
              </a:ext>
            </a:extLst>
          </p:cNvPr>
          <p:cNvSpPr txBox="1"/>
          <p:nvPr/>
        </p:nvSpPr>
        <p:spPr>
          <a:xfrm>
            <a:off x="6191075" y="4089308"/>
            <a:ext cx="5108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 = [30, 54, 1, 101]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</a:t>
            </a:r>
            <a:r>
              <a:rPr lang="ko-KR" altLang="en-US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된게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아무것도 없으니까</a:t>
            </a:r>
            <a:endParaRPr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=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'[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{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str</a:t>
            </a:r>
            <a:r>
              <a:rPr lang="en-US" altLang="ko-KR" b="0" dirty="0">
                <a:effectLst/>
                <a:latin typeface="D2Coding, Consolas,  Courier New"/>
                <a:ea typeface="나눔고딕" panose="020D0604000000000000" pitchFamily="50" charset="-127"/>
              </a:rPr>
              <a:t>(ancestors[0]).</a:t>
            </a:r>
            <a:r>
              <a:rPr lang="en-US" altLang="ko-KR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zfill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]'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A90621E-466E-41B6-920B-1DA9DCA92063}"/>
              </a:ext>
            </a:extLst>
          </p:cNvPr>
          <p:cNvCxnSpPr/>
          <p:nvPr/>
        </p:nvCxnSpPr>
        <p:spPr>
          <a:xfrm>
            <a:off x="7492520" y="5790463"/>
            <a:ext cx="28858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CAEE32-C64F-4D80-9776-6B0A806B62B4}"/>
              </a:ext>
            </a:extLst>
          </p:cNvPr>
          <p:cNvSpPr txBox="1"/>
          <p:nvPr/>
        </p:nvSpPr>
        <p:spPr>
          <a:xfrm>
            <a:off x="7710634" y="5861445"/>
            <a:ext cx="2667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루트노드인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“030”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형태로 만들자</a:t>
            </a:r>
          </a:p>
        </p:txBody>
      </p:sp>
    </p:spTree>
    <p:extLst>
      <p:ext uri="{BB962C8B-B14F-4D97-AF65-F5344CB8AC3E}">
        <p14:creationId xmlns:p14="http://schemas.microsoft.com/office/powerpoint/2010/main" val="323231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9D74D-D5BC-4537-A2BC-2E3A7EE29407}"/>
              </a:ext>
            </a:extLst>
          </p:cNvPr>
          <p:cNvSpPr/>
          <p:nvPr/>
        </p:nvSpPr>
        <p:spPr>
          <a:xfrm>
            <a:off x="10296042" y="657044"/>
            <a:ext cx="578841" cy="5368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F554A-4F61-44F5-BD78-1D3470FF7CF0}"/>
              </a:ext>
            </a:extLst>
          </p:cNvPr>
          <p:cNvSpPr/>
          <p:nvPr/>
        </p:nvSpPr>
        <p:spPr>
          <a:xfrm>
            <a:off x="870358" y="1506690"/>
            <a:ext cx="4537047" cy="375320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DFD02E-0DDC-4BDB-B42A-68A768A073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07405" y="3383293"/>
            <a:ext cx="705372" cy="4955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A616D4-82DF-42FB-BB6C-F9D0EE529E9B}"/>
              </a:ext>
            </a:extLst>
          </p:cNvPr>
          <p:cNvSpPr txBox="1"/>
          <p:nvPr/>
        </p:nvSpPr>
        <p:spPr>
          <a:xfrm>
            <a:off x="6191075" y="3949873"/>
            <a:ext cx="5108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 = [30, 54, 1, 101]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30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54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1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101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66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9D74D-D5BC-4537-A2BC-2E3A7EE29407}"/>
              </a:ext>
            </a:extLst>
          </p:cNvPr>
          <p:cNvSpPr/>
          <p:nvPr/>
        </p:nvSpPr>
        <p:spPr>
          <a:xfrm>
            <a:off x="10296042" y="657044"/>
            <a:ext cx="578841" cy="5368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F554A-4F61-44F5-BD78-1D3470FF7CF0}"/>
              </a:ext>
            </a:extLst>
          </p:cNvPr>
          <p:cNvSpPr/>
          <p:nvPr/>
        </p:nvSpPr>
        <p:spPr>
          <a:xfrm>
            <a:off x="870358" y="1506690"/>
            <a:ext cx="4537047" cy="375320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DFD02E-0DDC-4BDB-B42A-68A768A073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07405" y="3383293"/>
            <a:ext cx="705372" cy="4955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A616D4-82DF-42FB-BB6C-F9D0EE529E9B}"/>
              </a:ext>
            </a:extLst>
          </p:cNvPr>
          <p:cNvSpPr txBox="1"/>
          <p:nvPr/>
        </p:nvSpPr>
        <p:spPr>
          <a:xfrm>
            <a:off x="6191075" y="3949873"/>
            <a:ext cx="5108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 = [30, 54, 1, 101]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30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54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1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101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18D8D6-0758-448D-85DC-5FE76497036D}"/>
              </a:ext>
            </a:extLst>
          </p:cNvPr>
          <p:cNvCxnSpPr/>
          <p:nvPr/>
        </p:nvCxnSpPr>
        <p:spPr>
          <a:xfrm>
            <a:off x="6112777" y="4714613"/>
            <a:ext cx="16722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1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9D74D-D5BC-4537-A2BC-2E3A7EE29407}"/>
              </a:ext>
            </a:extLst>
          </p:cNvPr>
          <p:cNvSpPr/>
          <p:nvPr/>
        </p:nvSpPr>
        <p:spPr>
          <a:xfrm>
            <a:off x="10296042" y="657044"/>
            <a:ext cx="578841" cy="5368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F554A-4F61-44F5-BD78-1D3470FF7CF0}"/>
              </a:ext>
            </a:extLst>
          </p:cNvPr>
          <p:cNvSpPr/>
          <p:nvPr/>
        </p:nvSpPr>
        <p:spPr>
          <a:xfrm>
            <a:off x="870358" y="1506690"/>
            <a:ext cx="4537047" cy="375320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DFD02E-0DDC-4BDB-B42A-68A768A073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07405" y="3383293"/>
            <a:ext cx="705372" cy="4955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A616D4-82DF-42FB-BB6C-F9D0EE529E9B}"/>
              </a:ext>
            </a:extLst>
          </p:cNvPr>
          <p:cNvSpPr txBox="1"/>
          <p:nvPr/>
        </p:nvSpPr>
        <p:spPr>
          <a:xfrm>
            <a:off x="6191075" y="3949873"/>
            <a:ext cx="5268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 = [30, 54, 1, 101]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30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ancestor = 54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printed??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출력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했니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1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101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18D8D6-0758-448D-85DC-5FE76497036D}"/>
              </a:ext>
            </a:extLst>
          </p:cNvPr>
          <p:cNvCxnSpPr/>
          <p:nvPr/>
        </p:nvCxnSpPr>
        <p:spPr>
          <a:xfrm>
            <a:off x="6112777" y="4714613"/>
            <a:ext cx="16722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0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9D74D-D5BC-4537-A2BC-2E3A7EE29407}"/>
              </a:ext>
            </a:extLst>
          </p:cNvPr>
          <p:cNvSpPr/>
          <p:nvPr/>
        </p:nvSpPr>
        <p:spPr>
          <a:xfrm>
            <a:off x="10296042" y="657044"/>
            <a:ext cx="578841" cy="5368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F554A-4F61-44F5-BD78-1D3470FF7CF0}"/>
              </a:ext>
            </a:extLst>
          </p:cNvPr>
          <p:cNvSpPr/>
          <p:nvPr/>
        </p:nvSpPr>
        <p:spPr>
          <a:xfrm>
            <a:off x="870358" y="1506690"/>
            <a:ext cx="4537047" cy="375320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DFD02E-0DDC-4BDB-B42A-68A768A073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07405" y="3383293"/>
            <a:ext cx="705372" cy="4955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A616D4-82DF-42FB-BB6C-F9D0EE529E9B}"/>
              </a:ext>
            </a:extLst>
          </p:cNvPr>
          <p:cNvSpPr txBox="1"/>
          <p:nvPr/>
        </p:nvSpPr>
        <p:spPr>
          <a:xfrm>
            <a:off x="5789058" y="4004507"/>
            <a:ext cx="6709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ancestors[1:] = [54, 1, 101]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generations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1, 1]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1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54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len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(tree[ancestors[</a:t>
            </a:r>
            <a:r>
              <a:rPr lang="en-US" altLang="ko-KR" sz="1800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i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 - 1]]) = </a:t>
            </a:r>
            <a:r>
              <a:rPr lang="ko-KR" altLang="en-US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부모의 자식이 몇 명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generations[</a:t>
            </a:r>
            <a:r>
              <a:rPr lang="en-US" altLang="ko-KR" sz="1800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i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] = </a:t>
            </a:r>
            <a:r>
              <a:rPr lang="ko-KR" altLang="en-US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나는 몇 째 자식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str(ancestor).</a:t>
            </a:r>
            <a:r>
              <a:rPr lang="en-US" altLang="ko-KR" sz="1800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zfill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(3) = ‘054’</a:t>
            </a:r>
          </a:p>
        </p:txBody>
      </p:sp>
    </p:spTree>
    <p:extLst>
      <p:ext uri="{BB962C8B-B14F-4D97-AF65-F5344CB8AC3E}">
        <p14:creationId xmlns:p14="http://schemas.microsoft.com/office/powerpoint/2010/main" val="16973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9D74D-D5BC-4537-A2BC-2E3A7EE29407}"/>
              </a:ext>
            </a:extLst>
          </p:cNvPr>
          <p:cNvSpPr/>
          <p:nvPr/>
        </p:nvSpPr>
        <p:spPr>
          <a:xfrm>
            <a:off x="10296042" y="657044"/>
            <a:ext cx="578841" cy="5368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F554A-4F61-44F5-BD78-1D3470FF7CF0}"/>
              </a:ext>
            </a:extLst>
          </p:cNvPr>
          <p:cNvSpPr/>
          <p:nvPr/>
        </p:nvSpPr>
        <p:spPr>
          <a:xfrm>
            <a:off x="870358" y="2759978"/>
            <a:ext cx="4537047" cy="24999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DFD02E-0DDC-4BDB-B42A-68A768A0739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07405" y="4009937"/>
            <a:ext cx="574014" cy="13936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A616D4-82DF-42FB-BB6C-F9D0EE529E9B}"/>
              </a:ext>
            </a:extLst>
          </p:cNvPr>
          <p:cNvSpPr txBox="1"/>
          <p:nvPr/>
        </p:nvSpPr>
        <p:spPr>
          <a:xfrm>
            <a:off x="6096000" y="3710901"/>
            <a:ext cx="6709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1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 = 54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sibling_count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 = </a:t>
            </a:r>
            <a:r>
              <a:rPr lang="ko-KR" altLang="en-US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부모의 자식이 몇 명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sibling_ranking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 = </a:t>
            </a:r>
            <a:r>
              <a:rPr lang="ko-KR" altLang="en-US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나는 몇 째 </a:t>
            </a:r>
            <a:r>
              <a:rPr lang="ko-KR" altLang="en-US" dirty="0">
                <a:latin typeface="D2Coding, Consolas,  Courier New"/>
                <a:ea typeface="나눔고딕" panose="020D0604000000000000" pitchFamily="50" charset="-127"/>
              </a:rPr>
              <a:t>자식</a:t>
            </a:r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?</a:t>
            </a:r>
          </a:p>
          <a:p>
            <a:endParaRPr lang="en-US" altLang="ko-KR" sz="1800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sz="1800" b="0" dirty="0">
                <a:effectLst/>
                <a:latin typeface="D2Coding, Consolas,  Courier New"/>
                <a:ea typeface="나눔고딕" panose="020D0604000000000000" pitchFamily="50" charset="-127"/>
              </a:rPr>
              <a:t>number = ‘054’</a:t>
            </a:r>
          </a:p>
        </p:txBody>
      </p:sp>
    </p:spTree>
    <p:extLst>
      <p:ext uri="{BB962C8B-B14F-4D97-AF65-F5344CB8AC3E}">
        <p14:creationId xmlns:p14="http://schemas.microsoft.com/office/powerpoint/2010/main" val="383657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출력결과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 </a:t>
            </a:r>
            <a:endParaRPr lang="ko-KR" altLang="en-US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A8CB5D5-F1DE-46EA-8EBD-ED803404643E}"/>
              </a:ext>
            </a:extLst>
          </p:cNvPr>
          <p:cNvSpPr/>
          <p:nvPr/>
        </p:nvSpPr>
        <p:spPr>
          <a:xfrm>
            <a:off x="6895750" y="2653504"/>
            <a:ext cx="369116" cy="4194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325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출력결과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 </a:t>
            </a:r>
            <a:endParaRPr lang="ko-KR" altLang="en-US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A8CB5D5-F1DE-46EA-8EBD-ED803404643E}"/>
              </a:ext>
            </a:extLst>
          </p:cNvPr>
          <p:cNvSpPr/>
          <p:nvPr/>
        </p:nvSpPr>
        <p:spPr>
          <a:xfrm>
            <a:off x="6895750" y="2653504"/>
            <a:ext cx="369116" cy="4194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8EEA91-752D-439E-89F5-020F55BBC07D}"/>
              </a:ext>
            </a:extLst>
          </p:cNvPr>
          <p:cNvSpPr/>
          <p:nvPr/>
        </p:nvSpPr>
        <p:spPr>
          <a:xfrm>
            <a:off x="10308669" y="975392"/>
            <a:ext cx="578841" cy="53689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8D1B38-8BA6-40F1-960E-D1942CD5624D}"/>
              </a:ext>
            </a:extLst>
          </p:cNvPr>
          <p:cNvSpPr/>
          <p:nvPr/>
        </p:nvSpPr>
        <p:spPr>
          <a:xfrm>
            <a:off x="7337368" y="2645116"/>
            <a:ext cx="490712" cy="41945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609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2CB9EC8B-857C-4C8B-8CB6-471056C53FAF}"/>
              </a:ext>
            </a:extLst>
          </p:cNvPr>
          <p:cNvSpPr/>
          <p:nvPr/>
        </p:nvSpPr>
        <p:spPr>
          <a:xfrm>
            <a:off x="6895750" y="2653504"/>
            <a:ext cx="369116" cy="4194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EB6A7BBE-4C7E-4306-AF54-4A08833B1B0F}"/>
              </a:ext>
            </a:extLst>
          </p:cNvPr>
          <p:cNvSpPr/>
          <p:nvPr/>
        </p:nvSpPr>
        <p:spPr>
          <a:xfrm>
            <a:off x="7399089" y="2664476"/>
            <a:ext cx="369116" cy="4194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42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585920" y="954854"/>
            <a:ext cx="4918700" cy="43050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096000" y="243282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585921" y="444617"/>
            <a:ext cx="4472640" cy="497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D5B15-F4CC-4731-81C8-48344C4E6666}"/>
              </a:ext>
            </a:extLst>
          </p:cNvPr>
          <p:cNvSpPr txBox="1"/>
          <p:nvPr/>
        </p:nvSpPr>
        <p:spPr>
          <a:xfrm>
            <a:off x="6112777" y="1847567"/>
            <a:ext cx="5855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              recursion(30,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 	    recursion(54,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      recursion(1,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[30, 54],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[1, 1, 1])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         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현재까지 출력결과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</a:t>
            </a:r>
            <a:r>
              <a:rPr lang="en-US" altLang="ko-KR" dirty="0">
                <a:solidFill>
                  <a:srgbClr val="CE9178"/>
                </a:solidFill>
                <a:latin typeface="D2Coding, Consolas,  Courier New"/>
                <a:ea typeface="나눔고딕" panose="020D0604000000000000" pitchFamily="50" charset="-127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   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</a:t>
            </a:r>
            <a:endParaRPr lang="ko-KR" altLang="en-US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04D54C7-F2EC-4DD4-BE63-854BDB69A760}"/>
              </a:ext>
            </a:extLst>
          </p:cNvPr>
          <p:cNvSpPr/>
          <p:nvPr/>
        </p:nvSpPr>
        <p:spPr>
          <a:xfrm>
            <a:off x="6191075" y="713498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58CBD2-3F58-4EF8-B200-69206436260B}"/>
              </a:ext>
            </a:extLst>
          </p:cNvPr>
          <p:cNvSpPr/>
          <p:nvPr/>
        </p:nvSpPr>
        <p:spPr>
          <a:xfrm>
            <a:off x="7543100" y="69505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A6E616-BAAF-4E22-9D96-50CD8D1B1AFE}"/>
              </a:ext>
            </a:extLst>
          </p:cNvPr>
          <p:cNvSpPr/>
          <p:nvPr/>
        </p:nvSpPr>
        <p:spPr>
          <a:xfrm>
            <a:off x="8946857" y="673389"/>
            <a:ext cx="578841" cy="5368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2CB9EC8B-857C-4C8B-8CB6-471056C53FAF}"/>
              </a:ext>
            </a:extLst>
          </p:cNvPr>
          <p:cNvSpPr/>
          <p:nvPr/>
        </p:nvSpPr>
        <p:spPr>
          <a:xfrm>
            <a:off x="6895750" y="2653504"/>
            <a:ext cx="369116" cy="4194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06DDBFA3-E1E5-412F-B33D-15EA853222BA}"/>
              </a:ext>
            </a:extLst>
          </p:cNvPr>
          <p:cNvSpPr/>
          <p:nvPr/>
        </p:nvSpPr>
        <p:spPr>
          <a:xfrm>
            <a:off x="7399089" y="2664476"/>
            <a:ext cx="369116" cy="4194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6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1B8F372-68ED-4741-963D-61C58942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5" y="271656"/>
            <a:ext cx="6410000" cy="3063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8D3ED5-45C4-482A-958D-5DB2093974E2}"/>
              </a:ext>
            </a:extLst>
          </p:cNvPr>
          <p:cNvSpPr/>
          <p:nvPr/>
        </p:nvSpPr>
        <p:spPr>
          <a:xfrm>
            <a:off x="7172589" y="1345758"/>
            <a:ext cx="813732" cy="4613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8694F-BDE9-4973-9215-8AACADCCA8FC}"/>
              </a:ext>
            </a:extLst>
          </p:cNvPr>
          <p:cNvSpPr txBox="1"/>
          <p:nvPr/>
        </p:nvSpPr>
        <p:spPr>
          <a:xfrm>
            <a:off x="8447714" y="422293"/>
            <a:ext cx="3590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문제가 길지만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정리를 해보면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노드를 </a:t>
            </a:r>
            <a:r>
              <a:rPr lang="ko-KR" altLang="en-US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입력할테니</a:t>
            </a:r>
            <a:endParaRPr lang="en-US" altLang="ko-KR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그에 맞게 트리를 그려봐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2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79073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        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F98B652-A69E-41F7-BE15-60F21893E3E4}"/>
              </a:ext>
            </a:extLst>
          </p:cNvPr>
          <p:cNvSpPr txBox="1"/>
          <p:nvPr/>
        </p:nvSpPr>
        <p:spPr>
          <a:xfrm>
            <a:off x="5903053" y="3601893"/>
            <a:ext cx="6065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입력예시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solidFill>
                <a:srgbClr val="CE9178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30 54 30 2 30 45 54 1 54 3 45 123 1 101 1 102 3 103</a:t>
            </a:r>
            <a:endParaRPr lang="ko-KR" altLang="en-US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20D277-6F99-4E11-9E06-3F70845A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86" y="5309274"/>
            <a:ext cx="3305175" cy="1104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DD3E7A-BF77-4006-B47A-5A46684B23DE}"/>
              </a:ext>
            </a:extLst>
          </p:cNvPr>
          <p:cNvSpPr txBox="1"/>
          <p:nvPr/>
        </p:nvSpPr>
        <p:spPr>
          <a:xfrm>
            <a:off x="5903053" y="4822496"/>
            <a:ext cx="606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D2Coding, Consolas,  Courier New"/>
                <a:ea typeface="나눔고딕" panose="020D0604000000000000" pitchFamily="50" charset="-127"/>
              </a:rPr>
              <a:t>결과</a:t>
            </a:r>
            <a:r>
              <a:rPr lang="ko-KR" altLang="en-US" b="0" dirty="0" err="1">
                <a:effectLst/>
                <a:latin typeface="D2Coding, Consolas,  Courier New"/>
                <a:ea typeface="나눔고딕" panose="020D0604000000000000" pitchFamily="50" charset="-127"/>
              </a:rPr>
              <a:t>예시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6383994-DDFA-4C47-8587-6ABC27942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80" y="578433"/>
            <a:ext cx="5963580" cy="2850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4694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FCAB-09CC-4CE5-AB60-B006CDA4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94" y="2766218"/>
            <a:ext cx="5024718" cy="1325563"/>
          </a:xfrm>
        </p:spPr>
        <p:txBody>
          <a:bodyPr/>
          <a:lstStyle/>
          <a:p>
            <a:r>
              <a:rPr lang="en-US" altLang="ko-KR" dirty="0"/>
              <a:t>print(“</a:t>
            </a:r>
            <a:r>
              <a:rPr lang="ko-KR" altLang="en-US" dirty="0"/>
              <a:t>감사합니다</a:t>
            </a:r>
            <a:r>
              <a:rPr lang="en-US" altLang="ko-KR" dirty="0"/>
              <a:t>.”)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06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1B8F372-68ED-4741-963D-61C58942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5" y="271656"/>
            <a:ext cx="6410000" cy="3063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98694F-BDE9-4973-9215-8AACADCCA8FC}"/>
              </a:ext>
            </a:extLst>
          </p:cNvPr>
          <p:cNvSpPr txBox="1"/>
          <p:nvPr/>
        </p:nvSpPr>
        <p:spPr>
          <a:xfrm>
            <a:off x="8447714" y="422293"/>
            <a:ext cx="3590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문제가 길지만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정리를 해보면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노드를 </a:t>
            </a:r>
            <a:r>
              <a:rPr lang="ko-KR" altLang="en-US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입력할테니</a:t>
            </a:r>
            <a:endParaRPr lang="en-US" altLang="ko-KR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그에 맞게 트리를 그려봐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EA248-7C86-4840-BB54-E32C73C9688C}"/>
              </a:ext>
            </a:extLst>
          </p:cNvPr>
          <p:cNvSpPr txBox="1"/>
          <p:nvPr/>
        </p:nvSpPr>
        <p:spPr>
          <a:xfrm>
            <a:off x="1258349" y="4127384"/>
            <a:ext cx="104275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문제를 풀기위한 두 가지 규칙</a:t>
            </a:r>
            <a:endParaRPr lang="en-US" altLang="ko-KR" sz="20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입력은 이렇게 받습니다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.]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중복되는 노드는 없다고 가정한다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.]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5AFF7DB-0CF9-4C2F-A3F8-C0E67623121C}"/>
              </a:ext>
            </a:extLst>
          </p:cNvPr>
          <p:cNvSpPr/>
          <p:nvPr/>
        </p:nvSpPr>
        <p:spPr>
          <a:xfrm>
            <a:off x="7172589" y="1345758"/>
            <a:ext cx="813732" cy="4613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67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1B8F372-68ED-4741-963D-61C58942D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5" y="271656"/>
            <a:ext cx="6410000" cy="3063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98694F-BDE9-4973-9215-8AACADCCA8FC}"/>
              </a:ext>
            </a:extLst>
          </p:cNvPr>
          <p:cNvSpPr txBox="1"/>
          <p:nvPr/>
        </p:nvSpPr>
        <p:spPr>
          <a:xfrm>
            <a:off x="8447714" y="422293"/>
            <a:ext cx="3590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문제가 길지만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정리를 해보면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노드를 </a:t>
            </a:r>
            <a:r>
              <a:rPr lang="ko-KR" altLang="en-US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입력할테니</a:t>
            </a:r>
            <a:endParaRPr lang="en-US" altLang="ko-KR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그에 맞게 트리를 그려봐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EA248-7C86-4840-BB54-E32C73C9688C}"/>
              </a:ext>
            </a:extLst>
          </p:cNvPr>
          <p:cNvSpPr txBox="1"/>
          <p:nvPr/>
        </p:nvSpPr>
        <p:spPr>
          <a:xfrm>
            <a:off x="1258349" y="4127384"/>
            <a:ext cx="104275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문제를 풀기위한 두 가지 규칙</a:t>
            </a:r>
            <a:endParaRPr lang="en-US" altLang="ko-KR" sz="20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입력은 이렇게 받습니다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.]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30 54 30 2 30 45 54 1 54 3 45 123 1 101 1 102 3 103</a:t>
            </a:r>
            <a:endParaRPr lang="ko-KR" altLang="en-US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중복되는 노드는 없다고 가정한다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.]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A870A7-8A5F-46CE-B4C3-9186001FC3EA}"/>
              </a:ext>
            </a:extLst>
          </p:cNvPr>
          <p:cNvSpPr/>
          <p:nvPr/>
        </p:nvSpPr>
        <p:spPr>
          <a:xfrm>
            <a:off x="7172589" y="1345758"/>
            <a:ext cx="813732" cy="4613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83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3403134" y="171542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54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342640" y="5318620"/>
            <a:ext cx="4288083" cy="822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6B36A4-EBAF-4F42-B123-3D5C8F6D85A0}"/>
              </a:ext>
            </a:extLst>
          </p:cNvPr>
          <p:cNvCxnSpPr>
            <a:cxnSpLocks/>
          </p:cNvCxnSpPr>
          <p:nvPr/>
        </p:nvCxnSpPr>
        <p:spPr>
          <a:xfrm flipV="1">
            <a:off x="4370664" y="649607"/>
            <a:ext cx="1459685" cy="46690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0CD2F3-0C88-4BC3-8E38-FC66E452BE2D}"/>
              </a:ext>
            </a:extLst>
          </p:cNvPr>
          <p:cNvSpPr txBox="1"/>
          <p:nvPr/>
        </p:nvSpPr>
        <p:spPr>
          <a:xfrm>
            <a:off x="5903053" y="280275"/>
            <a:ext cx="606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30 54 30 2 30 45 54 1 54 3 45 123 1 101 1 102 3 103</a:t>
            </a:r>
            <a:endParaRPr lang="ko-KR" altLang="en-US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8E119-7EC8-46DB-8E8C-E5AB26DFAC19}"/>
              </a:ext>
            </a:extLst>
          </p:cNvPr>
          <p:cNvSpPr txBox="1"/>
          <p:nvPr/>
        </p:nvSpPr>
        <p:spPr>
          <a:xfrm>
            <a:off x="6560191" y="713064"/>
            <a:ext cx="415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6DC45-876D-4E7F-AD61-CBB4EA23E866}"/>
              </a:ext>
            </a:extLst>
          </p:cNvPr>
          <p:cNvSpPr txBox="1"/>
          <p:nvPr/>
        </p:nvSpPr>
        <p:spPr>
          <a:xfrm>
            <a:off x="6560191" y="1804966"/>
            <a:ext cx="415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2338A-B2CD-447A-B424-7CEB22960872}"/>
              </a:ext>
            </a:extLst>
          </p:cNvPr>
          <p:cNvSpPr txBox="1"/>
          <p:nvPr/>
        </p:nvSpPr>
        <p:spPr>
          <a:xfrm>
            <a:off x="6560191" y="2896868"/>
            <a:ext cx="415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[54, 2]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6A62E-0447-4C65-9E1A-01E33552963B}"/>
              </a:ext>
            </a:extLst>
          </p:cNvPr>
          <p:cNvSpPr txBox="1"/>
          <p:nvPr/>
        </p:nvSpPr>
        <p:spPr>
          <a:xfrm>
            <a:off x="6582563" y="4546400"/>
            <a:ext cx="4152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[54, 2, 45],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45: [123],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CD2C8A9-2F48-42D2-ABC3-4F3B9356C6EF}"/>
              </a:ext>
            </a:extLst>
          </p:cNvPr>
          <p:cNvSpPr/>
          <p:nvPr/>
        </p:nvSpPr>
        <p:spPr>
          <a:xfrm>
            <a:off x="7404683" y="3988770"/>
            <a:ext cx="226502" cy="42220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82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342640" y="6138384"/>
            <a:ext cx="4288083" cy="53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D6B36A4-EBAF-4F42-B123-3D5C8F6D85A0}"/>
              </a:ext>
            </a:extLst>
          </p:cNvPr>
          <p:cNvCxnSpPr>
            <a:cxnSpLocks/>
          </p:cNvCxnSpPr>
          <p:nvPr/>
        </p:nvCxnSpPr>
        <p:spPr>
          <a:xfrm flipV="1">
            <a:off x="4345497" y="562062"/>
            <a:ext cx="1638651" cy="55763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7EED54-C413-4BC1-A7F6-56298D3B8A0F}"/>
              </a:ext>
            </a:extLst>
          </p:cNvPr>
          <p:cNvSpPr txBox="1"/>
          <p:nvPr/>
        </p:nvSpPr>
        <p:spPr>
          <a:xfrm>
            <a:off x="6207853" y="243282"/>
            <a:ext cx="531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개념 세 가지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printed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207853" y="1954636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B00278-CF6B-44DA-A097-1F1EF3ABA883}"/>
              </a:ext>
            </a:extLst>
          </p:cNvPr>
          <p:cNvSpPr/>
          <p:nvPr/>
        </p:nvSpPr>
        <p:spPr>
          <a:xfrm>
            <a:off x="342640" y="243282"/>
            <a:ext cx="3080069" cy="209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6E9E55-EED9-437E-A3EF-533065AF7A82}"/>
              </a:ext>
            </a:extLst>
          </p:cNvPr>
          <p:cNvCxnSpPr>
            <a:cxnSpLocks/>
          </p:cNvCxnSpPr>
          <p:nvPr/>
        </p:nvCxnSpPr>
        <p:spPr>
          <a:xfrm>
            <a:off x="3422709" y="343949"/>
            <a:ext cx="2561439" cy="109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2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0A20EA-0E08-4F2F-9780-72D9185A863C}"/>
              </a:ext>
            </a:extLst>
          </p:cNvPr>
          <p:cNvGrpSpPr/>
          <p:nvPr/>
        </p:nvGrpSpPr>
        <p:grpSpPr>
          <a:xfrm>
            <a:off x="223707" y="179931"/>
            <a:ext cx="5385732" cy="6780573"/>
            <a:chOff x="5345686" y="5604"/>
            <a:chExt cx="5612235" cy="70322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B20EC-F08F-4BC9-AAA6-2F246FD1182E}"/>
                </a:ext>
              </a:extLst>
            </p:cNvPr>
            <p:cNvSpPr/>
            <p:nvPr/>
          </p:nvSpPr>
          <p:spPr>
            <a:xfrm>
              <a:off x="5345686" y="5604"/>
              <a:ext cx="5612235" cy="67741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FBC3B-6800-4C3D-9090-6AA9BFE692AA}"/>
                </a:ext>
              </a:extLst>
            </p:cNvPr>
            <p:cNvSpPr txBox="1"/>
            <p:nvPr/>
          </p:nvSpPr>
          <p:spPr>
            <a:xfrm>
              <a:off x="5469621" y="71306"/>
              <a:ext cx="5364366" cy="69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def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node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ancestors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generations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node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tree: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child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(tree[node],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recursion(child, ancestors + [node], generations + 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ancestors += [node]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not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ancestor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enumerate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:], </a:t>
              </a:r>
              <a:r>
                <a:rPr lang="en-US" altLang="ko-KR" sz="1050" b="0" dirty="0">
                  <a:solidFill>
                    <a:srgbClr val="9CDCFE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start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=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ancestor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printed: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|        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(tree[ancestors[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 generations[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number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str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(ancestor).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zfill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3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유일한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-----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첫번째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--+--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마지막 자식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elif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sibling_count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==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sibling_ranking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L--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 </a:t>
              </a:r>
              <a:r>
                <a:rPr lang="ko-KR" altLang="en-US" sz="1050" b="0" dirty="0" err="1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그외</a:t>
              </a:r>
              <a:endParaRPr lang="ko-KR" altLang="en-US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r>
                <a:rPr lang="ko-KR" altLang="en-US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else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+= 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'   +-- [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{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number</a:t>
              </a:r>
              <a:r>
                <a:rPr lang="en-US" altLang="ko-KR" sz="1050" b="0" dirty="0">
                  <a:solidFill>
                    <a:srgbClr val="569CD6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}</a:t>
              </a:r>
              <a:r>
                <a:rPr lang="en-US" altLang="ko-KR" sz="1050" b="0" dirty="0">
                  <a:solidFill>
                    <a:srgbClr val="CE917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]'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     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printed.add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(ancestor)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rtn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 = {}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edges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list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map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input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().split()))</a:t>
              </a:r>
            </a:p>
            <a:p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for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C586C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</a:t>
              </a:r>
              <a:r>
                <a:rPr lang="en-US" altLang="ko-KR" sz="1050" b="0" dirty="0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range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 err="1">
                  <a:solidFill>
                    <a:srgbClr val="DCDCAA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len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(edges) -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,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2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):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tree[edges[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 = 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tree.get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[]) + [edges[</a:t>
              </a:r>
              <a:r>
                <a:rPr lang="en-US" altLang="ko-KR" sz="1050" b="0" dirty="0" err="1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i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+ 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]]</a:t>
              </a:r>
            </a:p>
            <a:p>
              <a:b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</a:b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printed = </a:t>
              </a:r>
              <a:r>
                <a:rPr lang="en-US" altLang="ko-KR" sz="1050" b="0" dirty="0">
                  <a:solidFill>
                    <a:srgbClr val="4EC9B0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set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()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recursion(edges[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0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], [], [</a:t>
              </a:r>
              <a:r>
                <a:rPr lang="en-US" altLang="ko-KR" sz="1050" b="0" dirty="0">
                  <a:solidFill>
                    <a:srgbClr val="B5CEA8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1</a:t>
              </a:r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])</a:t>
              </a:r>
            </a:p>
            <a:p>
              <a:r>
                <a:rPr lang="en-US" altLang="ko-KR" sz="1050" b="0" dirty="0">
                  <a:solidFill>
                    <a:srgbClr val="D4D4D4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          </a:t>
              </a:r>
              <a:r>
                <a:rPr lang="en-US" altLang="ko-KR" sz="1050" b="0" dirty="0">
                  <a:solidFill>
                    <a:srgbClr val="6A9955"/>
                  </a:solidFill>
                  <a:effectLst/>
                  <a:latin typeface="D2Coding, Consolas,  Courier New"/>
                  <a:ea typeface="나눔고딕" panose="020D0604000000000000" pitchFamily="50" charset="-127"/>
                </a:rPr>
                <a:t>#node    #anc #gen</a:t>
              </a:r>
              <a:endParaRPr lang="en-US" altLang="ko-KR" sz="1050" b="0" dirty="0">
                <a:solidFill>
                  <a:srgbClr val="D4D4D4"/>
                </a:solidFill>
                <a:effectLst/>
                <a:latin typeface="D2Coding, Consolas,  Courier New"/>
                <a:ea typeface="나눔고딕" panose="020D0604000000000000" pitchFamily="50" charset="-127"/>
              </a:endParaRPr>
            </a:p>
            <a:p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0E5E50-A272-4FBB-967A-83243E711544}"/>
              </a:ext>
            </a:extLst>
          </p:cNvPr>
          <p:cNvSpPr/>
          <p:nvPr/>
        </p:nvSpPr>
        <p:spPr>
          <a:xfrm>
            <a:off x="342640" y="6138384"/>
            <a:ext cx="4288083" cy="53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EED54-C413-4BC1-A7F6-56298D3B8A0F}"/>
              </a:ext>
            </a:extLst>
          </p:cNvPr>
          <p:cNvSpPr txBox="1"/>
          <p:nvPr/>
        </p:nvSpPr>
        <p:spPr>
          <a:xfrm>
            <a:off x="6207853" y="243282"/>
            <a:ext cx="5318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중요한 개념 세 가지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printed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ancestors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B86CA-E455-441A-AF42-0182FC4CADF2}"/>
              </a:ext>
            </a:extLst>
          </p:cNvPr>
          <p:cNvSpPr txBox="1"/>
          <p:nvPr/>
        </p:nvSpPr>
        <p:spPr>
          <a:xfrm>
            <a:off x="6207853" y="1954636"/>
            <a:ext cx="54653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D2Coding, Consolas,  Courier New"/>
                <a:ea typeface="나눔고딕" panose="020D0604000000000000" pitchFamily="50" charset="-127"/>
              </a:rPr>
              <a:t>결과 미리보기</a:t>
            </a:r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endParaRPr lang="en-US" altLang="ko-KR" b="0" dirty="0"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[030] --+-- [054] --+-- [001] --+-- [101]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              |           L-- [102]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D2Coding, Consolas,  Courier New"/>
                <a:ea typeface="나눔고딕" panose="020D0604000000000000" pitchFamily="50" charset="-127"/>
              </a:rPr>
              <a:t>      	            L-- [003] ----- [103]</a:t>
            </a:r>
            <a:endParaRPr lang="en-US" altLang="ko-KR" b="0" dirty="0">
              <a:solidFill>
                <a:srgbClr val="D4D4D4"/>
              </a:solidFill>
              <a:effectLst/>
              <a:latin typeface="D2Coding, Consolas,  Courier New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57D32-40B6-460A-9510-B0EC961AB9E2}"/>
              </a:ext>
            </a:extLst>
          </p:cNvPr>
          <p:cNvSpPr txBox="1"/>
          <p:nvPr/>
        </p:nvSpPr>
        <p:spPr>
          <a:xfrm>
            <a:off x="6207853" y="3665990"/>
            <a:ext cx="5465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tree = {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30: [54],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54: [1, 3],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1: [101, 102],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3: [103]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5440C-24DA-4819-A08E-3C85D4427821}"/>
              </a:ext>
            </a:extLst>
          </p:cNvPr>
          <p:cNvSpPr/>
          <p:nvPr/>
        </p:nvSpPr>
        <p:spPr>
          <a:xfrm>
            <a:off x="342640" y="243282"/>
            <a:ext cx="3080069" cy="209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65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20162</Words>
  <Application>Microsoft Office PowerPoint</Application>
  <PresentationFormat>와이드스크린</PresentationFormat>
  <Paragraphs>1316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D2Coding, Consolas,  Courier New</vt:lpstr>
      <vt:lpstr>나눔고딕</vt:lpstr>
      <vt:lpstr>Arial</vt:lpstr>
      <vt:lpstr>Office 테마</vt:lpstr>
      <vt:lpstr>재귀 - 문제 6번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print(“감사합니다.”)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영주</dc:creator>
  <cp:lastModifiedBy>김 영주</cp:lastModifiedBy>
  <cp:revision>23</cp:revision>
  <dcterms:created xsi:type="dcterms:W3CDTF">2021-04-07T15:56:58Z</dcterms:created>
  <dcterms:modified xsi:type="dcterms:W3CDTF">2021-04-08T06:41:58Z</dcterms:modified>
</cp:coreProperties>
</file>