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AFF"/>
    <a:srgbClr val="A26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8E21E-4857-437E-85DB-BDEEC7807AB6}" v="1" dt="2021-04-08T21:21:05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20" d="100"/>
          <a:sy n="20" d="100"/>
        </p:scale>
        <p:origin x="25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985936"/>
            <a:ext cx="274320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9118606"/>
            <a:ext cx="315468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4477139"/>
            <a:ext cx="315468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36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8966203"/>
            <a:ext cx="15473361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3360400"/>
            <a:ext cx="1547336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8966203"/>
            <a:ext cx="15549564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36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E36D-719D-E845-A926-6469F7B39DB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36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M9aJpepyQPmYVHg75_yisxfH6PZIOs7BMiofGM9dHI/edit#gid=0" TargetMode="External"/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0" cy="457200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2" y="0"/>
            <a:ext cx="10264476" cy="4592782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5764" y="653834"/>
            <a:ext cx="70375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KP PAWN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Durango, Ignacio, Cortez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###-###-####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Addresses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9599" y="639395"/>
            <a:ext cx="1847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Roboto" charset="0"/>
                <a:ea typeface="Roboto" charset="0"/>
                <a:cs typeface="Roboto" charset="0"/>
              </a:rPr>
              <a:t>Cryptocurrency Bank and Trader</a:t>
            </a:r>
          </a:p>
          <a:p>
            <a:pPr algn="ctr"/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Kyle Kirkpatrick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62544" y="6982692"/>
            <a:ext cx="10264475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Crypto as an Asset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Cryptocurrency is a completely digital/virtual currency, but is volatile like any other asset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Customers will be able to trade currencies, specifically crypto and precious metals. </a:t>
            </a:r>
          </a:p>
          <a:p>
            <a:pPr marL="2212848" lvl="1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Maximize assets</a:t>
            </a:r>
          </a:p>
          <a:p>
            <a:pPr marL="2212848" lvl="1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Lesson the chance of losing money when using cryptocurrency</a:t>
            </a:r>
          </a:p>
          <a:p>
            <a:pPr marL="2212848" lvl="1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Have a secure physical and virtual inventory for customers to store their product</a:t>
            </a:r>
          </a:p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Research Question</a:t>
            </a:r>
          </a:p>
          <a:p>
            <a:pPr algn="ctr"/>
            <a:r>
              <a:rPr lang="en-US" sz="40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How can customers and the pawn shop both benefit from using cryptocurrency?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361837" y="724846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85505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Our Service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We give a chance for customers to buy/trade/sell their assets. They can also store their assets in our inventory (physical or virtual)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Future Benefits:</a:t>
            </a:r>
          </a:p>
          <a:p>
            <a:pPr marL="2212848" lvl="1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Everything is becoming virtual, so a pawn shop should have the ability to deal with crypto</a:t>
            </a:r>
          </a:p>
          <a:p>
            <a:pPr marL="2212848" lvl="1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Customers have a variety of ways to manage their assets</a:t>
            </a:r>
          </a:p>
          <a:p>
            <a:pPr marL="2212848" lvl="1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Learn trends and cryptocurrency waves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98690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Assets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Bitcoin (BTC)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Gold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Silver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Ethereum</a:t>
            </a:r>
          </a:p>
          <a:p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ctr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Helpful Links</a:t>
            </a:r>
          </a:p>
          <a:p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https://coinmarketcap.com/</a:t>
            </a:r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https://docs.google.com/spreadsheets/d/1KM9aJpepyQPmYVHg75_yisxfH6PZIOs7BMiofGM9dHI/edit#gid=0</a:t>
            </a:r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36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58798" y="20968854"/>
            <a:ext cx="21711437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02" y="33361363"/>
            <a:ext cx="36576000" cy="3158835"/>
          </a:xfrm>
          <a:prstGeom prst="rect">
            <a:avLst/>
          </a:prstGeom>
          <a:solidFill>
            <a:srgbClr val="A269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i="1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20061" y="15038496"/>
            <a:ext cx="653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This diagram represents the overall structure and a simple customer transaction.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07811" y="29593308"/>
            <a:ext cx="14540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Roboto" charset="0"/>
                <a:ea typeface="Roboto" charset="0"/>
                <a:cs typeface="Roboto" charset="0"/>
              </a:rPr>
              <a:t>Risk and Return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9D72ED25-CD14-4CDB-ADA7-0B9CED5761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30" y="7473536"/>
            <a:ext cx="7366339" cy="756496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C386C6D-FB6F-4D77-85B4-5AA12CFEF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9713" y="21259523"/>
            <a:ext cx="17929606" cy="83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206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Kyle Kirkpatrick</cp:lastModifiedBy>
  <cp:revision>25</cp:revision>
  <dcterms:created xsi:type="dcterms:W3CDTF">2017-11-09T18:58:10Z</dcterms:created>
  <dcterms:modified xsi:type="dcterms:W3CDTF">2021-04-18T21:14:58Z</dcterms:modified>
</cp:coreProperties>
</file>