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aleway"/>
      <p:regular r:id="rId13"/>
      <p:bold r:id="rId14"/>
      <p:italic r:id="rId15"/>
      <p:boldItalic r:id="rId16"/>
    </p:embeddedFont>
    <p:embeddedFont>
      <p:font typeface="Roboto"/>
      <p:regular r:id="rId17"/>
      <p:bold r:id="rId18"/>
      <p:italic r:id="rId19"/>
      <p:boldItalic r:id="rId20"/>
    </p:embeddedFont>
    <p:embeddedFont>
      <p:font typeface="Roboto Mon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22" Type="http://schemas.openxmlformats.org/officeDocument/2006/relationships/font" Target="fonts/RobotoMono-bold.fntdata"/><Relationship Id="rId10" Type="http://schemas.openxmlformats.org/officeDocument/2006/relationships/slide" Target="slides/slide5.xml"/><Relationship Id="rId21" Type="http://schemas.openxmlformats.org/officeDocument/2006/relationships/font" Target="fonts/RobotoMono-regular.fntdata"/><Relationship Id="rId13" Type="http://schemas.openxmlformats.org/officeDocument/2006/relationships/font" Target="fonts/Raleway-regular.fntdata"/><Relationship Id="rId24" Type="http://schemas.openxmlformats.org/officeDocument/2006/relationships/font" Target="fonts/RobotoMono-boldItalic.fntdata"/><Relationship Id="rId12" Type="http://schemas.openxmlformats.org/officeDocument/2006/relationships/slide" Target="slides/slide7.xml"/><Relationship Id="rId23" Type="http://schemas.openxmlformats.org/officeDocument/2006/relationships/font" Target="fonts/RobotoMon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Roboto-regular.fntdata"/><Relationship Id="rId16" Type="http://schemas.openxmlformats.org/officeDocument/2006/relationships/font" Target="fonts/Raleway-boldItalic.fntdata"/><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6efa50aadb_1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6efa50aadb_1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6efa50aadb_1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6efa50aadb_1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6efa50aadb_1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6efa50aadb_1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e836c929f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e836c929f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e836c929f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2e836c929f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e836c929f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e836c929f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6f24e24cc3_4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26f24e24cc3_4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Personalization. By analyzing the user’s previous history and preferences, the system can recommend items that align with their tastes.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 cold start problem. Content based filtering also addresses the cold start problem which is a common issue in recommendation systems. When a new user joins, we have no data on them to provide </a:t>
            </a:r>
            <a:r>
              <a:rPr lang="en"/>
              <a:t>accurate</a:t>
            </a:r>
            <a:r>
              <a:rPr lang="en"/>
              <a:t> </a:t>
            </a:r>
            <a:r>
              <a:rPr lang="en"/>
              <a:t>recommendations</a:t>
            </a:r>
            <a:r>
              <a:rPr lang="en"/>
              <a:t>. However, with content based filtering, we could recommend movies or songs to new users based on the features of the movies or songs. As long as the movies or songs have defined features.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Privacy is another advantage content based filtering. Content based filtering focuses solely on the features of the movie or song therefore there’s no need to rely on user data ensuring privacy.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Finally, we learned that feature selection and the quality of dataset is important on the quality of recommendations.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4635575" y="1235556"/>
            <a:ext cx="3793200" cy="2004300"/>
          </a:xfrm>
          <a:prstGeom prst="rect">
            <a:avLst/>
          </a:prstGeom>
        </p:spPr>
        <p:txBody>
          <a:bodyPr anchorCtr="0" anchor="b" bIns="91425" lIns="91425" spcFirstLastPara="1" rIns="91425" wrap="square" tIns="91425">
            <a:noAutofit/>
          </a:bodyPr>
          <a:lstStyle>
            <a:lvl1pPr lvl="0" algn="r">
              <a:lnSpc>
                <a:spcPct val="100000"/>
              </a:lnSpc>
              <a:spcBef>
                <a:spcPts val="0"/>
              </a:spcBef>
              <a:spcAft>
                <a:spcPts val="0"/>
              </a:spcAft>
              <a:buClr>
                <a:srgbClr val="191919"/>
              </a:buClr>
              <a:buSzPts val="5200"/>
              <a:buNone/>
              <a:defRPr sz="40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5782000" y="3239844"/>
            <a:ext cx="2646900" cy="6681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1" name="Google Shape;11;p2"/>
          <p:cNvGrpSpPr/>
          <p:nvPr/>
        </p:nvGrpSpPr>
        <p:grpSpPr>
          <a:xfrm>
            <a:off x="0" y="-779345"/>
            <a:ext cx="8429100" cy="6702190"/>
            <a:chOff x="0" y="-779345"/>
            <a:chExt cx="8429100" cy="6702190"/>
          </a:xfrm>
        </p:grpSpPr>
        <p:grpSp>
          <p:nvGrpSpPr>
            <p:cNvPr id="12" name="Google Shape;12;p2"/>
            <p:cNvGrpSpPr/>
            <p:nvPr/>
          </p:nvGrpSpPr>
          <p:grpSpPr>
            <a:xfrm>
              <a:off x="4258231" y="-779345"/>
              <a:ext cx="1477240" cy="1477240"/>
              <a:chOff x="3667050" y="-1023350"/>
              <a:chExt cx="1809900" cy="1809900"/>
            </a:xfrm>
          </p:grpSpPr>
          <p:sp>
            <p:nvSpPr>
              <p:cNvPr id="13" name="Google Shape;13;p2"/>
              <p:cNvSpPr/>
              <p:nvPr/>
            </p:nvSpPr>
            <p:spPr>
              <a:xfrm rot="10800000">
                <a:off x="3667050" y="-1023350"/>
                <a:ext cx="1809900" cy="1809900"/>
              </a:xfrm>
              <a:prstGeom prst="arc">
                <a:avLst>
                  <a:gd fmla="val 10795991" name="adj1"/>
                  <a:gd fmla="val 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4" name="Google Shape;14;p2"/>
              <p:cNvSpPr/>
              <p:nvPr/>
            </p:nvSpPr>
            <p:spPr>
              <a:xfrm rot="10800000">
                <a:off x="3802800" y="-887820"/>
                <a:ext cx="1538400" cy="1538700"/>
              </a:xfrm>
              <a:prstGeom prst="arc">
                <a:avLst>
                  <a:gd fmla="val 10795991" name="adj1"/>
                  <a:gd fmla="val 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5" name="Google Shape;15;p2"/>
              <p:cNvSpPr/>
              <p:nvPr/>
            </p:nvSpPr>
            <p:spPr>
              <a:xfrm rot="10800000">
                <a:off x="3946350" y="-744225"/>
                <a:ext cx="1251300" cy="1251300"/>
              </a:xfrm>
              <a:prstGeom prst="arc">
                <a:avLst>
                  <a:gd fmla="val 10795991" name="adj1"/>
                  <a:gd fmla="val 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cxnSp>
          <p:nvCxnSpPr>
            <p:cNvPr id="16" name="Google Shape;16;p2"/>
            <p:cNvCxnSpPr/>
            <p:nvPr/>
          </p:nvCxnSpPr>
          <p:spPr>
            <a:xfrm>
              <a:off x="6018000" y="535000"/>
              <a:ext cx="2411100" cy="0"/>
            </a:xfrm>
            <a:prstGeom prst="straightConnector1">
              <a:avLst/>
            </a:prstGeom>
            <a:noFill/>
            <a:ln cap="flat" cmpd="sng" w="19050">
              <a:solidFill>
                <a:schemeClr val="dk1"/>
              </a:solidFill>
              <a:prstDash val="solid"/>
              <a:round/>
              <a:headEnd len="med" w="med" type="oval"/>
              <a:tailEnd len="med" w="med" type="none"/>
            </a:ln>
          </p:spPr>
        </p:cxnSp>
        <p:cxnSp>
          <p:nvCxnSpPr>
            <p:cNvPr id="17" name="Google Shape;17;p2"/>
            <p:cNvCxnSpPr/>
            <p:nvPr/>
          </p:nvCxnSpPr>
          <p:spPr>
            <a:xfrm>
              <a:off x="0" y="4608500"/>
              <a:ext cx="1441800" cy="0"/>
            </a:xfrm>
            <a:prstGeom prst="straightConnector1">
              <a:avLst/>
            </a:prstGeom>
            <a:noFill/>
            <a:ln cap="flat" cmpd="sng" w="19050">
              <a:solidFill>
                <a:schemeClr val="dk1"/>
              </a:solidFill>
              <a:prstDash val="dash"/>
              <a:round/>
              <a:headEnd len="med" w="med" type="none"/>
              <a:tailEnd len="med" w="med" type="none"/>
            </a:ln>
          </p:spPr>
        </p:cxnSp>
        <p:grpSp>
          <p:nvGrpSpPr>
            <p:cNvPr id="18" name="Google Shape;18;p2"/>
            <p:cNvGrpSpPr/>
            <p:nvPr/>
          </p:nvGrpSpPr>
          <p:grpSpPr>
            <a:xfrm rot="10800000">
              <a:off x="1642281" y="4445605"/>
              <a:ext cx="1477240" cy="1477240"/>
              <a:chOff x="3667050" y="-1023350"/>
              <a:chExt cx="1809900" cy="1809900"/>
            </a:xfrm>
          </p:grpSpPr>
          <p:sp>
            <p:nvSpPr>
              <p:cNvPr id="19" name="Google Shape;19;p2"/>
              <p:cNvSpPr/>
              <p:nvPr/>
            </p:nvSpPr>
            <p:spPr>
              <a:xfrm rot="10800000">
                <a:off x="3667050" y="-1023350"/>
                <a:ext cx="1809900" cy="1809900"/>
              </a:xfrm>
              <a:prstGeom prst="arc">
                <a:avLst>
                  <a:gd fmla="val 10795991" name="adj1"/>
                  <a:gd fmla="val 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0" name="Google Shape;20;p2"/>
              <p:cNvSpPr/>
              <p:nvPr/>
            </p:nvSpPr>
            <p:spPr>
              <a:xfrm rot="10800000">
                <a:off x="3802800" y="-887820"/>
                <a:ext cx="1538400" cy="1538700"/>
              </a:xfrm>
              <a:prstGeom prst="arc">
                <a:avLst>
                  <a:gd fmla="val 10795991" name="adj1"/>
                  <a:gd fmla="val 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1" name="Google Shape;21;p2"/>
              <p:cNvSpPr/>
              <p:nvPr/>
            </p:nvSpPr>
            <p:spPr>
              <a:xfrm rot="10800000">
                <a:off x="3946350" y="-744225"/>
                <a:ext cx="1251300" cy="1251300"/>
              </a:xfrm>
              <a:prstGeom prst="arc">
                <a:avLst>
                  <a:gd fmla="val 10795991" name="adj1"/>
                  <a:gd fmla="val 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7" name="Shape 117"/>
        <p:cNvGrpSpPr/>
        <p:nvPr/>
      </p:nvGrpSpPr>
      <p:grpSpPr>
        <a:xfrm>
          <a:off x="0" y="0"/>
          <a:ext cx="0" cy="0"/>
          <a:chOff x="0" y="0"/>
          <a:chExt cx="0" cy="0"/>
        </a:xfrm>
      </p:grpSpPr>
      <p:sp>
        <p:nvSpPr>
          <p:cNvPr id="118" name="Google Shape;118;p11"/>
          <p:cNvSpPr txBox="1"/>
          <p:nvPr>
            <p:ph hasCustomPrompt="1" type="title"/>
          </p:nvPr>
        </p:nvSpPr>
        <p:spPr>
          <a:xfrm>
            <a:off x="715100" y="1506200"/>
            <a:ext cx="3856800" cy="11565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5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19" name="Google Shape;119;p11"/>
          <p:cNvSpPr txBox="1"/>
          <p:nvPr>
            <p:ph idx="1" type="subTitle"/>
          </p:nvPr>
        </p:nvSpPr>
        <p:spPr>
          <a:xfrm>
            <a:off x="1144700" y="2848900"/>
            <a:ext cx="2997600" cy="788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120" name="Google Shape;120;p11"/>
          <p:cNvGrpSpPr/>
          <p:nvPr/>
        </p:nvGrpSpPr>
        <p:grpSpPr>
          <a:xfrm flipH="1">
            <a:off x="0" y="-779345"/>
            <a:ext cx="8429100" cy="6702190"/>
            <a:chOff x="0" y="-779345"/>
            <a:chExt cx="8429100" cy="6702190"/>
          </a:xfrm>
        </p:grpSpPr>
        <p:grpSp>
          <p:nvGrpSpPr>
            <p:cNvPr id="121" name="Google Shape;121;p11"/>
            <p:cNvGrpSpPr/>
            <p:nvPr/>
          </p:nvGrpSpPr>
          <p:grpSpPr>
            <a:xfrm>
              <a:off x="4258231" y="-779345"/>
              <a:ext cx="1477240" cy="1477240"/>
              <a:chOff x="3667050" y="-1023350"/>
              <a:chExt cx="1809900" cy="1809900"/>
            </a:xfrm>
          </p:grpSpPr>
          <p:sp>
            <p:nvSpPr>
              <p:cNvPr id="122" name="Google Shape;122;p11"/>
              <p:cNvSpPr/>
              <p:nvPr/>
            </p:nvSpPr>
            <p:spPr>
              <a:xfrm rot="10800000">
                <a:off x="3667050" y="-1023350"/>
                <a:ext cx="1809900" cy="1809900"/>
              </a:xfrm>
              <a:prstGeom prst="arc">
                <a:avLst>
                  <a:gd fmla="val 10795991" name="adj1"/>
                  <a:gd fmla="val 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23" name="Google Shape;123;p11"/>
              <p:cNvSpPr/>
              <p:nvPr/>
            </p:nvSpPr>
            <p:spPr>
              <a:xfrm rot="10800000">
                <a:off x="3802800" y="-887820"/>
                <a:ext cx="1538400" cy="1538700"/>
              </a:xfrm>
              <a:prstGeom prst="arc">
                <a:avLst>
                  <a:gd fmla="val 10795991" name="adj1"/>
                  <a:gd fmla="val 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24" name="Google Shape;124;p11"/>
              <p:cNvSpPr/>
              <p:nvPr/>
            </p:nvSpPr>
            <p:spPr>
              <a:xfrm rot="10800000">
                <a:off x="3946350" y="-744225"/>
                <a:ext cx="1251300" cy="1251300"/>
              </a:xfrm>
              <a:prstGeom prst="arc">
                <a:avLst>
                  <a:gd fmla="val 10795991" name="adj1"/>
                  <a:gd fmla="val 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cxnSp>
          <p:nvCxnSpPr>
            <p:cNvPr id="125" name="Google Shape;125;p11"/>
            <p:cNvCxnSpPr/>
            <p:nvPr/>
          </p:nvCxnSpPr>
          <p:spPr>
            <a:xfrm>
              <a:off x="6018000" y="535000"/>
              <a:ext cx="2411100" cy="0"/>
            </a:xfrm>
            <a:prstGeom prst="straightConnector1">
              <a:avLst/>
            </a:prstGeom>
            <a:noFill/>
            <a:ln cap="flat" cmpd="sng" w="19050">
              <a:solidFill>
                <a:schemeClr val="dk1"/>
              </a:solidFill>
              <a:prstDash val="solid"/>
              <a:round/>
              <a:headEnd len="med" w="med" type="oval"/>
              <a:tailEnd len="med" w="med" type="none"/>
            </a:ln>
          </p:spPr>
        </p:cxnSp>
        <p:cxnSp>
          <p:nvCxnSpPr>
            <p:cNvPr id="126" name="Google Shape;126;p11"/>
            <p:cNvCxnSpPr/>
            <p:nvPr/>
          </p:nvCxnSpPr>
          <p:spPr>
            <a:xfrm>
              <a:off x="0" y="4608500"/>
              <a:ext cx="1441800" cy="0"/>
            </a:xfrm>
            <a:prstGeom prst="straightConnector1">
              <a:avLst/>
            </a:prstGeom>
            <a:noFill/>
            <a:ln cap="flat" cmpd="sng" w="19050">
              <a:solidFill>
                <a:schemeClr val="dk1"/>
              </a:solidFill>
              <a:prstDash val="dash"/>
              <a:round/>
              <a:headEnd len="med" w="med" type="none"/>
              <a:tailEnd len="med" w="med" type="none"/>
            </a:ln>
          </p:spPr>
        </p:cxnSp>
        <p:grpSp>
          <p:nvGrpSpPr>
            <p:cNvPr id="127" name="Google Shape;127;p11"/>
            <p:cNvGrpSpPr/>
            <p:nvPr/>
          </p:nvGrpSpPr>
          <p:grpSpPr>
            <a:xfrm rot="10800000">
              <a:off x="1642281" y="4445605"/>
              <a:ext cx="1477240" cy="1477240"/>
              <a:chOff x="3667050" y="-1023350"/>
              <a:chExt cx="1809900" cy="1809900"/>
            </a:xfrm>
          </p:grpSpPr>
          <p:sp>
            <p:nvSpPr>
              <p:cNvPr id="128" name="Google Shape;128;p11"/>
              <p:cNvSpPr/>
              <p:nvPr/>
            </p:nvSpPr>
            <p:spPr>
              <a:xfrm rot="10800000">
                <a:off x="3667050" y="-1023350"/>
                <a:ext cx="1809900" cy="1809900"/>
              </a:xfrm>
              <a:prstGeom prst="arc">
                <a:avLst>
                  <a:gd fmla="val 10795991" name="adj1"/>
                  <a:gd fmla="val 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29" name="Google Shape;129;p11"/>
              <p:cNvSpPr/>
              <p:nvPr/>
            </p:nvSpPr>
            <p:spPr>
              <a:xfrm rot="10800000">
                <a:off x="3802800" y="-887820"/>
                <a:ext cx="1538400" cy="1538700"/>
              </a:xfrm>
              <a:prstGeom prst="arc">
                <a:avLst>
                  <a:gd fmla="val 10795991" name="adj1"/>
                  <a:gd fmla="val 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30" name="Google Shape;130;p11"/>
              <p:cNvSpPr/>
              <p:nvPr/>
            </p:nvSpPr>
            <p:spPr>
              <a:xfrm rot="10800000">
                <a:off x="3946350" y="-744225"/>
                <a:ext cx="1251300" cy="1251300"/>
              </a:xfrm>
              <a:prstGeom prst="arc">
                <a:avLst>
                  <a:gd fmla="val 10795991" name="adj1"/>
                  <a:gd fmla="val 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31" name="Shape 13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132" name="Shape 132"/>
        <p:cNvGrpSpPr/>
        <p:nvPr/>
      </p:nvGrpSpPr>
      <p:grpSpPr>
        <a:xfrm>
          <a:off x="0" y="0"/>
          <a:ext cx="0" cy="0"/>
          <a:chOff x="0" y="0"/>
          <a:chExt cx="0" cy="0"/>
        </a:xfrm>
      </p:grpSpPr>
      <p:sp>
        <p:nvSpPr>
          <p:cNvPr id="133" name="Google Shape;133;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4" name="Google Shape;134;p13"/>
          <p:cNvSpPr txBox="1"/>
          <p:nvPr>
            <p:ph hasCustomPrompt="1" idx="2" type="title"/>
          </p:nvPr>
        </p:nvSpPr>
        <p:spPr>
          <a:xfrm>
            <a:off x="1531119" y="1510783"/>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5" name="Google Shape;135;p13"/>
          <p:cNvSpPr txBox="1"/>
          <p:nvPr>
            <p:ph hasCustomPrompt="1" idx="3" type="title"/>
          </p:nvPr>
        </p:nvSpPr>
        <p:spPr>
          <a:xfrm>
            <a:off x="4572069" y="1510766"/>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6" name="Google Shape;136;p13"/>
          <p:cNvSpPr txBox="1"/>
          <p:nvPr>
            <p:ph hasCustomPrompt="1" idx="4" type="title"/>
          </p:nvPr>
        </p:nvSpPr>
        <p:spPr>
          <a:xfrm>
            <a:off x="1531119" y="2464591"/>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7" name="Google Shape;137;p13"/>
          <p:cNvSpPr txBox="1"/>
          <p:nvPr>
            <p:ph hasCustomPrompt="1" idx="5" type="title"/>
          </p:nvPr>
        </p:nvSpPr>
        <p:spPr>
          <a:xfrm>
            <a:off x="4572069" y="2464591"/>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8" name="Google Shape;138;p13"/>
          <p:cNvSpPr txBox="1"/>
          <p:nvPr>
            <p:ph hasCustomPrompt="1" idx="6" type="title"/>
          </p:nvPr>
        </p:nvSpPr>
        <p:spPr>
          <a:xfrm>
            <a:off x="1531119" y="3418433"/>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9" name="Google Shape;139;p13"/>
          <p:cNvSpPr txBox="1"/>
          <p:nvPr>
            <p:ph hasCustomPrompt="1" idx="7" type="title"/>
          </p:nvPr>
        </p:nvSpPr>
        <p:spPr>
          <a:xfrm>
            <a:off x="4572069" y="3418416"/>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0" name="Google Shape;140;p13"/>
          <p:cNvSpPr txBox="1"/>
          <p:nvPr>
            <p:ph idx="1" type="subTitle"/>
          </p:nvPr>
        </p:nvSpPr>
        <p:spPr>
          <a:xfrm>
            <a:off x="2265831" y="1510775"/>
            <a:ext cx="2306100" cy="66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000"/>
              <a:buFont typeface="Raleway"/>
              <a:buNone/>
              <a:defRPr b="1" sz="1800">
                <a:solidFill>
                  <a:schemeClr val="dk1"/>
                </a:solidFill>
                <a:latin typeface="Roboto Mono"/>
                <a:ea typeface="Roboto Mono"/>
                <a:cs typeface="Roboto Mono"/>
                <a:sym typeface="Roboto Mono"/>
              </a:defRPr>
            </a:lvl1pPr>
            <a:lvl2pPr lvl="1" rtl="0">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141" name="Google Shape;141;p13"/>
          <p:cNvSpPr txBox="1"/>
          <p:nvPr>
            <p:ph idx="8" type="subTitle"/>
          </p:nvPr>
        </p:nvSpPr>
        <p:spPr>
          <a:xfrm>
            <a:off x="2265831" y="2464591"/>
            <a:ext cx="2306100" cy="66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000"/>
              <a:buFont typeface="Raleway"/>
              <a:buNone/>
              <a:defRPr b="1" sz="1800">
                <a:solidFill>
                  <a:schemeClr val="dk1"/>
                </a:solidFill>
                <a:latin typeface="Roboto Mono"/>
                <a:ea typeface="Roboto Mono"/>
                <a:cs typeface="Roboto Mono"/>
                <a:sym typeface="Roboto Mono"/>
              </a:defRPr>
            </a:lvl1pPr>
            <a:lvl2pPr lvl="1" rtl="0">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142" name="Google Shape;142;p13"/>
          <p:cNvSpPr txBox="1"/>
          <p:nvPr>
            <p:ph idx="9" type="subTitle"/>
          </p:nvPr>
        </p:nvSpPr>
        <p:spPr>
          <a:xfrm>
            <a:off x="2265831" y="3418425"/>
            <a:ext cx="2306100" cy="66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000"/>
              <a:buFont typeface="Raleway"/>
              <a:buNone/>
              <a:defRPr b="1" sz="1800">
                <a:solidFill>
                  <a:schemeClr val="dk1"/>
                </a:solidFill>
                <a:latin typeface="Roboto Mono"/>
                <a:ea typeface="Roboto Mono"/>
                <a:cs typeface="Roboto Mono"/>
                <a:sym typeface="Roboto Mono"/>
              </a:defRPr>
            </a:lvl1pPr>
            <a:lvl2pPr lvl="1" rtl="0">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143" name="Google Shape;143;p13"/>
          <p:cNvSpPr txBox="1"/>
          <p:nvPr>
            <p:ph idx="13" type="subTitle"/>
          </p:nvPr>
        </p:nvSpPr>
        <p:spPr>
          <a:xfrm>
            <a:off x="5306781" y="1510775"/>
            <a:ext cx="2306100" cy="66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000"/>
              <a:buFont typeface="Raleway"/>
              <a:buNone/>
              <a:defRPr b="1" sz="1800">
                <a:solidFill>
                  <a:schemeClr val="dk1"/>
                </a:solidFill>
                <a:latin typeface="Roboto Mono"/>
                <a:ea typeface="Roboto Mono"/>
                <a:cs typeface="Roboto Mono"/>
                <a:sym typeface="Roboto Mono"/>
              </a:defRPr>
            </a:lvl1pPr>
            <a:lvl2pPr lvl="1" rtl="0">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144" name="Google Shape;144;p13"/>
          <p:cNvSpPr txBox="1"/>
          <p:nvPr>
            <p:ph idx="14" type="subTitle"/>
          </p:nvPr>
        </p:nvSpPr>
        <p:spPr>
          <a:xfrm>
            <a:off x="5306781" y="2464591"/>
            <a:ext cx="2306100" cy="66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000"/>
              <a:buFont typeface="Raleway"/>
              <a:buNone/>
              <a:defRPr b="1" sz="1800">
                <a:solidFill>
                  <a:schemeClr val="dk1"/>
                </a:solidFill>
                <a:latin typeface="Roboto Mono"/>
                <a:ea typeface="Roboto Mono"/>
                <a:cs typeface="Roboto Mono"/>
                <a:sym typeface="Roboto Mono"/>
              </a:defRPr>
            </a:lvl1pPr>
            <a:lvl2pPr lvl="1" rtl="0">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145" name="Google Shape;145;p13"/>
          <p:cNvSpPr txBox="1"/>
          <p:nvPr>
            <p:ph idx="15" type="subTitle"/>
          </p:nvPr>
        </p:nvSpPr>
        <p:spPr>
          <a:xfrm>
            <a:off x="5306781" y="3418425"/>
            <a:ext cx="2306100" cy="66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000"/>
              <a:buFont typeface="Raleway"/>
              <a:buNone/>
              <a:defRPr b="1" sz="1800">
                <a:solidFill>
                  <a:schemeClr val="dk1"/>
                </a:solidFill>
                <a:latin typeface="Roboto Mono"/>
                <a:ea typeface="Roboto Mono"/>
                <a:cs typeface="Roboto Mono"/>
                <a:sym typeface="Roboto Mono"/>
              </a:defRPr>
            </a:lvl1pPr>
            <a:lvl2pPr lvl="1" rtl="0">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grpSp>
        <p:nvGrpSpPr>
          <p:cNvPr id="146" name="Google Shape;146;p13"/>
          <p:cNvGrpSpPr/>
          <p:nvPr/>
        </p:nvGrpSpPr>
        <p:grpSpPr>
          <a:xfrm>
            <a:off x="0" y="-779345"/>
            <a:ext cx="9197822" cy="5387845"/>
            <a:chOff x="0" y="-779345"/>
            <a:chExt cx="9197822" cy="5387845"/>
          </a:xfrm>
        </p:grpSpPr>
        <p:grpSp>
          <p:nvGrpSpPr>
            <p:cNvPr id="147" name="Google Shape;147;p13"/>
            <p:cNvGrpSpPr/>
            <p:nvPr/>
          </p:nvGrpSpPr>
          <p:grpSpPr>
            <a:xfrm>
              <a:off x="7720581" y="-779345"/>
              <a:ext cx="1477240" cy="1477240"/>
              <a:chOff x="3667050" y="-1023350"/>
              <a:chExt cx="1809900" cy="1809900"/>
            </a:xfrm>
          </p:grpSpPr>
          <p:sp>
            <p:nvSpPr>
              <p:cNvPr id="148" name="Google Shape;148;p13"/>
              <p:cNvSpPr/>
              <p:nvPr/>
            </p:nvSpPr>
            <p:spPr>
              <a:xfrm rot="10800000">
                <a:off x="3667050" y="-1023350"/>
                <a:ext cx="1809900" cy="1809900"/>
              </a:xfrm>
              <a:prstGeom prst="arc">
                <a:avLst>
                  <a:gd fmla="val 10795991" name="adj1"/>
                  <a:gd fmla="val 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49" name="Google Shape;149;p13"/>
              <p:cNvSpPr/>
              <p:nvPr/>
            </p:nvSpPr>
            <p:spPr>
              <a:xfrm rot="10800000">
                <a:off x="3802800" y="-887820"/>
                <a:ext cx="1538400" cy="1538700"/>
              </a:xfrm>
              <a:prstGeom prst="arc">
                <a:avLst>
                  <a:gd fmla="val 10795991" name="adj1"/>
                  <a:gd fmla="val 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50" name="Google Shape;150;p13"/>
              <p:cNvSpPr/>
              <p:nvPr/>
            </p:nvSpPr>
            <p:spPr>
              <a:xfrm rot="10800000">
                <a:off x="3946350" y="-744225"/>
                <a:ext cx="1251300" cy="1251300"/>
              </a:xfrm>
              <a:prstGeom prst="arc">
                <a:avLst>
                  <a:gd fmla="val 10795991" name="adj1"/>
                  <a:gd fmla="val 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cxnSp>
          <p:nvCxnSpPr>
            <p:cNvPr id="151" name="Google Shape;151;p13"/>
            <p:cNvCxnSpPr/>
            <p:nvPr/>
          </p:nvCxnSpPr>
          <p:spPr>
            <a:xfrm>
              <a:off x="6018000" y="4608500"/>
              <a:ext cx="2411100" cy="0"/>
            </a:xfrm>
            <a:prstGeom prst="straightConnector1">
              <a:avLst/>
            </a:prstGeom>
            <a:noFill/>
            <a:ln cap="flat" cmpd="sng" w="19050">
              <a:solidFill>
                <a:schemeClr val="dk1"/>
              </a:solidFill>
              <a:prstDash val="solid"/>
              <a:round/>
              <a:headEnd len="med" w="med" type="oval"/>
              <a:tailEnd len="med" w="med" type="none"/>
            </a:ln>
          </p:spPr>
        </p:cxnSp>
        <p:cxnSp>
          <p:nvCxnSpPr>
            <p:cNvPr id="152" name="Google Shape;152;p13"/>
            <p:cNvCxnSpPr/>
            <p:nvPr/>
          </p:nvCxnSpPr>
          <p:spPr>
            <a:xfrm>
              <a:off x="0" y="535000"/>
              <a:ext cx="1441800" cy="0"/>
            </a:xfrm>
            <a:prstGeom prst="straightConnector1">
              <a:avLst/>
            </a:prstGeom>
            <a:noFill/>
            <a:ln cap="flat" cmpd="sng" w="19050">
              <a:solidFill>
                <a:schemeClr val="dk1"/>
              </a:solidFill>
              <a:prstDash val="dash"/>
              <a:round/>
              <a:headEnd len="med" w="med" type="none"/>
              <a:tailEnd len="med" w="med" type="none"/>
            </a:ln>
          </p:spPr>
        </p:cxnSp>
      </p:grpSp>
      <p:grpSp>
        <p:nvGrpSpPr>
          <p:cNvPr id="153" name="Google Shape;153;p13"/>
          <p:cNvGrpSpPr/>
          <p:nvPr/>
        </p:nvGrpSpPr>
        <p:grpSpPr>
          <a:xfrm>
            <a:off x="8502271" y="781796"/>
            <a:ext cx="641734" cy="312202"/>
            <a:chOff x="4339800" y="2637360"/>
            <a:chExt cx="199080" cy="96840"/>
          </a:xfrm>
        </p:grpSpPr>
        <p:sp>
          <p:nvSpPr>
            <p:cNvPr id="154" name="Google Shape;154;p13"/>
            <p:cNvSpPr/>
            <p:nvPr/>
          </p:nvSpPr>
          <p:spPr>
            <a:xfrm>
              <a:off x="4340160" y="2638800"/>
              <a:ext cx="106920" cy="84600"/>
            </a:xfrm>
            <a:custGeom>
              <a:rect b="b" l="l" r="r" t="t"/>
              <a:pathLst>
                <a:path extrusionOk="0" h="235" w="297">
                  <a:moveTo>
                    <a:pt x="188" y="179"/>
                  </a:moveTo>
                  <a:cubicBezTo>
                    <a:pt x="224" y="198"/>
                    <a:pt x="261" y="216"/>
                    <a:pt x="297" y="235"/>
                  </a:cubicBezTo>
                  <a:cubicBezTo>
                    <a:pt x="284" y="204"/>
                    <a:pt x="271" y="174"/>
                    <a:pt x="258" y="143"/>
                  </a:cubicBezTo>
                  <a:cubicBezTo>
                    <a:pt x="172" y="96"/>
                    <a:pt x="86" y="48"/>
                    <a:pt x="0" y="0"/>
                  </a:cubicBezTo>
                  <a:cubicBezTo>
                    <a:pt x="62" y="60"/>
                    <a:pt x="125" y="120"/>
                    <a:pt x="188" y="179"/>
                  </a:cubicBezTo>
                  <a:close/>
                </a:path>
              </a:pathLst>
            </a:custGeom>
            <a:solidFill>
              <a:schemeClr val="dk1"/>
            </a:solidFill>
            <a:ln>
              <a:noFill/>
            </a:ln>
          </p:spPr>
          <p:txBody>
            <a:bodyPr anchorCtr="1" anchor="ctr" bIns="39600" lIns="90000" spcFirstLastPara="1" rIns="90000" wrap="square" tIns="396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55" name="Google Shape;155;p13"/>
            <p:cNvSpPr/>
            <p:nvPr/>
          </p:nvSpPr>
          <p:spPr>
            <a:xfrm>
              <a:off x="4339800" y="2638440"/>
              <a:ext cx="199080" cy="52200"/>
            </a:xfrm>
            <a:custGeom>
              <a:rect b="b" l="l" r="r" t="t"/>
              <a:pathLst>
                <a:path extrusionOk="0" h="145" w="553">
                  <a:moveTo>
                    <a:pt x="0" y="1"/>
                  </a:moveTo>
                  <a:cubicBezTo>
                    <a:pt x="99" y="47"/>
                    <a:pt x="199" y="94"/>
                    <a:pt x="298" y="140"/>
                  </a:cubicBezTo>
                  <a:cubicBezTo>
                    <a:pt x="383" y="142"/>
                    <a:pt x="468" y="144"/>
                    <a:pt x="553" y="145"/>
                  </a:cubicBezTo>
                  <a:cubicBezTo>
                    <a:pt x="369" y="97"/>
                    <a:pt x="184" y="49"/>
                    <a:pt x="0" y="0"/>
                  </a:cubicBezTo>
                  <a:lnTo>
                    <a:pt x="0" y="1"/>
                  </a:lnTo>
                  <a:close/>
                </a:path>
              </a:pathLst>
            </a:custGeom>
            <a:solidFill>
              <a:schemeClr val="dk1"/>
            </a:solidFill>
            <a:ln>
              <a:noFill/>
            </a:ln>
          </p:spPr>
          <p:txBody>
            <a:bodyPr anchorCtr="1" anchor="ctr" bIns="7200" lIns="90000" spcFirstLastPara="1" rIns="90000" wrap="square" tIns="72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56" name="Google Shape;156;p13"/>
            <p:cNvSpPr/>
            <p:nvPr/>
          </p:nvSpPr>
          <p:spPr>
            <a:xfrm>
              <a:off x="4340160" y="2638800"/>
              <a:ext cx="106920" cy="84600"/>
            </a:xfrm>
            <a:custGeom>
              <a:rect b="b" l="l" r="r" t="t"/>
              <a:pathLst>
                <a:path extrusionOk="0" h="235" w="297">
                  <a:moveTo>
                    <a:pt x="258" y="143"/>
                  </a:moveTo>
                  <a:cubicBezTo>
                    <a:pt x="271" y="174"/>
                    <a:pt x="284" y="204"/>
                    <a:pt x="297" y="235"/>
                  </a:cubicBezTo>
                  <a:lnTo>
                    <a:pt x="297" y="139"/>
                  </a:lnTo>
                  <a:cubicBezTo>
                    <a:pt x="198" y="93"/>
                    <a:pt x="99" y="46"/>
                    <a:pt x="0" y="0"/>
                  </a:cubicBezTo>
                  <a:cubicBezTo>
                    <a:pt x="86" y="48"/>
                    <a:pt x="172" y="96"/>
                    <a:pt x="258" y="143"/>
                  </a:cubicBezTo>
                  <a:close/>
                </a:path>
              </a:pathLst>
            </a:custGeom>
            <a:solidFill>
              <a:schemeClr val="dk1"/>
            </a:solidFill>
            <a:ln>
              <a:noFill/>
            </a:ln>
          </p:spPr>
          <p:txBody>
            <a:bodyPr anchorCtr="1" anchor="ctr" bIns="39600" lIns="90000" spcFirstLastPara="1" rIns="90000" wrap="square" tIns="396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57" name="Google Shape;157;p13"/>
            <p:cNvSpPr/>
            <p:nvPr/>
          </p:nvSpPr>
          <p:spPr>
            <a:xfrm>
              <a:off x="4340160" y="2638800"/>
              <a:ext cx="92880" cy="95400"/>
            </a:xfrm>
            <a:custGeom>
              <a:rect b="b" l="l" r="r" t="t"/>
              <a:pathLst>
                <a:path extrusionOk="0" h="265" w="258">
                  <a:moveTo>
                    <a:pt x="20" y="265"/>
                  </a:moveTo>
                  <a:cubicBezTo>
                    <a:pt x="64" y="242"/>
                    <a:pt x="224" y="161"/>
                    <a:pt x="258" y="143"/>
                  </a:cubicBezTo>
                  <a:cubicBezTo>
                    <a:pt x="172" y="96"/>
                    <a:pt x="86" y="48"/>
                    <a:pt x="0" y="0"/>
                  </a:cubicBezTo>
                  <a:lnTo>
                    <a:pt x="20" y="264"/>
                  </a:lnTo>
                  <a:lnTo>
                    <a:pt x="20" y="265"/>
                  </a:lnTo>
                  <a:close/>
                </a:path>
              </a:pathLst>
            </a:custGeom>
            <a:solidFill>
              <a:srgbClr val="000000"/>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58" name="Google Shape;158;p13"/>
            <p:cNvSpPr/>
            <p:nvPr/>
          </p:nvSpPr>
          <p:spPr>
            <a:xfrm>
              <a:off x="4341600" y="2637360"/>
              <a:ext cx="106920" cy="52920"/>
            </a:xfrm>
            <a:custGeom>
              <a:rect b="b" l="l" r="r" t="t"/>
              <a:pathLst>
                <a:path extrusionOk="0" h="147" w="297">
                  <a:moveTo>
                    <a:pt x="293" y="147"/>
                  </a:moveTo>
                  <a:cubicBezTo>
                    <a:pt x="293" y="147"/>
                    <a:pt x="292" y="147"/>
                    <a:pt x="292" y="146"/>
                  </a:cubicBezTo>
                  <a:lnTo>
                    <a:pt x="2" y="7"/>
                  </a:lnTo>
                  <a:cubicBezTo>
                    <a:pt x="1" y="6"/>
                    <a:pt x="0" y="4"/>
                    <a:pt x="1" y="2"/>
                  </a:cubicBezTo>
                  <a:cubicBezTo>
                    <a:pt x="2" y="1"/>
                    <a:pt x="3" y="0"/>
                    <a:pt x="5" y="1"/>
                  </a:cubicBezTo>
                  <a:lnTo>
                    <a:pt x="295" y="140"/>
                  </a:lnTo>
                  <a:cubicBezTo>
                    <a:pt x="297" y="141"/>
                    <a:pt x="297" y="143"/>
                    <a:pt x="297" y="145"/>
                  </a:cubicBezTo>
                  <a:cubicBezTo>
                    <a:pt x="296" y="146"/>
                    <a:pt x="295" y="147"/>
                    <a:pt x="294" y="147"/>
                  </a:cubicBezTo>
                  <a:lnTo>
                    <a:pt x="293" y="147"/>
                  </a:lnTo>
                  <a:close/>
                </a:path>
              </a:pathLst>
            </a:custGeom>
            <a:solidFill>
              <a:schemeClr val="accent3"/>
            </a:solidFill>
            <a:ln>
              <a:noFill/>
            </a:ln>
          </p:spPr>
          <p:txBody>
            <a:bodyPr anchorCtr="1" anchor="ctr" bIns="7900" lIns="90000" spcFirstLastPara="1" rIns="90000" wrap="square" tIns="7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9" name="Google Shape;159;p13"/>
            <p:cNvSpPr/>
            <p:nvPr/>
          </p:nvSpPr>
          <p:spPr>
            <a:xfrm>
              <a:off x="4341600" y="2637360"/>
              <a:ext cx="92520" cy="54360"/>
            </a:xfrm>
            <a:custGeom>
              <a:rect b="b" l="l" r="r" t="t"/>
              <a:pathLst>
                <a:path extrusionOk="0" h="151" w="257">
                  <a:moveTo>
                    <a:pt x="254" y="151"/>
                  </a:moveTo>
                  <a:cubicBezTo>
                    <a:pt x="254" y="151"/>
                    <a:pt x="253" y="151"/>
                    <a:pt x="252" y="150"/>
                  </a:cubicBezTo>
                  <a:lnTo>
                    <a:pt x="2" y="7"/>
                  </a:lnTo>
                  <a:cubicBezTo>
                    <a:pt x="1" y="6"/>
                    <a:pt x="0" y="4"/>
                    <a:pt x="1" y="2"/>
                  </a:cubicBezTo>
                  <a:cubicBezTo>
                    <a:pt x="2" y="0"/>
                    <a:pt x="4" y="0"/>
                    <a:pt x="5" y="1"/>
                  </a:cubicBezTo>
                  <a:lnTo>
                    <a:pt x="256" y="144"/>
                  </a:lnTo>
                  <a:cubicBezTo>
                    <a:pt x="257" y="145"/>
                    <a:pt x="258" y="147"/>
                    <a:pt x="257" y="149"/>
                  </a:cubicBezTo>
                  <a:cubicBezTo>
                    <a:pt x="256" y="150"/>
                    <a:pt x="255" y="150"/>
                    <a:pt x="254" y="150"/>
                  </a:cubicBezTo>
                  <a:lnTo>
                    <a:pt x="254" y="151"/>
                  </a:lnTo>
                  <a:close/>
                </a:path>
              </a:pathLst>
            </a:custGeom>
            <a:solidFill>
              <a:schemeClr val="accent3"/>
            </a:solidFill>
            <a:ln>
              <a:noFill/>
            </a:ln>
          </p:spPr>
          <p:txBody>
            <a:bodyPr anchorCtr="1" anchor="ctr" bIns="9350" lIns="90000" spcFirstLastPara="1" rIns="90000" wrap="square" tIns="93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0" name="Google Shape;160;p13"/>
            <p:cNvSpPr/>
            <p:nvPr/>
          </p:nvSpPr>
          <p:spPr>
            <a:xfrm>
              <a:off x="4431600" y="2689200"/>
              <a:ext cx="16560" cy="35280"/>
            </a:xfrm>
            <a:custGeom>
              <a:rect b="b" l="l" r="r" t="t"/>
              <a:pathLst>
                <a:path extrusionOk="0" h="98" w="46">
                  <a:moveTo>
                    <a:pt x="43" y="98"/>
                  </a:moveTo>
                  <a:cubicBezTo>
                    <a:pt x="43" y="98"/>
                    <a:pt x="41" y="97"/>
                    <a:pt x="41" y="96"/>
                  </a:cubicBezTo>
                  <a:lnTo>
                    <a:pt x="1" y="5"/>
                  </a:lnTo>
                  <a:cubicBezTo>
                    <a:pt x="0" y="3"/>
                    <a:pt x="1" y="1"/>
                    <a:pt x="3" y="0"/>
                  </a:cubicBezTo>
                  <a:cubicBezTo>
                    <a:pt x="4" y="0"/>
                    <a:pt x="6" y="0"/>
                    <a:pt x="7" y="2"/>
                  </a:cubicBezTo>
                  <a:lnTo>
                    <a:pt x="46" y="93"/>
                  </a:lnTo>
                  <a:cubicBezTo>
                    <a:pt x="47" y="95"/>
                    <a:pt x="46" y="97"/>
                    <a:pt x="45" y="98"/>
                  </a:cubicBezTo>
                  <a:cubicBezTo>
                    <a:pt x="44" y="98"/>
                    <a:pt x="44" y="98"/>
                    <a:pt x="43" y="98"/>
                  </a:cubicBezTo>
                  <a:close/>
                </a:path>
              </a:pathLst>
            </a:custGeom>
            <a:solidFill>
              <a:schemeClr val="accent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1" name="Google Shape;161;p13"/>
            <p:cNvSpPr/>
            <p:nvPr/>
          </p:nvSpPr>
          <p:spPr>
            <a:xfrm>
              <a:off x="4406400" y="2689200"/>
              <a:ext cx="27720" cy="15120"/>
            </a:xfrm>
            <a:custGeom>
              <a:rect b="b" l="l" r="r" t="t"/>
              <a:pathLst>
                <a:path extrusionOk="0" h="42" w="77">
                  <a:moveTo>
                    <a:pt x="4" y="42"/>
                  </a:moveTo>
                  <a:cubicBezTo>
                    <a:pt x="4" y="42"/>
                    <a:pt x="2" y="42"/>
                    <a:pt x="1" y="41"/>
                  </a:cubicBezTo>
                  <a:cubicBezTo>
                    <a:pt x="0" y="39"/>
                    <a:pt x="1" y="37"/>
                    <a:pt x="2" y="36"/>
                  </a:cubicBezTo>
                  <a:lnTo>
                    <a:pt x="72" y="0"/>
                  </a:lnTo>
                  <a:cubicBezTo>
                    <a:pt x="74" y="-1"/>
                    <a:pt x="76" y="0"/>
                    <a:pt x="77" y="1"/>
                  </a:cubicBezTo>
                  <a:cubicBezTo>
                    <a:pt x="78" y="3"/>
                    <a:pt x="77" y="5"/>
                    <a:pt x="76" y="6"/>
                  </a:cubicBezTo>
                  <a:lnTo>
                    <a:pt x="5" y="42"/>
                  </a:lnTo>
                  <a:lnTo>
                    <a:pt x="4" y="42"/>
                  </a:lnTo>
                  <a:close/>
                </a:path>
              </a:pathLst>
            </a:custGeom>
            <a:solidFill>
              <a:schemeClr val="accent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spTree>
      <p:nvGrpSpPr>
        <p:cNvPr id="162" name="Shape 162"/>
        <p:cNvGrpSpPr/>
        <p:nvPr/>
      </p:nvGrpSpPr>
      <p:grpSpPr>
        <a:xfrm>
          <a:off x="0" y="0"/>
          <a:ext cx="0" cy="0"/>
          <a:chOff x="0" y="0"/>
          <a:chExt cx="0" cy="0"/>
        </a:xfrm>
      </p:grpSpPr>
      <p:sp>
        <p:nvSpPr>
          <p:cNvPr id="163" name="Google Shape;163;p14"/>
          <p:cNvSpPr txBox="1"/>
          <p:nvPr>
            <p:ph idx="1" type="subTitle"/>
          </p:nvPr>
        </p:nvSpPr>
        <p:spPr>
          <a:xfrm>
            <a:off x="715100" y="1547200"/>
            <a:ext cx="2934600" cy="1263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64" name="Google Shape;164;p14"/>
          <p:cNvSpPr txBox="1"/>
          <p:nvPr>
            <p:ph type="title"/>
          </p:nvPr>
        </p:nvSpPr>
        <p:spPr>
          <a:xfrm>
            <a:off x="715100" y="535000"/>
            <a:ext cx="2934600" cy="1012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5" name="Google Shape;165;p14"/>
          <p:cNvSpPr/>
          <p:nvPr>
            <p:ph idx="2" type="pic"/>
          </p:nvPr>
        </p:nvSpPr>
        <p:spPr>
          <a:xfrm>
            <a:off x="6229374" y="697900"/>
            <a:ext cx="2546700" cy="3681900"/>
          </a:xfrm>
          <a:prstGeom prst="roundRect">
            <a:avLst>
              <a:gd fmla="val 16667" name="adj"/>
            </a:avLst>
          </a:prstGeom>
          <a:noFill/>
          <a:ln>
            <a:noFill/>
          </a:ln>
        </p:spPr>
      </p:sp>
      <p:sp>
        <p:nvSpPr>
          <p:cNvPr id="166" name="Google Shape;166;p14"/>
          <p:cNvSpPr/>
          <p:nvPr>
            <p:ph idx="3" type="pic"/>
          </p:nvPr>
        </p:nvSpPr>
        <p:spPr>
          <a:xfrm>
            <a:off x="715100" y="2938050"/>
            <a:ext cx="5453700" cy="2170500"/>
          </a:xfrm>
          <a:prstGeom prst="roundRect">
            <a:avLst>
              <a:gd fmla="val 16667" name="adj"/>
            </a:avLst>
          </a:prstGeom>
          <a:noFill/>
          <a:ln>
            <a:noFill/>
          </a:ln>
        </p:spPr>
      </p:sp>
      <p:sp>
        <p:nvSpPr>
          <p:cNvPr id="167" name="Google Shape;167;p14"/>
          <p:cNvSpPr/>
          <p:nvPr>
            <p:ph idx="4" type="pic"/>
          </p:nvPr>
        </p:nvSpPr>
        <p:spPr>
          <a:xfrm>
            <a:off x="3755775" y="352850"/>
            <a:ext cx="2412900" cy="2531700"/>
          </a:xfrm>
          <a:prstGeom prst="roundRect">
            <a:avLst>
              <a:gd fmla="val 16667" name="adj"/>
            </a:avLst>
          </a:prstGeom>
          <a:noFill/>
          <a:ln>
            <a:noFill/>
          </a:ln>
        </p:spPr>
      </p:sp>
      <p:grpSp>
        <p:nvGrpSpPr>
          <p:cNvPr id="168" name="Google Shape;168;p14"/>
          <p:cNvGrpSpPr/>
          <p:nvPr/>
        </p:nvGrpSpPr>
        <p:grpSpPr>
          <a:xfrm>
            <a:off x="-1696000" y="535000"/>
            <a:ext cx="10863519" cy="5640295"/>
            <a:chOff x="-1696000" y="535000"/>
            <a:chExt cx="10863519" cy="5640295"/>
          </a:xfrm>
        </p:grpSpPr>
        <p:cxnSp>
          <p:nvCxnSpPr>
            <p:cNvPr id="169" name="Google Shape;169;p14"/>
            <p:cNvCxnSpPr/>
            <p:nvPr/>
          </p:nvCxnSpPr>
          <p:spPr>
            <a:xfrm rot="10800000">
              <a:off x="-1696000" y="535000"/>
              <a:ext cx="2411100" cy="0"/>
            </a:xfrm>
            <a:prstGeom prst="straightConnector1">
              <a:avLst/>
            </a:prstGeom>
            <a:noFill/>
            <a:ln cap="flat" cmpd="sng" w="19050">
              <a:solidFill>
                <a:schemeClr val="dk1"/>
              </a:solidFill>
              <a:prstDash val="solid"/>
              <a:round/>
              <a:headEnd len="med" w="med" type="oval"/>
              <a:tailEnd len="med" w="med" type="none"/>
            </a:ln>
          </p:spPr>
        </p:cxnSp>
        <p:cxnSp>
          <p:nvCxnSpPr>
            <p:cNvPr id="170" name="Google Shape;170;p14"/>
            <p:cNvCxnSpPr/>
            <p:nvPr/>
          </p:nvCxnSpPr>
          <p:spPr>
            <a:xfrm rot="10800000">
              <a:off x="6987300" y="535000"/>
              <a:ext cx="1441800" cy="0"/>
            </a:xfrm>
            <a:prstGeom prst="straightConnector1">
              <a:avLst/>
            </a:prstGeom>
            <a:noFill/>
            <a:ln cap="flat" cmpd="sng" w="19050">
              <a:solidFill>
                <a:schemeClr val="dk1"/>
              </a:solidFill>
              <a:prstDash val="dash"/>
              <a:round/>
              <a:headEnd len="med" w="med" type="none"/>
              <a:tailEnd len="med" w="med" type="none"/>
            </a:ln>
          </p:spPr>
        </p:cxnSp>
        <p:grpSp>
          <p:nvGrpSpPr>
            <p:cNvPr id="171" name="Google Shape;171;p14"/>
            <p:cNvGrpSpPr/>
            <p:nvPr/>
          </p:nvGrpSpPr>
          <p:grpSpPr>
            <a:xfrm flipH="1" rot="10800000">
              <a:off x="7690278" y="4698055"/>
              <a:ext cx="1477240" cy="1477240"/>
              <a:chOff x="3667050" y="-1023350"/>
              <a:chExt cx="1809900" cy="1809900"/>
            </a:xfrm>
          </p:grpSpPr>
          <p:sp>
            <p:nvSpPr>
              <p:cNvPr id="172" name="Google Shape;172;p14"/>
              <p:cNvSpPr/>
              <p:nvPr/>
            </p:nvSpPr>
            <p:spPr>
              <a:xfrm rot="10800000">
                <a:off x="3667050" y="-1023350"/>
                <a:ext cx="1809900" cy="1809900"/>
              </a:xfrm>
              <a:prstGeom prst="arc">
                <a:avLst>
                  <a:gd fmla="val 10795991" name="adj1"/>
                  <a:gd fmla="val 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73" name="Google Shape;173;p14"/>
              <p:cNvSpPr/>
              <p:nvPr/>
            </p:nvSpPr>
            <p:spPr>
              <a:xfrm rot="10800000">
                <a:off x="3802800" y="-887820"/>
                <a:ext cx="1538400" cy="1538700"/>
              </a:xfrm>
              <a:prstGeom prst="arc">
                <a:avLst>
                  <a:gd fmla="val 10795991" name="adj1"/>
                  <a:gd fmla="val 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74" name="Google Shape;174;p14"/>
              <p:cNvSpPr/>
              <p:nvPr/>
            </p:nvSpPr>
            <p:spPr>
              <a:xfrm rot="10800000">
                <a:off x="3946350" y="-744225"/>
                <a:ext cx="1251300" cy="1251300"/>
              </a:xfrm>
              <a:prstGeom prst="arc">
                <a:avLst>
                  <a:gd fmla="val 10795991" name="adj1"/>
                  <a:gd fmla="val 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_1">
    <p:spTree>
      <p:nvGrpSpPr>
        <p:cNvPr id="175" name="Shape 175"/>
        <p:cNvGrpSpPr/>
        <p:nvPr/>
      </p:nvGrpSpPr>
      <p:grpSpPr>
        <a:xfrm>
          <a:off x="0" y="0"/>
          <a:ext cx="0" cy="0"/>
          <a:chOff x="0" y="0"/>
          <a:chExt cx="0" cy="0"/>
        </a:xfrm>
      </p:grpSpPr>
      <p:sp>
        <p:nvSpPr>
          <p:cNvPr id="176" name="Google Shape;176;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p:txBody>
      </p:sp>
      <p:sp>
        <p:nvSpPr>
          <p:cNvPr id="177" name="Google Shape;177;p15"/>
          <p:cNvSpPr txBox="1"/>
          <p:nvPr>
            <p:ph idx="1" type="body"/>
          </p:nvPr>
        </p:nvSpPr>
        <p:spPr>
          <a:xfrm>
            <a:off x="720000" y="1152475"/>
            <a:ext cx="6891600" cy="12231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Char char="●"/>
              <a:defRPr/>
            </a:lvl1pPr>
            <a:lvl2pPr indent="-304800" lvl="1" marL="914400" rtl="0">
              <a:lnSpc>
                <a:spcPct val="100000"/>
              </a:lnSpc>
              <a:spcBef>
                <a:spcPts val="0"/>
              </a:spcBef>
              <a:spcAft>
                <a:spcPts val="0"/>
              </a:spcAft>
              <a:buSzPts val="1200"/>
              <a:buChar char="○"/>
              <a:defRPr/>
            </a:lvl2pPr>
            <a:lvl3pPr indent="-304800" lvl="2" marL="1371600" rtl="0">
              <a:lnSpc>
                <a:spcPct val="100000"/>
              </a:lnSpc>
              <a:spcBef>
                <a:spcPts val="0"/>
              </a:spcBef>
              <a:spcAft>
                <a:spcPts val="0"/>
              </a:spcAft>
              <a:buSzPts val="1200"/>
              <a:buChar char="■"/>
              <a:defRPr/>
            </a:lvl3pPr>
            <a:lvl4pPr indent="-304800" lvl="3" marL="1828800" rtl="0">
              <a:lnSpc>
                <a:spcPct val="100000"/>
              </a:lnSpc>
              <a:spcBef>
                <a:spcPts val="0"/>
              </a:spcBef>
              <a:spcAft>
                <a:spcPts val="0"/>
              </a:spcAft>
              <a:buSzPts val="1200"/>
              <a:buChar char="●"/>
              <a:defRPr/>
            </a:lvl4pPr>
            <a:lvl5pPr indent="-304800" lvl="4" marL="2286000" rtl="0">
              <a:lnSpc>
                <a:spcPct val="100000"/>
              </a:lnSpc>
              <a:spcBef>
                <a:spcPts val="0"/>
              </a:spcBef>
              <a:spcAft>
                <a:spcPts val="0"/>
              </a:spcAft>
              <a:buSzPts val="1200"/>
              <a:buChar char="○"/>
              <a:defRPr/>
            </a:lvl5pPr>
            <a:lvl6pPr indent="-304800" lvl="5" marL="2743200" rtl="0">
              <a:lnSpc>
                <a:spcPct val="100000"/>
              </a:lnSpc>
              <a:spcBef>
                <a:spcPts val="0"/>
              </a:spcBef>
              <a:spcAft>
                <a:spcPts val="0"/>
              </a:spcAft>
              <a:buSzPts val="1200"/>
              <a:buChar char="■"/>
              <a:defRPr/>
            </a:lvl6pPr>
            <a:lvl7pPr indent="-304800" lvl="6" marL="3200400" rtl="0">
              <a:lnSpc>
                <a:spcPct val="100000"/>
              </a:lnSpc>
              <a:spcBef>
                <a:spcPts val="0"/>
              </a:spcBef>
              <a:spcAft>
                <a:spcPts val="0"/>
              </a:spcAft>
              <a:buSzPts val="1200"/>
              <a:buChar char="●"/>
              <a:defRPr/>
            </a:lvl7pPr>
            <a:lvl8pPr indent="-304800" lvl="7" marL="3657600" rtl="0">
              <a:lnSpc>
                <a:spcPct val="100000"/>
              </a:lnSpc>
              <a:spcBef>
                <a:spcPts val="0"/>
              </a:spcBef>
              <a:spcAft>
                <a:spcPts val="0"/>
              </a:spcAft>
              <a:buSzPts val="1200"/>
              <a:buChar char="○"/>
              <a:defRPr/>
            </a:lvl8pPr>
            <a:lvl9pPr indent="-304800" lvl="8" marL="4114800" rtl="0">
              <a:lnSpc>
                <a:spcPct val="100000"/>
              </a:lnSpc>
              <a:spcBef>
                <a:spcPts val="0"/>
              </a:spcBef>
              <a:spcAft>
                <a:spcPts val="0"/>
              </a:spcAft>
              <a:buSzPts val="12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
    <p:spTree>
      <p:nvGrpSpPr>
        <p:cNvPr id="178" name="Shape 178"/>
        <p:cNvGrpSpPr/>
        <p:nvPr/>
      </p:nvGrpSpPr>
      <p:grpSpPr>
        <a:xfrm>
          <a:off x="0" y="0"/>
          <a:ext cx="0" cy="0"/>
          <a:chOff x="0" y="0"/>
          <a:chExt cx="0" cy="0"/>
        </a:xfrm>
      </p:grpSpPr>
      <p:sp>
        <p:nvSpPr>
          <p:cNvPr id="179" name="Google Shape;179;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180" name="Google Shape;180;p16"/>
          <p:cNvGrpSpPr/>
          <p:nvPr/>
        </p:nvGrpSpPr>
        <p:grpSpPr>
          <a:xfrm>
            <a:off x="-104056" y="-41235"/>
            <a:ext cx="9204616" cy="3451159"/>
            <a:chOff x="-104056" y="-41235"/>
            <a:chExt cx="9204616" cy="3451159"/>
          </a:xfrm>
        </p:grpSpPr>
        <p:grpSp>
          <p:nvGrpSpPr>
            <p:cNvPr id="181" name="Google Shape;181;p16"/>
            <p:cNvGrpSpPr/>
            <p:nvPr/>
          </p:nvGrpSpPr>
          <p:grpSpPr>
            <a:xfrm flipH="1">
              <a:off x="-104056" y="3097721"/>
              <a:ext cx="641734" cy="312202"/>
              <a:chOff x="4339800" y="2637360"/>
              <a:chExt cx="199080" cy="96840"/>
            </a:xfrm>
          </p:grpSpPr>
          <p:sp>
            <p:nvSpPr>
              <p:cNvPr id="182" name="Google Shape;182;p16"/>
              <p:cNvSpPr/>
              <p:nvPr/>
            </p:nvSpPr>
            <p:spPr>
              <a:xfrm>
                <a:off x="4340160" y="2638800"/>
                <a:ext cx="106920" cy="84600"/>
              </a:xfrm>
              <a:custGeom>
                <a:rect b="b" l="l" r="r" t="t"/>
                <a:pathLst>
                  <a:path extrusionOk="0" h="235" w="297">
                    <a:moveTo>
                      <a:pt x="188" y="179"/>
                    </a:moveTo>
                    <a:cubicBezTo>
                      <a:pt x="224" y="198"/>
                      <a:pt x="261" y="216"/>
                      <a:pt x="297" y="235"/>
                    </a:cubicBezTo>
                    <a:cubicBezTo>
                      <a:pt x="284" y="204"/>
                      <a:pt x="271" y="174"/>
                      <a:pt x="258" y="143"/>
                    </a:cubicBezTo>
                    <a:cubicBezTo>
                      <a:pt x="172" y="96"/>
                      <a:pt x="86" y="48"/>
                      <a:pt x="0" y="0"/>
                    </a:cubicBezTo>
                    <a:cubicBezTo>
                      <a:pt x="62" y="60"/>
                      <a:pt x="125" y="120"/>
                      <a:pt x="188" y="179"/>
                    </a:cubicBezTo>
                    <a:close/>
                  </a:path>
                </a:pathLst>
              </a:custGeom>
              <a:solidFill>
                <a:srgbClr val="000000"/>
              </a:solidFill>
              <a:ln>
                <a:noFill/>
              </a:ln>
            </p:spPr>
            <p:txBody>
              <a:bodyPr anchorCtr="1" anchor="ctr" bIns="39600" lIns="90000" spcFirstLastPara="1" rIns="90000" wrap="square" tIns="396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83" name="Google Shape;183;p16"/>
              <p:cNvSpPr/>
              <p:nvPr/>
            </p:nvSpPr>
            <p:spPr>
              <a:xfrm>
                <a:off x="4339800" y="2638440"/>
                <a:ext cx="199080" cy="52200"/>
              </a:xfrm>
              <a:custGeom>
                <a:rect b="b" l="l" r="r" t="t"/>
                <a:pathLst>
                  <a:path extrusionOk="0" h="145" w="553">
                    <a:moveTo>
                      <a:pt x="0" y="1"/>
                    </a:moveTo>
                    <a:cubicBezTo>
                      <a:pt x="99" y="47"/>
                      <a:pt x="199" y="94"/>
                      <a:pt x="298" y="140"/>
                    </a:cubicBezTo>
                    <a:cubicBezTo>
                      <a:pt x="383" y="142"/>
                      <a:pt x="468" y="144"/>
                      <a:pt x="553" y="145"/>
                    </a:cubicBezTo>
                    <a:cubicBezTo>
                      <a:pt x="369" y="97"/>
                      <a:pt x="184" y="49"/>
                      <a:pt x="0" y="0"/>
                    </a:cubicBezTo>
                    <a:lnTo>
                      <a:pt x="0" y="1"/>
                    </a:lnTo>
                    <a:close/>
                  </a:path>
                </a:pathLst>
              </a:custGeom>
              <a:solidFill>
                <a:srgbClr val="000000"/>
              </a:solidFill>
              <a:ln>
                <a:noFill/>
              </a:ln>
            </p:spPr>
            <p:txBody>
              <a:bodyPr anchorCtr="1" anchor="ctr" bIns="7200" lIns="90000" spcFirstLastPara="1" rIns="90000" wrap="square" tIns="72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84" name="Google Shape;184;p16"/>
              <p:cNvSpPr/>
              <p:nvPr/>
            </p:nvSpPr>
            <p:spPr>
              <a:xfrm>
                <a:off x="4340160" y="2638800"/>
                <a:ext cx="106920" cy="84600"/>
              </a:xfrm>
              <a:custGeom>
                <a:rect b="b" l="l" r="r" t="t"/>
                <a:pathLst>
                  <a:path extrusionOk="0" h="235" w="297">
                    <a:moveTo>
                      <a:pt x="258" y="143"/>
                    </a:moveTo>
                    <a:cubicBezTo>
                      <a:pt x="271" y="174"/>
                      <a:pt x="284" y="204"/>
                      <a:pt x="297" y="235"/>
                    </a:cubicBezTo>
                    <a:lnTo>
                      <a:pt x="297" y="139"/>
                    </a:lnTo>
                    <a:cubicBezTo>
                      <a:pt x="198" y="93"/>
                      <a:pt x="99" y="46"/>
                      <a:pt x="0" y="0"/>
                    </a:cubicBezTo>
                    <a:cubicBezTo>
                      <a:pt x="86" y="48"/>
                      <a:pt x="172" y="96"/>
                      <a:pt x="258" y="143"/>
                    </a:cubicBezTo>
                    <a:close/>
                  </a:path>
                </a:pathLst>
              </a:custGeom>
              <a:solidFill>
                <a:srgbClr val="000000"/>
              </a:solidFill>
              <a:ln>
                <a:noFill/>
              </a:ln>
            </p:spPr>
            <p:txBody>
              <a:bodyPr anchorCtr="1" anchor="ctr" bIns="39600" lIns="90000" spcFirstLastPara="1" rIns="90000" wrap="square" tIns="396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85" name="Google Shape;185;p16"/>
              <p:cNvSpPr/>
              <p:nvPr/>
            </p:nvSpPr>
            <p:spPr>
              <a:xfrm>
                <a:off x="4340160" y="2638800"/>
                <a:ext cx="92880" cy="95400"/>
              </a:xfrm>
              <a:custGeom>
                <a:rect b="b" l="l" r="r" t="t"/>
                <a:pathLst>
                  <a:path extrusionOk="0" h="265" w="258">
                    <a:moveTo>
                      <a:pt x="20" y="265"/>
                    </a:moveTo>
                    <a:cubicBezTo>
                      <a:pt x="64" y="242"/>
                      <a:pt x="224" y="161"/>
                      <a:pt x="258" y="143"/>
                    </a:cubicBezTo>
                    <a:cubicBezTo>
                      <a:pt x="172" y="96"/>
                      <a:pt x="86" y="48"/>
                      <a:pt x="0" y="0"/>
                    </a:cubicBezTo>
                    <a:lnTo>
                      <a:pt x="20" y="264"/>
                    </a:lnTo>
                    <a:lnTo>
                      <a:pt x="20" y="265"/>
                    </a:lnTo>
                    <a:close/>
                  </a:path>
                </a:pathLst>
              </a:custGeom>
              <a:solidFill>
                <a:srgbClr val="000000"/>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86" name="Google Shape;186;p16"/>
              <p:cNvSpPr/>
              <p:nvPr/>
            </p:nvSpPr>
            <p:spPr>
              <a:xfrm>
                <a:off x="4341600" y="2637360"/>
                <a:ext cx="106920" cy="52920"/>
              </a:xfrm>
              <a:custGeom>
                <a:rect b="b" l="l" r="r" t="t"/>
                <a:pathLst>
                  <a:path extrusionOk="0" h="147" w="297">
                    <a:moveTo>
                      <a:pt x="293" y="147"/>
                    </a:moveTo>
                    <a:cubicBezTo>
                      <a:pt x="293" y="147"/>
                      <a:pt x="292" y="147"/>
                      <a:pt x="292" y="146"/>
                    </a:cubicBezTo>
                    <a:lnTo>
                      <a:pt x="2" y="7"/>
                    </a:lnTo>
                    <a:cubicBezTo>
                      <a:pt x="1" y="6"/>
                      <a:pt x="0" y="4"/>
                      <a:pt x="1" y="2"/>
                    </a:cubicBezTo>
                    <a:cubicBezTo>
                      <a:pt x="2" y="1"/>
                      <a:pt x="3" y="0"/>
                      <a:pt x="5" y="1"/>
                    </a:cubicBezTo>
                    <a:lnTo>
                      <a:pt x="295" y="140"/>
                    </a:lnTo>
                    <a:cubicBezTo>
                      <a:pt x="297" y="141"/>
                      <a:pt x="297" y="143"/>
                      <a:pt x="297" y="145"/>
                    </a:cubicBezTo>
                    <a:cubicBezTo>
                      <a:pt x="296" y="146"/>
                      <a:pt x="295" y="147"/>
                      <a:pt x="294" y="147"/>
                    </a:cubicBezTo>
                    <a:lnTo>
                      <a:pt x="293" y="147"/>
                    </a:lnTo>
                    <a:close/>
                  </a:path>
                </a:pathLst>
              </a:custGeom>
              <a:solidFill>
                <a:srgbClr val="FFFFFF"/>
              </a:solidFill>
              <a:ln>
                <a:noFill/>
              </a:ln>
            </p:spPr>
            <p:txBody>
              <a:bodyPr anchorCtr="1" anchor="ctr" bIns="7900" lIns="90000" spcFirstLastPara="1" rIns="90000" wrap="square" tIns="7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7" name="Google Shape;187;p16"/>
              <p:cNvSpPr/>
              <p:nvPr/>
            </p:nvSpPr>
            <p:spPr>
              <a:xfrm>
                <a:off x="4341600" y="2637360"/>
                <a:ext cx="92520" cy="54360"/>
              </a:xfrm>
              <a:custGeom>
                <a:rect b="b" l="l" r="r" t="t"/>
                <a:pathLst>
                  <a:path extrusionOk="0" h="151" w="257">
                    <a:moveTo>
                      <a:pt x="254" y="151"/>
                    </a:moveTo>
                    <a:cubicBezTo>
                      <a:pt x="254" y="151"/>
                      <a:pt x="253" y="151"/>
                      <a:pt x="252" y="150"/>
                    </a:cubicBezTo>
                    <a:lnTo>
                      <a:pt x="2" y="7"/>
                    </a:lnTo>
                    <a:cubicBezTo>
                      <a:pt x="1" y="6"/>
                      <a:pt x="0" y="4"/>
                      <a:pt x="1" y="2"/>
                    </a:cubicBezTo>
                    <a:cubicBezTo>
                      <a:pt x="2" y="0"/>
                      <a:pt x="4" y="0"/>
                      <a:pt x="5" y="1"/>
                    </a:cubicBezTo>
                    <a:lnTo>
                      <a:pt x="256" y="144"/>
                    </a:lnTo>
                    <a:cubicBezTo>
                      <a:pt x="257" y="145"/>
                      <a:pt x="258" y="147"/>
                      <a:pt x="257" y="149"/>
                    </a:cubicBezTo>
                    <a:cubicBezTo>
                      <a:pt x="256" y="150"/>
                      <a:pt x="255" y="150"/>
                      <a:pt x="254" y="150"/>
                    </a:cubicBezTo>
                    <a:lnTo>
                      <a:pt x="254" y="151"/>
                    </a:lnTo>
                    <a:close/>
                  </a:path>
                </a:pathLst>
              </a:custGeom>
              <a:solidFill>
                <a:srgbClr val="FFFFFF"/>
              </a:solidFill>
              <a:ln>
                <a:noFill/>
              </a:ln>
            </p:spPr>
            <p:txBody>
              <a:bodyPr anchorCtr="1" anchor="ctr" bIns="9350" lIns="90000" spcFirstLastPara="1" rIns="90000" wrap="square" tIns="93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8" name="Google Shape;188;p16"/>
              <p:cNvSpPr/>
              <p:nvPr/>
            </p:nvSpPr>
            <p:spPr>
              <a:xfrm>
                <a:off x="4431600" y="2689200"/>
                <a:ext cx="16560" cy="35280"/>
              </a:xfrm>
              <a:custGeom>
                <a:rect b="b" l="l" r="r" t="t"/>
                <a:pathLst>
                  <a:path extrusionOk="0" h="98" w="46">
                    <a:moveTo>
                      <a:pt x="43" y="98"/>
                    </a:moveTo>
                    <a:cubicBezTo>
                      <a:pt x="43" y="98"/>
                      <a:pt x="41" y="97"/>
                      <a:pt x="41" y="96"/>
                    </a:cubicBezTo>
                    <a:lnTo>
                      <a:pt x="1" y="5"/>
                    </a:lnTo>
                    <a:cubicBezTo>
                      <a:pt x="0" y="3"/>
                      <a:pt x="1" y="1"/>
                      <a:pt x="3" y="0"/>
                    </a:cubicBezTo>
                    <a:cubicBezTo>
                      <a:pt x="4" y="0"/>
                      <a:pt x="6" y="0"/>
                      <a:pt x="7" y="2"/>
                    </a:cubicBezTo>
                    <a:lnTo>
                      <a:pt x="46" y="93"/>
                    </a:lnTo>
                    <a:cubicBezTo>
                      <a:pt x="47" y="95"/>
                      <a:pt x="46" y="97"/>
                      <a:pt x="45" y="98"/>
                    </a:cubicBezTo>
                    <a:cubicBezTo>
                      <a:pt x="44" y="98"/>
                      <a:pt x="44" y="98"/>
                      <a:pt x="43" y="98"/>
                    </a:cubicBezTo>
                    <a:close/>
                  </a:path>
                </a:pathLst>
              </a:custGeom>
              <a:solidFill>
                <a:srgbClr val="FFFFFF"/>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9" name="Google Shape;189;p16"/>
              <p:cNvSpPr/>
              <p:nvPr/>
            </p:nvSpPr>
            <p:spPr>
              <a:xfrm>
                <a:off x="4406400" y="2689200"/>
                <a:ext cx="27720" cy="15120"/>
              </a:xfrm>
              <a:custGeom>
                <a:rect b="b" l="l" r="r" t="t"/>
                <a:pathLst>
                  <a:path extrusionOk="0" h="42" w="77">
                    <a:moveTo>
                      <a:pt x="4" y="42"/>
                    </a:moveTo>
                    <a:cubicBezTo>
                      <a:pt x="4" y="42"/>
                      <a:pt x="2" y="42"/>
                      <a:pt x="1" y="41"/>
                    </a:cubicBezTo>
                    <a:cubicBezTo>
                      <a:pt x="0" y="39"/>
                      <a:pt x="1" y="37"/>
                      <a:pt x="2" y="36"/>
                    </a:cubicBezTo>
                    <a:lnTo>
                      <a:pt x="72" y="0"/>
                    </a:lnTo>
                    <a:cubicBezTo>
                      <a:pt x="74" y="-1"/>
                      <a:pt x="76" y="0"/>
                      <a:pt x="77" y="1"/>
                    </a:cubicBezTo>
                    <a:cubicBezTo>
                      <a:pt x="78" y="3"/>
                      <a:pt x="77" y="5"/>
                      <a:pt x="76" y="6"/>
                    </a:cubicBezTo>
                    <a:lnTo>
                      <a:pt x="5" y="42"/>
                    </a:lnTo>
                    <a:lnTo>
                      <a:pt x="4" y="42"/>
                    </a:lnTo>
                    <a:close/>
                  </a:path>
                </a:pathLst>
              </a:custGeom>
              <a:solidFill>
                <a:srgbClr val="FFFFFF"/>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90" name="Google Shape;190;p16"/>
            <p:cNvGrpSpPr/>
            <p:nvPr/>
          </p:nvGrpSpPr>
          <p:grpSpPr>
            <a:xfrm rot="-613125">
              <a:off x="8308680" y="19064"/>
              <a:ext cx="739000" cy="662221"/>
              <a:chOff x="6458021" y="560642"/>
              <a:chExt cx="739029" cy="662247"/>
            </a:xfrm>
          </p:grpSpPr>
          <p:sp>
            <p:nvSpPr>
              <p:cNvPr id="191" name="Google Shape;191;p16"/>
              <p:cNvSpPr/>
              <p:nvPr/>
            </p:nvSpPr>
            <p:spPr>
              <a:xfrm>
                <a:off x="6458021" y="560642"/>
                <a:ext cx="739029" cy="633453"/>
              </a:xfrm>
              <a:custGeom>
                <a:rect b="b" l="l" r="r" t="t"/>
                <a:pathLst>
                  <a:path extrusionOk="0" h="330" w="385">
                    <a:moveTo>
                      <a:pt x="330" y="330"/>
                    </a:moveTo>
                    <a:cubicBezTo>
                      <a:pt x="323" y="250"/>
                      <a:pt x="285" y="177"/>
                      <a:pt x="224" y="126"/>
                    </a:cubicBezTo>
                    <a:cubicBezTo>
                      <a:pt x="162" y="74"/>
                      <a:pt x="85" y="50"/>
                      <a:pt x="5" y="56"/>
                    </a:cubicBezTo>
                    <a:lnTo>
                      <a:pt x="0" y="1"/>
                    </a:lnTo>
                    <a:cubicBezTo>
                      <a:pt x="95" y="-7"/>
                      <a:pt x="187" y="22"/>
                      <a:pt x="259" y="83"/>
                    </a:cubicBezTo>
                    <a:cubicBezTo>
                      <a:pt x="332" y="145"/>
                      <a:pt x="377" y="231"/>
                      <a:pt x="385" y="325"/>
                    </a:cubicBezTo>
                    <a:lnTo>
                      <a:pt x="330" y="330"/>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92" name="Google Shape;192;p16"/>
              <p:cNvSpPr/>
              <p:nvPr/>
            </p:nvSpPr>
            <p:spPr>
              <a:xfrm>
                <a:off x="6471458" y="716126"/>
                <a:ext cx="570108" cy="491406"/>
              </a:xfrm>
              <a:custGeom>
                <a:rect b="b" l="l" r="r" t="t"/>
                <a:pathLst>
                  <a:path extrusionOk="0" h="256" w="297">
                    <a:moveTo>
                      <a:pt x="242" y="256"/>
                    </a:moveTo>
                    <a:cubicBezTo>
                      <a:pt x="237" y="197"/>
                      <a:pt x="210" y="145"/>
                      <a:pt x="165" y="107"/>
                    </a:cubicBezTo>
                    <a:cubicBezTo>
                      <a:pt x="121" y="70"/>
                      <a:pt x="63" y="51"/>
                      <a:pt x="5" y="56"/>
                    </a:cubicBezTo>
                    <a:lnTo>
                      <a:pt x="0" y="1"/>
                    </a:lnTo>
                    <a:cubicBezTo>
                      <a:pt x="73" y="-5"/>
                      <a:pt x="144" y="17"/>
                      <a:pt x="200" y="64"/>
                    </a:cubicBezTo>
                    <a:cubicBezTo>
                      <a:pt x="256" y="112"/>
                      <a:pt x="291" y="178"/>
                      <a:pt x="297" y="251"/>
                    </a:cubicBezTo>
                    <a:lnTo>
                      <a:pt x="242" y="256"/>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93" name="Google Shape;193;p16"/>
              <p:cNvSpPr/>
              <p:nvPr/>
            </p:nvSpPr>
            <p:spPr>
              <a:xfrm>
                <a:off x="6486815" y="902323"/>
                <a:ext cx="370474" cy="320566"/>
              </a:xfrm>
              <a:custGeom>
                <a:rect b="b" l="l" r="r" t="t"/>
                <a:pathLst>
                  <a:path extrusionOk="0" h="167" w="193">
                    <a:moveTo>
                      <a:pt x="138" y="167"/>
                    </a:moveTo>
                    <a:cubicBezTo>
                      <a:pt x="135" y="134"/>
                      <a:pt x="119" y="105"/>
                      <a:pt x="94" y="84"/>
                    </a:cubicBezTo>
                    <a:cubicBezTo>
                      <a:pt x="69" y="63"/>
                      <a:pt x="38" y="53"/>
                      <a:pt x="5" y="55"/>
                    </a:cubicBezTo>
                    <a:lnTo>
                      <a:pt x="0" y="0"/>
                    </a:lnTo>
                    <a:cubicBezTo>
                      <a:pt x="48" y="-4"/>
                      <a:pt x="94" y="11"/>
                      <a:pt x="130" y="41"/>
                    </a:cubicBezTo>
                    <a:cubicBezTo>
                      <a:pt x="166" y="72"/>
                      <a:pt x="189" y="115"/>
                      <a:pt x="193" y="162"/>
                    </a:cubicBezTo>
                    <a:lnTo>
                      <a:pt x="138" y="167"/>
                    </a:lnTo>
                    <a:close/>
                  </a:path>
                </a:pathLst>
              </a:custGeom>
              <a:solidFill>
                <a:schemeClr val="dk1"/>
              </a:solidFill>
              <a:ln>
                <a:noFill/>
              </a:ln>
            </p:spPr>
            <p:txBody>
              <a:bodyPr anchorCtr="1" anchor="ctr" bIns="15100" lIns="90000" spcFirstLastPara="1" rIns="90000" wrap="square" tIns="151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grpSp>
        <p:nvGrpSpPr>
          <p:cNvPr id="194" name="Google Shape;194;p16"/>
          <p:cNvGrpSpPr/>
          <p:nvPr/>
        </p:nvGrpSpPr>
        <p:grpSpPr>
          <a:xfrm rot="10800000">
            <a:off x="-764725" y="535005"/>
            <a:ext cx="11180997" cy="4574595"/>
            <a:chOff x="-1274850" y="33905"/>
            <a:chExt cx="11180997" cy="4574595"/>
          </a:xfrm>
        </p:grpSpPr>
        <p:grpSp>
          <p:nvGrpSpPr>
            <p:cNvPr id="195" name="Google Shape;195;p16"/>
            <p:cNvGrpSpPr/>
            <p:nvPr/>
          </p:nvGrpSpPr>
          <p:grpSpPr>
            <a:xfrm rot="5400000">
              <a:off x="8428906" y="33905"/>
              <a:ext cx="1477240" cy="1477240"/>
              <a:chOff x="3667050" y="-1023350"/>
              <a:chExt cx="1809900" cy="1809900"/>
            </a:xfrm>
          </p:grpSpPr>
          <p:sp>
            <p:nvSpPr>
              <p:cNvPr id="196" name="Google Shape;196;p16"/>
              <p:cNvSpPr/>
              <p:nvPr/>
            </p:nvSpPr>
            <p:spPr>
              <a:xfrm rot="10800000">
                <a:off x="3667050" y="-1023350"/>
                <a:ext cx="1809900" cy="1809900"/>
              </a:xfrm>
              <a:prstGeom prst="arc">
                <a:avLst>
                  <a:gd fmla="val 10795991" name="adj1"/>
                  <a:gd fmla="val 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97" name="Google Shape;197;p16"/>
              <p:cNvSpPr/>
              <p:nvPr/>
            </p:nvSpPr>
            <p:spPr>
              <a:xfrm rot="10800000">
                <a:off x="3802800" y="-887820"/>
                <a:ext cx="1538400" cy="1538700"/>
              </a:xfrm>
              <a:prstGeom prst="arc">
                <a:avLst>
                  <a:gd fmla="val 10795991" name="adj1"/>
                  <a:gd fmla="val 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98" name="Google Shape;198;p16"/>
              <p:cNvSpPr/>
              <p:nvPr/>
            </p:nvSpPr>
            <p:spPr>
              <a:xfrm rot="10800000">
                <a:off x="3946350" y="-744225"/>
                <a:ext cx="1251300" cy="1251300"/>
              </a:xfrm>
              <a:prstGeom prst="arc">
                <a:avLst>
                  <a:gd fmla="val 10795991" name="adj1"/>
                  <a:gd fmla="val 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cxnSp>
          <p:nvCxnSpPr>
            <p:cNvPr id="199" name="Google Shape;199;p16"/>
            <p:cNvCxnSpPr/>
            <p:nvPr/>
          </p:nvCxnSpPr>
          <p:spPr>
            <a:xfrm rot="10800000">
              <a:off x="-1274850" y="535000"/>
              <a:ext cx="1985100" cy="0"/>
            </a:xfrm>
            <a:prstGeom prst="straightConnector1">
              <a:avLst/>
            </a:prstGeom>
            <a:noFill/>
            <a:ln cap="flat" cmpd="sng" w="19050">
              <a:solidFill>
                <a:schemeClr val="dk1"/>
              </a:solidFill>
              <a:prstDash val="solid"/>
              <a:round/>
              <a:headEnd len="med" w="med" type="oval"/>
              <a:tailEnd len="med" w="med" type="none"/>
            </a:ln>
          </p:spPr>
        </p:cxnSp>
        <p:cxnSp>
          <p:nvCxnSpPr>
            <p:cNvPr id="200" name="Google Shape;200;p16"/>
            <p:cNvCxnSpPr/>
            <p:nvPr/>
          </p:nvCxnSpPr>
          <p:spPr>
            <a:xfrm>
              <a:off x="7856375" y="4608500"/>
              <a:ext cx="1441800" cy="0"/>
            </a:xfrm>
            <a:prstGeom prst="straightConnector1">
              <a:avLst/>
            </a:prstGeom>
            <a:noFill/>
            <a:ln cap="flat" cmpd="sng" w="19050">
              <a:solidFill>
                <a:schemeClr val="dk1"/>
              </a:solidFill>
              <a:prstDash val="dash"/>
              <a:round/>
              <a:headEnd len="med" w="med" type="none"/>
              <a:tailEnd len="med" w="med" type="none"/>
            </a:ln>
          </p:spPr>
        </p:cxn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201" name="Shape 201"/>
        <p:cNvGrpSpPr/>
        <p:nvPr/>
      </p:nvGrpSpPr>
      <p:grpSpPr>
        <a:xfrm>
          <a:off x="0" y="0"/>
          <a:ext cx="0" cy="0"/>
          <a:chOff x="0" y="0"/>
          <a:chExt cx="0" cy="0"/>
        </a:xfrm>
      </p:grpSpPr>
      <p:sp>
        <p:nvSpPr>
          <p:cNvPr id="202" name="Google Shape;202;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03" name="Google Shape;203;p17"/>
          <p:cNvSpPr txBox="1"/>
          <p:nvPr>
            <p:ph idx="1" type="subTitle"/>
          </p:nvPr>
        </p:nvSpPr>
        <p:spPr>
          <a:xfrm>
            <a:off x="715040" y="1988475"/>
            <a:ext cx="2406000" cy="4593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Raleway"/>
              <a:buNone/>
              <a:defRPr b="1" sz="1800">
                <a:solidFill>
                  <a:schemeClr val="dk1"/>
                </a:solidFill>
                <a:latin typeface="Roboto Mono"/>
                <a:ea typeface="Roboto Mono"/>
                <a:cs typeface="Roboto Mono"/>
                <a:sym typeface="Roboto Mono"/>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204" name="Google Shape;204;p17"/>
          <p:cNvSpPr txBox="1"/>
          <p:nvPr>
            <p:ph idx="2" type="subTitle"/>
          </p:nvPr>
        </p:nvSpPr>
        <p:spPr>
          <a:xfrm>
            <a:off x="715040" y="2510965"/>
            <a:ext cx="2406000" cy="15099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05" name="Google Shape;205;p17"/>
          <p:cNvSpPr txBox="1"/>
          <p:nvPr>
            <p:ph idx="3" type="subTitle"/>
          </p:nvPr>
        </p:nvSpPr>
        <p:spPr>
          <a:xfrm>
            <a:off x="3369000" y="2510965"/>
            <a:ext cx="2406000" cy="15099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06" name="Google Shape;206;p17"/>
          <p:cNvSpPr txBox="1"/>
          <p:nvPr>
            <p:ph idx="4" type="subTitle"/>
          </p:nvPr>
        </p:nvSpPr>
        <p:spPr>
          <a:xfrm>
            <a:off x="6022960" y="2510973"/>
            <a:ext cx="2406000" cy="15099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07" name="Google Shape;207;p17"/>
          <p:cNvSpPr txBox="1"/>
          <p:nvPr>
            <p:ph idx="5" type="subTitle"/>
          </p:nvPr>
        </p:nvSpPr>
        <p:spPr>
          <a:xfrm>
            <a:off x="3369000" y="1988475"/>
            <a:ext cx="2406000" cy="4593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Raleway"/>
              <a:buNone/>
              <a:defRPr b="1" sz="1800">
                <a:solidFill>
                  <a:schemeClr val="dk1"/>
                </a:solidFill>
                <a:latin typeface="Roboto Mono"/>
                <a:ea typeface="Roboto Mono"/>
                <a:cs typeface="Roboto Mono"/>
                <a:sym typeface="Roboto Mono"/>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208" name="Google Shape;208;p17"/>
          <p:cNvSpPr txBox="1"/>
          <p:nvPr>
            <p:ph idx="6" type="subTitle"/>
          </p:nvPr>
        </p:nvSpPr>
        <p:spPr>
          <a:xfrm>
            <a:off x="6022960" y="1988475"/>
            <a:ext cx="2406000" cy="4593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Raleway"/>
              <a:buNone/>
              <a:defRPr b="1" sz="1800">
                <a:solidFill>
                  <a:schemeClr val="dk1"/>
                </a:solidFill>
                <a:latin typeface="Roboto Mono"/>
                <a:ea typeface="Roboto Mono"/>
                <a:cs typeface="Roboto Mono"/>
                <a:sym typeface="Roboto Mono"/>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grpSp>
        <p:nvGrpSpPr>
          <p:cNvPr id="209" name="Google Shape;209;p17"/>
          <p:cNvGrpSpPr/>
          <p:nvPr/>
        </p:nvGrpSpPr>
        <p:grpSpPr>
          <a:xfrm rot="10800000">
            <a:off x="-764725" y="535005"/>
            <a:ext cx="11180997" cy="4574595"/>
            <a:chOff x="-1274850" y="33905"/>
            <a:chExt cx="11180997" cy="4574595"/>
          </a:xfrm>
        </p:grpSpPr>
        <p:grpSp>
          <p:nvGrpSpPr>
            <p:cNvPr id="210" name="Google Shape;210;p17"/>
            <p:cNvGrpSpPr/>
            <p:nvPr/>
          </p:nvGrpSpPr>
          <p:grpSpPr>
            <a:xfrm rot="5400000">
              <a:off x="8428906" y="33905"/>
              <a:ext cx="1477240" cy="1477240"/>
              <a:chOff x="3667050" y="-1023350"/>
              <a:chExt cx="1809900" cy="1809900"/>
            </a:xfrm>
          </p:grpSpPr>
          <p:sp>
            <p:nvSpPr>
              <p:cNvPr id="211" name="Google Shape;211;p17"/>
              <p:cNvSpPr/>
              <p:nvPr/>
            </p:nvSpPr>
            <p:spPr>
              <a:xfrm rot="10800000">
                <a:off x="3667050" y="-1023350"/>
                <a:ext cx="1809900" cy="1809900"/>
              </a:xfrm>
              <a:prstGeom prst="arc">
                <a:avLst>
                  <a:gd fmla="val 10795991" name="adj1"/>
                  <a:gd fmla="val 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12" name="Google Shape;212;p17"/>
              <p:cNvSpPr/>
              <p:nvPr/>
            </p:nvSpPr>
            <p:spPr>
              <a:xfrm rot="10800000">
                <a:off x="3802800" y="-887820"/>
                <a:ext cx="1538400" cy="1538700"/>
              </a:xfrm>
              <a:prstGeom prst="arc">
                <a:avLst>
                  <a:gd fmla="val 10795991" name="adj1"/>
                  <a:gd fmla="val 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13" name="Google Shape;213;p17"/>
              <p:cNvSpPr/>
              <p:nvPr/>
            </p:nvSpPr>
            <p:spPr>
              <a:xfrm rot="10800000">
                <a:off x="3946350" y="-744225"/>
                <a:ext cx="1251300" cy="1251300"/>
              </a:xfrm>
              <a:prstGeom prst="arc">
                <a:avLst>
                  <a:gd fmla="val 10795991" name="adj1"/>
                  <a:gd fmla="val 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cxnSp>
          <p:nvCxnSpPr>
            <p:cNvPr id="214" name="Google Shape;214;p17"/>
            <p:cNvCxnSpPr/>
            <p:nvPr/>
          </p:nvCxnSpPr>
          <p:spPr>
            <a:xfrm rot="10800000">
              <a:off x="-1274850" y="535000"/>
              <a:ext cx="1985100" cy="0"/>
            </a:xfrm>
            <a:prstGeom prst="straightConnector1">
              <a:avLst/>
            </a:prstGeom>
            <a:noFill/>
            <a:ln cap="flat" cmpd="sng" w="19050">
              <a:solidFill>
                <a:schemeClr val="dk1"/>
              </a:solidFill>
              <a:prstDash val="solid"/>
              <a:round/>
              <a:headEnd len="med" w="med" type="oval"/>
              <a:tailEnd len="med" w="med" type="none"/>
            </a:ln>
          </p:spPr>
        </p:cxnSp>
        <p:cxnSp>
          <p:nvCxnSpPr>
            <p:cNvPr id="215" name="Google Shape;215;p17"/>
            <p:cNvCxnSpPr/>
            <p:nvPr/>
          </p:nvCxnSpPr>
          <p:spPr>
            <a:xfrm>
              <a:off x="7856375" y="4608500"/>
              <a:ext cx="1441800" cy="0"/>
            </a:xfrm>
            <a:prstGeom prst="straightConnector1">
              <a:avLst/>
            </a:prstGeom>
            <a:noFill/>
            <a:ln cap="flat" cmpd="sng" w="19050">
              <a:solidFill>
                <a:schemeClr val="dk1"/>
              </a:solidFill>
              <a:prstDash val="dash"/>
              <a:round/>
              <a:headEnd len="med" w="med" type="none"/>
              <a:tailEnd len="med" w="med" type="none"/>
            </a:ln>
          </p:spPr>
        </p:cxnSp>
      </p:grpSp>
      <p:grpSp>
        <p:nvGrpSpPr>
          <p:cNvPr id="216" name="Google Shape;216;p17"/>
          <p:cNvGrpSpPr/>
          <p:nvPr/>
        </p:nvGrpSpPr>
        <p:grpSpPr>
          <a:xfrm rot="748815">
            <a:off x="8429881" y="3809242"/>
            <a:ext cx="927000" cy="655149"/>
            <a:chOff x="4023000" y="1391040"/>
            <a:chExt cx="179280" cy="126720"/>
          </a:xfrm>
        </p:grpSpPr>
        <p:sp>
          <p:nvSpPr>
            <p:cNvPr id="217" name="Google Shape;217;p17"/>
            <p:cNvSpPr/>
            <p:nvPr/>
          </p:nvSpPr>
          <p:spPr>
            <a:xfrm>
              <a:off x="4102920" y="1490760"/>
              <a:ext cx="26640" cy="27000"/>
            </a:xfrm>
            <a:custGeom>
              <a:rect b="b" l="l" r="r" t="t"/>
              <a:pathLst>
                <a:path extrusionOk="0" h="75" w="74">
                  <a:moveTo>
                    <a:pt x="74" y="38"/>
                  </a:moveTo>
                  <a:cubicBezTo>
                    <a:pt x="74" y="58"/>
                    <a:pt x="57" y="75"/>
                    <a:pt x="37" y="75"/>
                  </a:cubicBezTo>
                  <a:cubicBezTo>
                    <a:pt x="16" y="75"/>
                    <a:pt x="0" y="58"/>
                    <a:pt x="0" y="38"/>
                  </a:cubicBezTo>
                  <a:cubicBezTo>
                    <a:pt x="0" y="27"/>
                    <a:pt x="4" y="17"/>
                    <a:pt x="11" y="11"/>
                  </a:cubicBezTo>
                  <a:cubicBezTo>
                    <a:pt x="17" y="4"/>
                    <a:pt x="27" y="0"/>
                    <a:pt x="37" y="0"/>
                  </a:cubicBezTo>
                  <a:cubicBezTo>
                    <a:pt x="47" y="0"/>
                    <a:pt x="57" y="4"/>
                    <a:pt x="64" y="11"/>
                  </a:cubicBezTo>
                  <a:cubicBezTo>
                    <a:pt x="70" y="17"/>
                    <a:pt x="74" y="27"/>
                    <a:pt x="74" y="38"/>
                  </a:cubicBez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8" name="Google Shape;218;p17"/>
            <p:cNvSpPr/>
            <p:nvPr/>
          </p:nvSpPr>
          <p:spPr>
            <a:xfrm>
              <a:off x="4030200" y="1394280"/>
              <a:ext cx="172080" cy="47880"/>
            </a:xfrm>
            <a:custGeom>
              <a:rect b="b" l="l" r="r" t="t"/>
              <a:pathLst>
                <a:path extrusionOk="0" h="133" w="478">
                  <a:moveTo>
                    <a:pt x="470" y="125"/>
                  </a:moveTo>
                  <a:cubicBezTo>
                    <a:pt x="460" y="135"/>
                    <a:pt x="444" y="135"/>
                    <a:pt x="433" y="126"/>
                  </a:cubicBezTo>
                  <a:cubicBezTo>
                    <a:pt x="379" y="80"/>
                    <a:pt x="310" y="55"/>
                    <a:pt x="239" y="55"/>
                  </a:cubicBezTo>
                  <a:cubicBezTo>
                    <a:pt x="167" y="55"/>
                    <a:pt x="100" y="80"/>
                    <a:pt x="45" y="126"/>
                  </a:cubicBezTo>
                  <a:cubicBezTo>
                    <a:pt x="35" y="135"/>
                    <a:pt x="18" y="135"/>
                    <a:pt x="8" y="125"/>
                  </a:cubicBezTo>
                  <a:cubicBezTo>
                    <a:pt x="-3" y="113"/>
                    <a:pt x="-2" y="94"/>
                    <a:pt x="10" y="84"/>
                  </a:cubicBezTo>
                  <a:cubicBezTo>
                    <a:pt x="74" y="29"/>
                    <a:pt x="154" y="0"/>
                    <a:pt x="239" y="0"/>
                  </a:cubicBezTo>
                  <a:cubicBezTo>
                    <a:pt x="323" y="0"/>
                    <a:pt x="404" y="29"/>
                    <a:pt x="468" y="84"/>
                  </a:cubicBezTo>
                  <a:cubicBezTo>
                    <a:pt x="481" y="94"/>
                    <a:pt x="482" y="113"/>
                    <a:pt x="470" y="125"/>
                  </a:cubicBezTo>
                  <a:close/>
                </a:path>
              </a:pathLst>
            </a:custGeom>
            <a:solidFill>
              <a:schemeClr val="accent2"/>
            </a:solidFill>
            <a:ln>
              <a:noFill/>
            </a:ln>
          </p:spPr>
          <p:txBody>
            <a:bodyPr anchorCtr="1" anchor="ctr" bIns="2875" lIns="90000" spcFirstLastPara="1" rIns="90000" wrap="square" tIns="28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9" name="Google Shape;219;p17"/>
            <p:cNvSpPr/>
            <p:nvPr/>
          </p:nvSpPr>
          <p:spPr>
            <a:xfrm>
              <a:off x="4050720" y="1423440"/>
              <a:ext cx="130680" cy="39240"/>
            </a:xfrm>
            <a:custGeom>
              <a:rect b="b" l="l" r="r" t="t"/>
              <a:pathLst>
                <a:path extrusionOk="0" h="109" w="363">
                  <a:moveTo>
                    <a:pt x="356" y="101"/>
                  </a:moveTo>
                  <a:cubicBezTo>
                    <a:pt x="346" y="111"/>
                    <a:pt x="330" y="112"/>
                    <a:pt x="319" y="103"/>
                  </a:cubicBezTo>
                  <a:cubicBezTo>
                    <a:pt x="280" y="72"/>
                    <a:pt x="232" y="55"/>
                    <a:pt x="182" y="55"/>
                  </a:cubicBezTo>
                  <a:cubicBezTo>
                    <a:pt x="132" y="55"/>
                    <a:pt x="84" y="72"/>
                    <a:pt x="45" y="103"/>
                  </a:cubicBezTo>
                  <a:cubicBezTo>
                    <a:pt x="34" y="112"/>
                    <a:pt x="19" y="111"/>
                    <a:pt x="9" y="101"/>
                  </a:cubicBezTo>
                  <a:cubicBezTo>
                    <a:pt x="-3" y="90"/>
                    <a:pt x="-2" y="70"/>
                    <a:pt x="11" y="60"/>
                  </a:cubicBezTo>
                  <a:cubicBezTo>
                    <a:pt x="59" y="21"/>
                    <a:pt x="119" y="0"/>
                    <a:pt x="182" y="0"/>
                  </a:cubicBezTo>
                  <a:cubicBezTo>
                    <a:pt x="245" y="0"/>
                    <a:pt x="305" y="21"/>
                    <a:pt x="353" y="60"/>
                  </a:cubicBezTo>
                  <a:cubicBezTo>
                    <a:pt x="366" y="70"/>
                    <a:pt x="367" y="90"/>
                    <a:pt x="356" y="101"/>
                  </a:cubicBez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0" name="Google Shape;220;p17"/>
            <p:cNvSpPr/>
            <p:nvPr/>
          </p:nvSpPr>
          <p:spPr>
            <a:xfrm>
              <a:off x="4075920" y="1458360"/>
              <a:ext cx="80640" cy="29160"/>
            </a:xfrm>
            <a:custGeom>
              <a:rect b="b" l="l" r="r" t="t"/>
              <a:pathLst>
                <a:path extrusionOk="0" h="81" w="224">
                  <a:moveTo>
                    <a:pt x="217" y="73"/>
                  </a:moveTo>
                  <a:cubicBezTo>
                    <a:pt x="207" y="83"/>
                    <a:pt x="192" y="84"/>
                    <a:pt x="181" y="76"/>
                  </a:cubicBezTo>
                  <a:cubicBezTo>
                    <a:pt x="161" y="62"/>
                    <a:pt x="137" y="55"/>
                    <a:pt x="112" y="55"/>
                  </a:cubicBezTo>
                  <a:cubicBezTo>
                    <a:pt x="87" y="55"/>
                    <a:pt x="63" y="62"/>
                    <a:pt x="43" y="76"/>
                  </a:cubicBezTo>
                  <a:cubicBezTo>
                    <a:pt x="32" y="84"/>
                    <a:pt x="17" y="83"/>
                    <a:pt x="8" y="73"/>
                  </a:cubicBezTo>
                  <a:cubicBezTo>
                    <a:pt x="-5" y="61"/>
                    <a:pt x="-2" y="40"/>
                    <a:pt x="12" y="30"/>
                  </a:cubicBezTo>
                  <a:cubicBezTo>
                    <a:pt x="41" y="10"/>
                    <a:pt x="76" y="0"/>
                    <a:pt x="112" y="0"/>
                  </a:cubicBezTo>
                  <a:cubicBezTo>
                    <a:pt x="148" y="0"/>
                    <a:pt x="183" y="10"/>
                    <a:pt x="212" y="30"/>
                  </a:cubicBezTo>
                  <a:cubicBezTo>
                    <a:pt x="226" y="40"/>
                    <a:pt x="229" y="61"/>
                    <a:pt x="217" y="73"/>
                  </a:cubicBez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221" name="Google Shape;221;p17"/>
            <p:cNvGrpSpPr/>
            <p:nvPr/>
          </p:nvGrpSpPr>
          <p:grpSpPr>
            <a:xfrm>
              <a:off x="4023000" y="1391040"/>
              <a:ext cx="174600" cy="125640"/>
              <a:chOff x="4023000" y="1391040"/>
              <a:chExt cx="174600" cy="125640"/>
            </a:xfrm>
          </p:grpSpPr>
          <p:sp>
            <p:nvSpPr>
              <p:cNvPr id="222" name="Google Shape;222;p17"/>
              <p:cNvSpPr/>
              <p:nvPr/>
            </p:nvSpPr>
            <p:spPr>
              <a:xfrm>
                <a:off x="4095720" y="1487520"/>
                <a:ext cx="29160" cy="29160"/>
              </a:xfrm>
              <a:custGeom>
                <a:rect b="b" l="l" r="r" t="t"/>
                <a:pathLst>
                  <a:path extrusionOk="0" h="81" w="81">
                    <a:moveTo>
                      <a:pt x="41" y="81"/>
                    </a:moveTo>
                    <a:cubicBezTo>
                      <a:pt x="18" y="81"/>
                      <a:pt x="0" y="63"/>
                      <a:pt x="0" y="41"/>
                    </a:cubicBezTo>
                    <a:cubicBezTo>
                      <a:pt x="0" y="30"/>
                      <a:pt x="4" y="20"/>
                      <a:pt x="12" y="12"/>
                    </a:cubicBezTo>
                    <a:cubicBezTo>
                      <a:pt x="20" y="4"/>
                      <a:pt x="30" y="0"/>
                      <a:pt x="41" y="0"/>
                    </a:cubicBezTo>
                    <a:cubicBezTo>
                      <a:pt x="52" y="0"/>
                      <a:pt x="61" y="4"/>
                      <a:pt x="69" y="12"/>
                    </a:cubicBezTo>
                    <a:cubicBezTo>
                      <a:pt x="76" y="20"/>
                      <a:pt x="81" y="30"/>
                      <a:pt x="81" y="41"/>
                    </a:cubicBezTo>
                    <a:cubicBezTo>
                      <a:pt x="81" y="63"/>
                      <a:pt x="63" y="81"/>
                      <a:pt x="41" y="81"/>
                    </a:cubicBezTo>
                    <a:moveTo>
                      <a:pt x="41" y="7"/>
                    </a:moveTo>
                    <a:cubicBezTo>
                      <a:pt x="32" y="7"/>
                      <a:pt x="23" y="10"/>
                      <a:pt x="17" y="17"/>
                    </a:cubicBezTo>
                    <a:cubicBezTo>
                      <a:pt x="11" y="23"/>
                      <a:pt x="7" y="31"/>
                      <a:pt x="7" y="40"/>
                    </a:cubicBezTo>
                    <a:cubicBezTo>
                      <a:pt x="7" y="59"/>
                      <a:pt x="22" y="74"/>
                      <a:pt x="41" y="74"/>
                    </a:cubicBezTo>
                    <a:cubicBezTo>
                      <a:pt x="60" y="74"/>
                      <a:pt x="75" y="59"/>
                      <a:pt x="75" y="40"/>
                    </a:cubicBezTo>
                    <a:cubicBezTo>
                      <a:pt x="75" y="31"/>
                      <a:pt x="71" y="23"/>
                      <a:pt x="65" y="17"/>
                    </a:cubicBezTo>
                    <a:cubicBezTo>
                      <a:pt x="59" y="10"/>
                      <a:pt x="50" y="7"/>
                      <a:pt x="41" y="7"/>
                    </a:cubicBezTo>
                    <a:close/>
                  </a:path>
                </a:pathLst>
              </a:custGeom>
              <a:solidFill>
                <a:schemeClr val="dk1"/>
              </a:solidFill>
              <a:ln cap="flat" cmpd="sng" w="9525">
                <a:solidFill>
                  <a:schemeClr val="dk1"/>
                </a:solidFill>
                <a:prstDash val="solid"/>
                <a:round/>
                <a:headEnd len="sm" w="sm" type="none"/>
                <a:tailEnd len="sm" w="sm" type="none"/>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223" name="Google Shape;223;p17"/>
              <p:cNvSpPr/>
              <p:nvPr/>
            </p:nvSpPr>
            <p:spPr>
              <a:xfrm>
                <a:off x="4023000" y="1391040"/>
                <a:ext cx="174600" cy="50040"/>
              </a:xfrm>
              <a:custGeom>
                <a:rect b="b" l="l" r="r" t="t"/>
                <a:pathLst>
                  <a:path extrusionOk="0" h="139" w="485">
                    <a:moveTo>
                      <a:pt x="31" y="139"/>
                    </a:moveTo>
                    <a:cubicBezTo>
                      <a:pt x="23" y="139"/>
                      <a:pt x="15" y="136"/>
                      <a:pt x="9" y="130"/>
                    </a:cubicBezTo>
                    <a:cubicBezTo>
                      <a:pt x="3" y="124"/>
                      <a:pt x="0" y="116"/>
                      <a:pt x="0" y="107"/>
                    </a:cubicBezTo>
                    <a:cubicBezTo>
                      <a:pt x="1" y="98"/>
                      <a:pt x="5" y="90"/>
                      <a:pt x="11" y="84"/>
                    </a:cubicBezTo>
                    <a:cubicBezTo>
                      <a:pt x="76" y="30"/>
                      <a:pt x="158" y="0"/>
                      <a:pt x="243" y="0"/>
                    </a:cubicBezTo>
                    <a:cubicBezTo>
                      <a:pt x="327" y="0"/>
                      <a:pt x="410" y="30"/>
                      <a:pt x="474" y="84"/>
                    </a:cubicBezTo>
                    <a:cubicBezTo>
                      <a:pt x="481" y="90"/>
                      <a:pt x="485" y="98"/>
                      <a:pt x="485" y="107"/>
                    </a:cubicBezTo>
                    <a:cubicBezTo>
                      <a:pt x="485" y="116"/>
                      <a:pt x="482" y="124"/>
                      <a:pt x="476" y="130"/>
                    </a:cubicBezTo>
                    <a:cubicBezTo>
                      <a:pt x="465" y="142"/>
                      <a:pt x="446" y="142"/>
                      <a:pt x="434" y="132"/>
                    </a:cubicBezTo>
                    <a:cubicBezTo>
                      <a:pt x="381" y="87"/>
                      <a:pt x="313" y="62"/>
                      <a:pt x="243" y="62"/>
                    </a:cubicBezTo>
                    <a:cubicBezTo>
                      <a:pt x="172" y="62"/>
                      <a:pt x="104" y="87"/>
                      <a:pt x="51" y="132"/>
                    </a:cubicBezTo>
                    <a:cubicBezTo>
                      <a:pt x="45" y="137"/>
                      <a:pt x="38" y="139"/>
                      <a:pt x="31" y="139"/>
                    </a:cubicBezTo>
                    <a:moveTo>
                      <a:pt x="243" y="55"/>
                    </a:moveTo>
                    <a:cubicBezTo>
                      <a:pt x="315" y="55"/>
                      <a:pt x="384" y="81"/>
                      <a:pt x="439" y="127"/>
                    </a:cubicBezTo>
                    <a:cubicBezTo>
                      <a:pt x="449" y="135"/>
                      <a:pt x="463" y="134"/>
                      <a:pt x="472" y="125"/>
                    </a:cubicBezTo>
                    <a:cubicBezTo>
                      <a:pt x="476" y="121"/>
                      <a:pt x="479" y="114"/>
                      <a:pt x="479" y="107"/>
                    </a:cubicBezTo>
                    <a:cubicBezTo>
                      <a:pt x="478" y="100"/>
                      <a:pt x="475" y="94"/>
                      <a:pt x="470" y="89"/>
                    </a:cubicBezTo>
                    <a:cubicBezTo>
                      <a:pt x="407" y="36"/>
                      <a:pt x="326" y="6"/>
                      <a:pt x="243" y="6"/>
                    </a:cubicBezTo>
                    <a:cubicBezTo>
                      <a:pt x="160" y="6"/>
                      <a:pt x="79" y="36"/>
                      <a:pt x="16" y="89"/>
                    </a:cubicBezTo>
                    <a:cubicBezTo>
                      <a:pt x="11" y="94"/>
                      <a:pt x="7" y="100"/>
                      <a:pt x="7" y="107"/>
                    </a:cubicBezTo>
                    <a:cubicBezTo>
                      <a:pt x="7" y="114"/>
                      <a:pt x="9" y="121"/>
                      <a:pt x="14" y="125"/>
                    </a:cubicBezTo>
                    <a:cubicBezTo>
                      <a:pt x="23" y="134"/>
                      <a:pt x="38" y="135"/>
                      <a:pt x="47" y="127"/>
                    </a:cubicBezTo>
                    <a:cubicBezTo>
                      <a:pt x="101" y="81"/>
                      <a:pt x="171" y="55"/>
                      <a:pt x="243" y="55"/>
                    </a:cubicBezTo>
                    <a:close/>
                  </a:path>
                </a:pathLst>
              </a:custGeom>
              <a:solidFill>
                <a:schemeClr val="dk1"/>
              </a:solidFill>
              <a:ln cap="flat" cmpd="sng" w="9525">
                <a:solidFill>
                  <a:schemeClr val="dk1"/>
                </a:solidFill>
                <a:prstDash val="solid"/>
                <a:round/>
                <a:headEnd len="sm" w="sm" type="none"/>
                <a:tailEnd len="sm" w="sm" type="none"/>
              </a:ln>
            </p:spPr>
            <p:txBody>
              <a:bodyPr anchorCtr="1" anchor="ctr" bIns="5025" lIns="90000" spcFirstLastPara="1" rIns="90000" wrap="square" tIns="5025">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224" name="Google Shape;224;p17"/>
              <p:cNvSpPr/>
              <p:nvPr/>
            </p:nvSpPr>
            <p:spPr>
              <a:xfrm>
                <a:off x="4043880" y="1420200"/>
                <a:ext cx="133200" cy="41760"/>
              </a:xfrm>
              <a:custGeom>
                <a:rect b="b" l="l" r="r" t="t"/>
                <a:pathLst>
                  <a:path extrusionOk="0" h="116" w="370">
                    <a:moveTo>
                      <a:pt x="31" y="116"/>
                    </a:moveTo>
                    <a:cubicBezTo>
                      <a:pt x="23" y="116"/>
                      <a:pt x="15" y="113"/>
                      <a:pt x="9" y="107"/>
                    </a:cubicBezTo>
                    <a:cubicBezTo>
                      <a:pt x="3" y="100"/>
                      <a:pt x="-1" y="92"/>
                      <a:pt x="0" y="83"/>
                    </a:cubicBezTo>
                    <a:cubicBezTo>
                      <a:pt x="1" y="74"/>
                      <a:pt x="5" y="66"/>
                      <a:pt x="12" y="60"/>
                    </a:cubicBezTo>
                    <a:cubicBezTo>
                      <a:pt x="61" y="21"/>
                      <a:pt x="121" y="0"/>
                      <a:pt x="185" y="0"/>
                    </a:cubicBezTo>
                    <a:cubicBezTo>
                      <a:pt x="249" y="0"/>
                      <a:pt x="309" y="21"/>
                      <a:pt x="358" y="60"/>
                    </a:cubicBezTo>
                    <a:cubicBezTo>
                      <a:pt x="365" y="66"/>
                      <a:pt x="369" y="74"/>
                      <a:pt x="370" y="83"/>
                    </a:cubicBezTo>
                    <a:cubicBezTo>
                      <a:pt x="370" y="92"/>
                      <a:pt x="367" y="100"/>
                      <a:pt x="361" y="107"/>
                    </a:cubicBezTo>
                    <a:cubicBezTo>
                      <a:pt x="350" y="118"/>
                      <a:pt x="332" y="119"/>
                      <a:pt x="320" y="109"/>
                    </a:cubicBezTo>
                    <a:cubicBezTo>
                      <a:pt x="282" y="78"/>
                      <a:pt x="234" y="62"/>
                      <a:pt x="185" y="62"/>
                    </a:cubicBezTo>
                    <a:cubicBezTo>
                      <a:pt x="135" y="62"/>
                      <a:pt x="89" y="78"/>
                      <a:pt x="51" y="109"/>
                    </a:cubicBezTo>
                    <a:cubicBezTo>
                      <a:pt x="45" y="114"/>
                      <a:pt x="38" y="116"/>
                      <a:pt x="31" y="116"/>
                    </a:cubicBezTo>
                    <a:moveTo>
                      <a:pt x="185" y="7"/>
                    </a:moveTo>
                    <a:cubicBezTo>
                      <a:pt x="123" y="7"/>
                      <a:pt x="64" y="27"/>
                      <a:pt x="16" y="66"/>
                    </a:cubicBezTo>
                    <a:cubicBezTo>
                      <a:pt x="10" y="70"/>
                      <a:pt x="7" y="76"/>
                      <a:pt x="7" y="83"/>
                    </a:cubicBezTo>
                    <a:cubicBezTo>
                      <a:pt x="6" y="90"/>
                      <a:pt x="9" y="97"/>
                      <a:pt x="14" y="102"/>
                    </a:cubicBezTo>
                    <a:cubicBezTo>
                      <a:pt x="22" y="111"/>
                      <a:pt x="36" y="112"/>
                      <a:pt x="46" y="104"/>
                    </a:cubicBezTo>
                    <a:cubicBezTo>
                      <a:pt x="86" y="72"/>
                      <a:pt x="134" y="55"/>
                      <a:pt x="185" y="55"/>
                    </a:cubicBezTo>
                    <a:cubicBezTo>
                      <a:pt x="236" y="55"/>
                      <a:pt x="284" y="72"/>
                      <a:pt x="324" y="104"/>
                    </a:cubicBezTo>
                    <a:cubicBezTo>
                      <a:pt x="333" y="112"/>
                      <a:pt x="347" y="111"/>
                      <a:pt x="356" y="102"/>
                    </a:cubicBezTo>
                    <a:cubicBezTo>
                      <a:pt x="361" y="97"/>
                      <a:pt x="364" y="90"/>
                      <a:pt x="363" y="83"/>
                    </a:cubicBezTo>
                    <a:cubicBezTo>
                      <a:pt x="363" y="76"/>
                      <a:pt x="360" y="70"/>
                      <a:pt x="354" y="66"/>
                    </a:cubicBezTo>
                    <a:cubicBezTo>
                      <a:pt x="306" y="27"/>
                      <a:pt x="247" y="7"/>
                      <a:pt x="185" y="7"/>
                    </a:cubicBezTo>
                    <a:close/>
                  </a:path>
                </a:pathLst>
              </a:custGeom>
              <a:solidFill>
                <a:schemeClr val="dk1"/>
              </a:solidFill>
              <a:ln cap="flat" cmpd="sng" w="9525">
                <a:solidFill>
                  <a:schemeClr val="dk1"/>
                </a:solidFill>
                <a:prstDash val="solid"/>
                <a:round/>
                <a:headEnd len="sm" w="sm" type="none"/>
                <a:tailEnd len="sm" w="sm" type="none"/>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225" name="Google Shape;225;p17"/>
              <p:cNvSpPr/>
              <p:nvPr/>
            </p:nvSpPr>
            <p:spPr>
              <a:xfrm>
                <a:off x="4068720" y="1455120"/>
                <a:ext cx="83520" cy="31680"/>
              </a:xfrm>
              <a:custGeom>
                <a:rect b="b" l="l" r="r" t="t"/>
                <a:pathLst>
                  <a:path extrusionOk="0" h="88" w="232">
                    <a:moveTo>
                      <a:pt x="201" y="88"/>
                    </a:moveTo>
                    <a:cubicBezTo>
                      <a:pt x="195" y="88"/>
                      <a:pt x="188" y="86"/>
                      <a:pt x="183" y="82"/>
                    </a:cubicBezTo>
                    <a:cubicBezTo>
                      <a:pt x="163" y="69"/>
                      <a:pt x="140" y="62"/>
                      <a:pt x="116" y="62"/>
                    </a:cubicBezTo>
                    <a:cubicBezTo>
                      <a:pt x="92" y="62"/>
                      <a:pt x="69" y="69"/>
                      <a:pt x="49" y="82"/>
                    </a:cubicBezTo>
                    <a:cubicBezTo>
                      <a:pt x="36" y="91"/>
                      <a:pt x="20" y="89"/>
                      <a:pt x="9" y="79"/>
                    </a:cubicBezTo>
                    <a:cubicBezTo>
                      <a:pt x="3" y="73"/>
                      <a:pt x="0" y="64"/>
                      <a:pt x="0" y="55"/>
                    </a:cubicBezTo>
                    <a:cubicBezTo>
                      <a:pt x="1" y="45"/>
                      <a:pt x="6" y="37"/>
                      <a:pt x="14" y="31"/>
                    </a:cubicBezTo>
                    <a:cubicBezTo>
                      <a:pt x="44" y="11"/>
                      <a:pt x="79" y="0"/>
                      <a:pt x="116" y="0"/>
                    </a:cubicBezTo>
                    <a:cubicBezTo>
                      <a:pt x="152" y="0"/>
                      <a:pt x="188" y="11"/>
                      <a:pt x="218" y="31"/>
                    </a:cubicBezTo>
                    <a:cubicBezTo>
                      <a:pt x="225" y="37"/>
                      <a:pt x="231" y="45"/>
                      <a:pt x="232" y="55"/>
                    </a:cubicBezTo>
                    <a:cubicBezTo>
                      <a:pt x="232" y="64"/>
                      <a:pt x="229" y="73"/>
                      <a:pt x="223" y="79"/>
                    </a:cubicBezTo>
                    <a:cubicBezTo>
                      <a:pt x="216" y="85"/>
                      <a:pt x="209" y="88"/>
                      <a:pt x="201" y="88"/>
                    </a:cubicBezTo>
                    <a:moveTo>
                      <a:pt x="116" y="55"/>
                    </a:moveTo>
                    <a:cubicBezTo>
                      <a:pt x="141" y="55"/>
                      <a:pt x="166" y="62"/>
                      <a:pt x="187" y="77"/>
                    </a:cubicBezTo>
                    <a:cubicBezTo>
                      <a:pt x="197" y="84"/>
                      <a:pt x="210" y="83"/>
                      <a:pt x="218" y="74"/>
                    </a:cubicBezTo>
                    <a:cubicBezTo>
                      <a:pt x="223" y="69"/>
                      <a:pt x="226" y="62"/>
                      <a:pt x="225" y="55"/>
                    </a:cubicBezTo>
                    <a:cubicBezTo>
                      <a:pt x="224" y="48"/>
                      <a:pt x="220" y="41"/>
                      <a:pt x="214" y="37"/>
                    </a:cubicBezTo>
                    <a:cubicBezTo>
                      <a:pt x="185" y="17"/>
                      <a:pt x="151" y="7"/>
                      <a:pt x="116" y="7"/>
                    </a:cubicBezTo>
                    <a:cubicBezTo>
                      <a:pt x="81" y="7"/>
                      <a:pt x="47" y="17"/>
                      <a:pt x="18" y="37"/>
                    </a:cubicBezTo>
                    <a:cubicBezTo>
                      <a:pt x="12" y="41"/>
                      <a:pt x="8" y="48"/>
                      <a:pt x="7" y="55"/>
                    </a:cubicBezTo>
                    <a:cubicBezTo>
                      <a:pt x="6" y="62"/>
                      <a:pt x="9" y="69"/>
                      <a:pt x="14" y="74"/>
                    </a:cubicBezTo>
                    <a:cubicBezTo>
                      <a:pt x="23" y="83"/>
                      <a:pt x="36" y="84"/>
                      <a:pt x="46" y="77"/>
                    </a:cubicBezTo>
                    <a:cubicBezTo>
                      <a:pt x="66" y="63"/>
                      <a:pt x="91" y="55"/>
                      <a:pt x="116" y="55"/>
                    </a:cubicBezTo>
                    <a:close/>
                  </a:path>
                </a:pathLst>
              </a:custGeom>
              <a:solidFill>
                <a:schemeClr val="dk1"/>
              </a:solidFill>
              <a:ln cap="flat" cmpd="sng" w="9525">
                <a:solidFill>
                  <a:schemeClr val="dk1"/>
                </a:solidFill>
                <a:prstDash val="solid"/>
                <a:round/>
                <a:headEnd len="sm" w="sm" type="none"/>
                <a:tailEnd len="sm" w="sm" type="none"/>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226" name="Shape 226"/>
        <p:cNvGrpSpPr/>
        <p:nvPr/>
      </p:nvGrpSpPr>
      <p:grpSpPr>
        <a:xfrm>
          <a:off x="0" y="0"/>
          <a:ext cx="0" cy="0"/>
          <a:chOff x="0" y="0"/>
          <a:chExt cx="0" cy="0"/>
        </a:xfrm>
      </p:grpSpPr>
      <p:sp>
        <p:nvSpPr>
          <p:cNvPr id="227" name="Google Shape;227;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8" name="Google Shape;228;p18"/>
          <p:cNvSpPr txBox="1"/>
          <p:nvPr>
            <p:ph idx="1" type="subTitle"/>
          </p:nvPr>
        </p:nvSpPr>
        <p:spPr>
          <a:xfrm>
            <a:off x="720000" y="1204150"/>
            <a:ext cx="4393500" cy="461100"/>
          </a:xfrm>
          <a:prstGeom prst="rect">
            <a:avLst/>
          </a:prstGeom>
          <a:ln>
            <a:noFill/>
          </a:ln>
        </p:spPr>
        <p:txBody>
          <a:bodyPr anchorCtr="0" anchor="b" bIns="91425" lIns="91425" spcFirstLastPara="1" rIns="91425" wrap="square" tIns="91425">
            <a:noAutofit/>
          </a:bodyPr>
          <a:lstStyle>
            <a:lvl1pPr lvl="0" rtl="0" algn="r">
              <a:lnSpc>
                <a:spcPct val="100000"/>
              </a:lnSpc>
              <a:spcBef>
                <a:spcPts val="0"/>
              </a:spcBef>
              <a:spcAft>
                <a:spcPts val="0"/>
              </a:spcAft>
              <a:buClr>
                <a:schemeClr val="dk1"/>
              </a:buClr>
              <a:buSzPts val="2400"/>
              <a:buFont typeface="Raleway"/>
              <a:buNone/>
              <a:defRPr b="1" sz="1800">
                <a:solidFill>
                  <a:schemeClr val="dk1"/>
                </a:solidFill>
                <a:latin typeface="Roboto Mono"/>
                <a:ea typeface="Roboto Mono"/>
                <a:cs typeface="Roboto Mono"/>
                <a:sym typeface="Roboto Mono"/>
              </a:defRPr>
            </a:lvl1pPr>
            <a:lvl2pPr lvl="1" rtl="0">
              <a:lnSpc>
                <a:spcPct val="100000"/>
              </a:lnSpc>
              <a:spcBef>
                <a:spcPts val="0"/>
              </a:spcBef>
              <a:spcAft>
                <a:spcPts val="0"/>
              </a:spcAft>
              <a:buClr>
                <a:schemeClr val="dk1"/>
              </a:buClr>
              <a:buSzPts val="2400"/>
              <a:buFont typeface="Raleway"/>
              <a:buNone/>
              <a:defRPr b="1" sz="2400">
                <a:solidFill>
                  <a:schemeClr val="dk1"/>
                </a:solidFill>
                <a:latin typeface="Raleway"/>
                <a:ea typeface="Raleway"/>
                <a:cs typeface="Raleway"/>
                <a:sym typeface="Raleway"/>
              </a:defRPr>
            </a:lvl2pPr>
            <a:lvl3pPr lvl="2" rtl="0">
              <a:lnSpc>
                <a:spcPct val="100000"/>
              </a:lnSpc>
              <a:spcBef>
                <a:spcPts val="0"/>
              </a:spcBef>
              <a:spcAft>
                <a:spcPts val="0"/>
              </a:spcAft>
              <a:buClr>
                <a:schemeClr val="dk1"/>
              </a:buClr>
              <a:buSzPts val="2400"/>
              <a:buFont typeface="Raleway"/>
              <a:buNone/>
              <a:defRPr b="1" sz="2400">
                <a:solidFill>
                  <a:schemeClr val="dk1"/>
                </a:solidFill>
                <a:latin typeface="Raleway"/>
                <a:ea typeface="Raleway"/>
                <a:cs typeface="Raleway"/>
                <a:sym typeface="Raleway"/>
              </a:defRPr>
            </a:lvl3pPr>
            <a:lvl4pPr lvl="3" rtl="0">
              <a:lnSpc>
                <a:spcPct val="100000"/>
              </a:lnSpc>
              <a:spcBef>
                <a:spcPts val="0"/>
              </a:spcBef>
              <a:spcAft>
                <a:spcPts val="0"/>
              </a:spcAft>
              <a:buClr>
                <a:schemeClr val="dk1"/>
              </a:buClr>
              <a:buSzPts val="2400"/>
              <a:buFont typeface="Raleway"/>
              <a:buNone/>
              <a:defRPr b="1" sz="2400">
                <a:solidFill>
                  <a:schemeClr val="dk1"/>
                </a:solidFill>
                <a:latin typeface="Raleway"/>
                <a:ea typeface="Raleway"/>
                <a:cs typeface="Raleway"/>
                <a:sym typeface="Raleway"/>
              </a:defRPr>
            </a:lvl4pPr>
            <a:lvl5pPr lvl="4" rtl="0">
              <a:lnSpc>
                <a:spcPct val="100000"/>
              </a:lnSpc>
              <a:spcBef>
                <a:spcPts val="0"/>
              </a:spcBef>
              <a:spcAft>
                <a:spcPts val="0"/>
              </a:spcAft>
              <a:buClr>
                <a:schemeClr val="dk1"/>
              </a:buClr>
              <a:buSzPts val="2400"/>
              <a:buFont typeface="Raleway"/>
              <a:buNone/>
              <a:defRPr b="1" sz="2400">
                <a:solidFill>
                  <a:schemeClr val="dk1"/>
                </a:solidFill>
                <a:latin typeface="Raleway"/>
                <a:ea typeface="Raleway"/>
                <a:cs typeface="Raleway"/>
                <a:sym typeface="Raleway"/>
              </a:defRPr>
            </a:lvl5pPr>
            <a:lvl6pPr lvl="5" rtl="0">
              <a:lnSpc>
                <a:spcPct val="100000"/>
              </a:lnSpc>
              <a:spcBef>
                <a:spcPts val="0"/>
              </a:spcBef>
              <a:spcAft>
                <a:spcPts val="0"/>
              </a:spcAft>
              <a:buClr>
                <a:schemeClr val="dk1"/>
              </a:buClr>
              <a:buSzPts val="2400"/>
              <a:buFont typeface="Raleway"/>
              <a:buNone/>
              <a:defRPr b="1" sz="2400">
                <a:solidFill>
                  <a:schemeClr val="dk1"/>
                </a:solidFill>
                <a:latin typeface="Raleway"/>
                <a:ea typeface="Raleway"/>
                <a:cs typeface="Raleway"/>
                <a:sym typeface="Raleway"/>
              </a:defRPr>
            </a:lvl6pPr>
            <a:lvl7pPr lvl="6" rtl="0">
              <a:lnSpc>
                <a:spcPct val="100000"/>
              </a:lnSpc>
              <a:spcBef>
                <a:spcPts val="0"/>
              </a:spcBef>
              <a:spcAft>
                <a:spcPts val="0"/>
              </a:spcAft>
              <a:buClr>
                <a:schemeClr val="dk1"/>
              </a:buClr>
              <a:buSzPts val="2400"/>
              <a:buFont typeface="Raleway"/>
              <a:buNone/>
              <a:defRPr b="1" sz="2400">
                <a:solidFill>
                  <a:schemeClr val="dk1"/>
                </a:solidFill>
                <a:latin typeface="Raleway"/>
                <a:ea typeface="Raleway"/>
                <a:cs typeface="Raleway"/>
                <a:sym typeface="Raleway"/>
              </a:defRPr>
            </a:lvl7pPr>
            <a:lvl8pPr lvl="7" rtl="0">
              <a:lnSpc>
                <a:spcPct val="100000"/>
              </a:lnSpc>
              <a:spcBef>
                <a:spcPts val="0"/>
              </a:spcBef>
              <a:spcAft>
                <a:spcPts val="0"/>
              </a:spcAft>
              <a:buClr>
                <a:schemeClr val="dk1"/>
              </a:buClr>
              <a:buSzPts val="2400"/>
              <a:buFont typeface="Raleway"/>
              <a:buNone/>
              <a:defRPr b="1" sz="2400">
                <a:solidFill>
                  <a:schemeClr val="dk1"/>
                </a:solidFill>
                <a:latin typeface="Raleway"/>
                <a:ea typeface="Raleway"/>
                <a:cs typeface="Raleway"/>
                <a:sym typeface="Raleway"/>
              </a:defRPr>
            </a:lvl8pPr>
            <a:lvl9pPr lvl="8" rtl="0">
              <a:lnSpc>
                <a:spcPct val="100000"/>
              </a:lnSpc>
              <a:spcBef>
                <a:spcPts val="0"/>
              </a:spcBef>
              <a:spcAft>
                <a:spcPts val="0"/>
              </a:spcAft>
              <a:buClr>
                <a:schemeClr val="dk1"/>
              </a:buClr>
              <a:buSzPts val="2400"/>
              <a:buFont typeface="Raleway"/>
              <a:buNone/>
              <a:defRPr b="1" sz="2400">
                <a:solidFill>
                  <a:schemeClr val="dk1"/>
                </a:solidFill>
                <a:latin typeface="Raleway"/>
                <a:ea typeface="Raleway"/>
                <a:cs typeface="Raleway"/>
                <a:sym typeface="Raleway"/>
              </a:defRPr>
            </a:lvl9pPr>
          </a:lstStyle>
          <a:p/>
        </p:txBody>
      </p:sp>
      <p:sp>
        <p:nvSpPr>
          <p:cNvPr id="229" name="Google Shape;229;p18"/>
          <p:cNvSpPr txBox="1"/>
          <p:nvPr>
            <p:ph idx="2" type="subTitle"/>
          </p:nvPr>
        </p:nvSpPr>
        <p:spPr>
          <a:xfrm>
            <a:off x="720000" y="2366200"/>
            <a:ext cx="4393500" cy="461100"/>
          </a:xfrm>
          <a:prstGeom prst="rect">
            <a:avLst/>
          </a:prstGeom>
          <a:ln>
            <a:noFill/>
          </a:ln>
        </p:spPr>
        <p:txBody>
          <a:bodyPr anchorCtr="0" anchor="b" bIns="91425" lIns="91425" spcFirstLastPara="1" rIns="91425" wrap="square" tIns="91425">
            <a:noAutofit/>
          </a:bodyPr>
          <a:lstStyle>
            <a:lvl1pPr lvl="0" rtl="0" algn="r">
              <a:lnSpc>
                <a:spcPct val="100000"/>
              </a:lnSpc>
              <a:spcBef>
                <a:spcPts val="0"/>
              </a:spcBef>
              <a:spcAft>
                <a:spcPts val="0"/>
              </a:spcAft>
              <a:buClr>
                <a:schemeClr val="dk1"/>
              </a:buClr>
              <a:buSzPts val="2400"/>
              <a:buFont typeface="Raleway"/>
              <a:buNone/>
              <a:defRPr b="1" sz="1800">
                <a:solidFill>
                  <a:schemeClr val="dk1"/>
                </a:solidFill>
                <a:latin typeface="Roboto Mono"/>
                <a:ea typeface="Roboto Mono"/>
                <a:cs typeface="Roboto Mono"/>
                <a:sym typeface="Roboto Mono"/>
              </a:defRPr>
            </a:lvl1pPr>
            <a:lvl2pPr lvl="1" rtl="0">
              <a:lnSpc>
                <a:spcPct val="100000"/>
              </a:lnSpc>
              <a:spcBef>
                <a:spcPts val="0"/>
              </a:spcBef>
              <a:spcAft>
                <a:spcPts val="0"/>
              </a:spcAft>
              <a:buClr>
                <a:schemeClr val="dk1"/>
              </a:buClr>
              <a:buSzPts val="2400"/>
              <a:buFont typeface="Raleway"/>
              <a:buNone/>
              <a:defRPr b="1" sz="2400">
                <a:solidFill>
                  <a:schemeClr val="dk1"/>
                </a:solidFill>
                <a:latin typeface="Raleway"/>
                <a:ea typeface="Raleway"/>
                <a:cs typeface="Raleway"/>
                <a:sym typeface="Raleway"/>
              </a:defRPr>
            </a:lvl2pPr>
            <a:lvl3pPr lvl="2" rtl="0">
              <a:lnSpc>
                <a:spcPct val="100000"/>
              </a:lnSpc>
              <a:spcBef>
                <a:spcPts val="0"/>
              </a:spcBef>
              <a:spcAft>
                <a:spcPts val="0"/>
              </a:spcAft>
              <a:buClr>
                <a:schemeClr val="dk1"/>
              </a:buClr>
              <a:buSzPts val="2400"/>
              <a:buFont typeface="Raleway"/>
              <a:buNone/>
              <a:defRPr b="1" sz="2400">
                <a:solidFill>
                  <a:schemeClr val="dk1"/>
                </a:solidFill>
                <a:latin typeface="Raleway"/>
                <a:ea typeface="Raleway"/>
                <a:cs typeface="Raleway"/>
                <a:sym typeface="Raleway"/>
              </a:defRPr>
            </a:lvl3pPr>
            <a:lvl4pPr lvl="3" rtl="0">
              <a:lnSpc>
                <a:spcPct val="100000"/>
              </a:lnSpc>
              <a:spcBef>
                <a:spcPts val="0"/>
              </a:spcBef>
              <a:spcAft>
                <a:spcPts val="0"/>
              </a:spcAft>
              <a:buClr>
                <a:schemeClr val="dk1"/>
              </a:buClr>
              <a:buSzPts val="2400"/>
              <a:buFont typeface="Raleway"/>
              <a:buNone/>
              <a:defRPr b="1" sz="2400">
                <a:solidFill>
                  <a:schemeClr val="dk1"/>
                </a:solidFill>
                <a:latin typeface="Raleway"/>
                <a:ea typeface="Raleway"/>
                <a:cs typeface="Raleway"/>
                <a:sym typeface="Raleway"/>
              </a:defRPr>
            </a:lvl4pPr>
            <a:lvl5pPr lvl="4" rtl="0">
              <a:lnSpc>
                <a:spcPct val="100000"/>
              </a:lnSpc>
              <a:spcBef>
                <a:spcPts val="0"/>
              </a:spcBef>
              <a:spcAft>
                <a:spcPts val="0"/>
              </a:spcAft>
              <a:buClr>
                <a:schemeClr val="dk1"/>
              </a:buClr>
              <a:buSzPts val="2400"/>
              <a:buFont typeface="Raleway"/>
              <a:buNone/>
              <a:defRPr b="1" sz="2400">
                <a:solidFill>
                  <a:schemeClr val="dk1"/>
                </a:solidFill>
                <a:latin typeface="Raleway"/>
                <a:ea typeface="Raleway"/>
                <a:cs typeface="Raleway"/>
                <a:sym typeface="Raleway"/>
              </a:defRPr>
            </a:lvl5pPr>
            <a:lvl6pPr lvl="5" rtl="0">
              <a:lnSpc>
                <a:spcPct val="100000"/>
              </a:lnSpc>
              <a:spcBef>
                <a:spcPts val="0"/>
              </a:spcBef>
              <a:spcAft>
                <a:spcPts val="0"/>
              </a:spcAft>
              <a:buClr>
                <a:schemeClr val="dk1"/>
              </a:buClr>
              <a:buSzPts val="2400"/>
              <a:buFont typeface="Raleway"/>
              <a:buNone/>
              <a:defRPr b="1" sz="2400">
                <a:solidFill>
                  <a:schemeClr val="dk1"/>
                </a:solidFill>
                <a:latin typeface="Raleway"/>
                <a:ea typeface="Raleway"/>
                <a:cs typeface="Raleway"/>
                <a:sym typeface="Raleway"/>
              </a:defRPr>
            </a:lvl6pPr>
            <a:lvl7pPr lvl="6" rtl="0">
              <a:lnSpc>
                <a:spcPct val="100000"/>
              </a:lnSpc>
              <a:spcBef>
                <a:spcPts val="0"/>
              </a:spcBef>
              <a:spcAft>
                <a:spcPts val="0"/>
              </a:spcAft>
              <a:buClr>
                <a:schemeClr val="dk1"/>
              </a:buClr>
              <a:buSzPts val="2400"/>
              <a:buFont typeface="Raleway"/>
              <a:buNone/>
              <a:defRPr b="1" sz="2400">
                <a:solidFill>
                  <a:schemeClr val="dk1"/>
                </a:solidFill>
                <a:latin typeface="Raleway"/>
                <a:ea typeface="Raleway"/>
                <a:cs typeface="Raleway"/>
                <a:sym typeface="Raleway"/>
              </a:defRPr>
            </a:lvl7pPr>
            <a:lvl8pPr lvl="7" rtl="0">
              <a:lnSpc>
                <a:spcPct val="100000"/>
              </a:lnSpc>
              <a:spcBef>
                <a:spcPts val="0"/>
              </a:spcBef>
              <a:spcAft>
                <a:spcPts val="0"/>
              </a:spcAft>
              <a:buClr>
                <a:schemeClr val="dk1"/>
              </a:buClr>
              <a:buSzPts val="2400"/>
              <a:buFont typeface="Raleway"/>
              <a:buNone/>
              <a:defRPr b="1" sz="2400">
                <a:solidFill>
                  <a:schemeClr val="dk1"/>
                </a:solidFill>
                <a:latin typeface="Raleway"/>
                <a:ea typeface="Raleway"/>
                <a:cs typeface="Raleway"/>
                <a:sym typeface="Raleway"/>
              </a:defRPr>
            </a:lvl8pPr>
            <a:lvl9pPr lvl="8" rtl="0">
              <a:lnSpc>
                <a:spcPct val="100000"/>
              </a:lnSpc>
              <a:spcBef>
                <a:spcPts val="0"/>
              </a:spcBef>
              <a:spcAft>
                <a:spcPts val="0"/>
              </a:spcAft>
              <a:buClr>
                <a:schemeClr val="dk1"/>
              </a:buClr>
              <a:buSzPts val="2400"/>
              <a:buFont typeface="Raleway"/>
              <a:buNone/>
              <a:defRPr b="1" sz="2400">
                <a:solidFill>
                  <a:schemeClr val="dk1"/>
                </a:solidFill>
                <a:latin typeface="Raleway"/>
                <a:ea typeface="Raleway"/>
                <a:cs typeface="Raleway"/>
                <a:sym typeface="Raleway"/>
              </a:defRPr>
            </a:lvl9pPr>
          </a:lstStyle>
          <a:p/>
        </p:txBody>
      </p:sp>
      <p:sp>
        <p:nvSpPr>
          <p:cNvPr id="230" name="Google Shape;230;p18"/>
          <p:cNvSpPr txBox="1"/>
          <p:nvPr>
            <p:ph idx="3" type="subTitle"/>
          </p:nvPr>
        </p:nvSpPr>
        <p:spPr>
          <a:xfrm>
            <a:off x="720000" y="3528250"/>
            <a:ext cx="4393500" cy="461100"/>
          </a:xfrm>
          <a:prstGeom prst="rect">
            <a:avLst/>
          </a:prstGeom>
          <a:ln>
            <a:noFill/>
          </a:ln>
        </p:spPr>
        <p:txBody>
          <a:bodyPr anchorCtr="0" anchor="b" bIns="91425" lIns="91425" spcFirstLastPara="1" rIns="91425" wrap="square" tIns="91425">
            <a:noAutofit/>
          </a:bodyPr>
          <a:lstStyle>
            <a:lvl1pPr lvl="0" rtl="0" algn="r">
              <a:lnSpc>
                <a:spcPct val="100000"/>
              </a:lnSpc>
              <a:spcBef>
                <a:spcPts val="0"/>
              </a:spcBef>
              <a:spcAft>
                <a:spcPts val="0"/>
              </a:spcAft>
              <a:buClr>
                <a:schemeClr val="dk1"/>
              </a:buClr>
              <a:buSzPts val="2400"/>
              <a:buFont typeface="Raleway"/>
              <a:buNone/>
              <a:defRPr b="1" sz="1800">
                <a:solidFill>
                  <a:schemeClr val="dk1"/>
                </a:solidFill>
                <a:latin typeface="Roboto Mono"/>
                <a:ea typeface="Roboto Mono"/>
                <a:cs typeface="Roboto Mono"/>
                <a:sym typeface="Roboto Mono"/>
              </a:defRPr>
            </a:lvl1pPr>
            <a:lvl2pPr lvl="1" rtl="0">
              <a:lnSpc>
                <a:spcPct val="100000"/>
              </a:lnSpc>
              <a:spcBef>
                <a:spcPts val="0"/>
              </a:spcBef>
              <a:spcAft>
                <a:spcPts val="0"/>
              </a:spcAft>
              <a:buClr>
                <a:schemeClr val="dk1"/>
              </a:buClr>
              <a:buSzPts val="2400"/>
              <a:buFont typeface="Raleway"/>
              <a:buNone/>
              <a:defRPr b="1" sz="2400">
                <a:solidFill>
                  <a:schemeClr val="dk1"/>
                </a:solidFill>
                <a:latin typeface="Raleway"/>
                <a:ea typeface="Raleway"/>
                <a:cs typeface="Raleway"/>
                <a:sym typeface="Raleway"/>
              </a:defRPr>
            </a:lvl2pPr>
            <a:lvl3pPr lvl="2" rtl="0">
              <a:lnSpc>
                <a:spcPct val="100000"/>
              </a:lnSpc>
              <a:spcBef>
                <a:spcPts val="0"/>
              </a:spcBef>
              <a:spcAft>
                <a:spcPts val="0"/>
              </a:spcAft>
              <a:buClr>
                <a:schemeClr val="dk1"/>
              </a:buClr>
              <a:buSzPts val="2400"/>
              <a:buFont typeface="Raleway"/>
              <a:buNone/>
              <a:defRPr b="1" sz="2400">
                <a:solidFill>
                  <a:schemeClr val="dk1"/>
                </a:solidFill>
                <a:latin typeface="Raleway"/>
                <a:ea typeface="Raleway"/>
                <a:cs typeface="Raleway"/>
                <a:sym typeface="Raleway"/>
              </a:defRPr>
            </a:lvl3pPr>
            <a:lvl4pPr lvl="3" rtl="0">
              <a:lnSpc>
                <a:spcPct val="100000"/>
              </a:lnSpc>
              <a:spcBef>
                <a:spcPts val="0"/>
              </a:spcBef>
              <a:spcAft>
                <a:spcPts val="0"/>
              </a:spcAft>
              <a:buClr>
                <a:schemeClr val="dk1"/>
              </a:buClr>
              <a:buSzPts val="2400"/>
              <a:buFont typeface="Raleway"/>
              <a:buNone/>
              <a:defRPr b="1" sz="2400">
                <a:solidFill>
                  <a:schemeClr val="dk1"/>
                </a:solidFill>
                <a:latin typeface="Raleway"/>
                <a:ea typeface="Raleway"/>
                <a:cs typeface="Raleway"/>
                <a:sym typeface="Raleway"/>
              </a:defRPr>
            </a:lvl4pPr>
            <a:lvl5pPr lvl="4" rtl="0">
              <a:lnSpc>
                <a:spcPct val="100000"/>
              </a:lnSpc>
              <a:spcBef>
                <a:spcPts val="0"/>
              </a:spcBef>
              <a:spcAft>
                <a:spcPts val="0"/>
              </a:spcAft>
              <a:buClr>
                <a:schemeClr val="dk1"/>
              </a:buClr>
              <a:buSzPts val="2400"/>
              <a:buFont typeface="Raleway"/>
              <a:buNone/>
              <a:defRPr b="1" sz="2400">
                <a:solidFill>
                  <a:schemeClr val="dk1"/>
                </a:solidFill>
                <a:latin typeface="Raleway"/>
                <a:ea typeface="Raleway"/>
                <a:cs typeface="Raleway"/>
                <a:sym typeface="Raleway"/>
              </a:defRPr>
            </a:lvl5pPr>
            <a:lvl6pPr lvl="5" rtl="0">
              <a:lnSpc>
                <a:spcPct val="100000"/>
              </a:lnSpc>
              <a:spcBef>
                <a:spcPts val="0"/>
              </a:spcBef>
              <a:spcAft>
                <a:spcPts val="0"/>
              </a:spcAft>
              <a:buClr>
                <a:schemeClr val="dk1"/>
              </a:buClr>
              <a:buSzPts val="2400"/>
              <a:buFont typeface="Raleway"/>
              <a:buNone/>
              <a:defRPr b="1" sz="2400">
                <a:solidFill>
                  <a:schemeClr val="dk1"/>
                </a:solidFill>
                <a:latin typeface="Raleway"/>
                <a:ea typeface="Raleway"/>
                <a:cs typeface="Raleway"/>
                <a:sym typeface="Raleway"/>
              </a:defRPr>
            </a:lvl6pPr>
            <a:lvl7pPr lvl="6" rtl="0">
              <a:lnSpc>
                <a:spcPct val="100000"/>
              </a:lnSpc>
              <a:spcBef>
                <a:spcPts val="0"/>
              </a:spcBef>
              <a:spcAft>
                <a:spcPts val="0"/>
              </a:spcAft>
              <a:buClr>
                <a:schemeClr val="dk1"/>
              </a:buClr>
              <a:buSzPts val="2400"/>
              <a:buFont typeface="Raleway"/>
              <a:buNone/>
              <a:defRPr b="1" sz="2400">
                <a:solidFill>
                  <a:schemeClr val="dk1"/>
                </a:solidFill>
                <a:latin typeface="Raleway"/>
                <a:ea typeface="Raleway"/>
                <a:cs typeface="Raleway"/>
                <a:sym typeface="Raleway"/>
              </a:defRPr>
            </a:lvl7pPr>
            <a:lvl8pPr lvl="7" rtl="0">
              <a:lnSpc>
                <a:spcPct val="100000"/>
              </a:lnSpc>
              <a:spcBef>
                <a:spcPts val="0"/>
              </a:spcBef>
              <a:spcAft>
                <a:spcPts val="0"/>
              </a:spcAft>
              <a:buClr>
                <a:schemeClr val="dk1"/>
              </a:buClr>
              <a:buSzPts val="2400"/>
              <a:buFont typeface="Raleway"/>
              <a:buNone/>
              <a:defRPr b="1" sz="2400">
                <a:solidFill>
                  <a:schemeClr val="dk1"/>
                </a:solidFill>
                <a:latin typeface="Raleway"/>
                <a:ea typeface="Raleway"/>
                <a:cs typeface="Raleway"/>
                <a:sym typeface="Raleway"/>
              </a:defRPr>
            </a:lvl8pPr>
            <a:lvl9pPr lvl="8" rtl="0">
              <a:lnSpc>
                <a:spcPct val="100000"/>
              </a:lnSpc>
              <a:spcBef>
                <a:spcPts val="0"/>
              </a:spcBef>
              <a:spcAft>
                <a:spcPts val="0"/>
              </a:spcAft>
              <a:buClr>
                <a:schemeClr val="dk1"/>
              </a:buClr>
              <a:buSzPts val="2400"/>
              <a:buFont typeface="Raleway"/>
              <a:buNone/>
              <a:defRPr b="1" sz="2400">
                <a:solidFill>
                  <a:schemeClr val="dk1"/>
                </a:solidFill>
                <a:latin typeface="Raleway"/>
                <a:ea typeface="Raleway"/>
                <a:cs typeface="Raleway"/>
                <a:sym typeface="Raleway"/>
              </a:defRPr>
            </a:lvl9pPr>
          </a:lstStyle>
          <a:p/>
        </p:txBody>
      </p:sp>
      <p:sp>
        <p:nvSpPr>
          <p:cNvPr id="231" name="Google Shape;231;p18"/>
          <p:cNvSpPr txBox="1"/>
          <p:nvPr>
            <p:ph idx="4" type="subTitle"/>
          </p:nvPr>
        </p:nvSpPr>
        <p:spPr>
          <a:xfrm>
            <a:off x="720000" y="1665300"/>
            <a:ext cx="4393500" cy="622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32" name="Google Shape;232;p18"/>
          <p:cNvSpPr txBox="1"/>
          <p:nvPr>
            <p:ph idx="5" type="subTitle"/>
          </p:nvPr>
        </p:nvSpPr>
        <p:spPr>
          <a:xfrm>
            <a:off x="720000" y="2829275"/>
            <a:ext cx="4393500" cy="622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33" name="Google Shape;233;p18"/>
          <p:cNvSpPr txBox="1"/>
          <p:nvPr>
            <p:ph idx="6" type="subTitle"/>
          </p:nvPr>
        </p:nvSpPr>
        <p:spPr>
          <a:xfrm>
            <a:off x="720000" y="3993250"/>
            <a:ext cx="4393500" cy="622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234" name="Google Shape;234;p18"/>
          <p:cNvGrpSpPr/>
          <p:nvPr/>
        </p:nvGrpSpPr>
        <p:grpSpPr>
          <a:xfrm>
            <a:off x="-573444" y="-779345"/>
            <a:ext cx="11403469" cy="6126465"/>
            <a:chOff x="-573444" y="-779345"/>
            <a:chExt cx="11403469" cy="6126465"/>
          </a:xfrm>
        </p:grpSpPr>
        <p:grpSp>
          <p:nvGrpSpPr>
            <p:cNvPr id="235" name="Google Shape;235;p18"/>
            <p:cNvGrpSpPr/>
            <p:nvPr/>
          </p:nvGrpSpPr>
          <p:grpSpPr>
            <a:xfrm>
              <a:off x="-573444" y="-779345"/>
              <a:ext cx="1477240" cy="1477240"/>
              <a:chOff x="6608639" y="-1023350"/>
              <a:chExt cx="1809900" cy="1809900"/>
            </a:xfrm>
          </p:grpSpPr>
          <p:sp>
            <p:nvSpPr>
              <p:cNvPr id="236" name="Google Shape;236;p18"/>
              <p:cNvSpPr/>
              <p:nvPr/>
            </p:nvSpPr>
            <p:spPr>
              <a:xfrm rot="10800000">
                <a:off x="6608639" y="-1023350"/>
                <a:ext cx="1809900" cy="1809900"/>
              </a:xfrm>
              <a:prstGeom prst="arc">
                <a:avLst>
                  <a:gd fmla="val 10795991" name="adj1"/>
                  <a:gd fmla="val 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37" name="Google Shape;237;p18"/>
              <p:cNvSpPr/>
              <p:nvPr/>
            </p:nvSpPr>
            <p:spPr>
              <a:xfrm rot="10800000">
                <a:off x="6744389" y="-887820"/>
                <a:ext cx="1538400" cy="1538700"/>
              </a:xfrm>
              <a:prstGeom prst="arc">
                <a:avLst>
                  <a:gd fmla="val 10795991" name="adj1"/>
                  <a:gd fmla="val 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38" name="Google Shape;238;p18"/>
              <p:cNvSpPr/>
              <p:nvPr/>
            </p:nvSpPr>
            <p:spPr>
              <a:xfrm rot="10800000">
                <a:off x="6887939" y="-744225"/>
                <a:ext cx="1251300" cy="1251300"/>
              </a:xfrm>
              <a:prstGeom prst="arc">
                <a:avLst>
                  <a:gd fmla="val 10795991" name="adj1"/>
                  <a:gd fmla="val 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cxnSp>
          <p:nvCxnSpPr>
            <p:cNvPr id="239" name="Google Shape;239;p18"/>
            <p:cNvCxnSpPr/>
            <p:nvPr/>
          </p:nvCxnSpPr>
          <p:spPr>
            <a:xfrm>
              <a:off x="8418925" y="535000"/>
              <a:ext cx="2411100" cy="0"/>
            </a:xfrm>
            <a:prstGeom prst="straightConnector1">
              <a:avLst/>
            </a:prstGeom>
            <a:noFill/>
            <a:ln cap="flat" cmpd="sng" w="19050">
              <a:solidFill>
                <a:schemeClr val="dk1"/>
              </a:solidFill>
              <a:prstDash val="solid"/>
              <a:round/>
              <a:headEnd len="med" w="med" type="oval"/>
              <a:tailEnd len="med" w="med" type="none"/>
            </a:ln>
          </p:spPr>
        </p:cxnSp>
        <p:cxnSp>
          <p:nvCxnSpPr>
            <p:cNvPr id="240" name="Google Shape;240;p18"/>
            <p:cNvCxnSpPr/>
            <p:nvPr/>
          </p:nvCxnSpPr>
          <p:spPr>
            <a:xfrm>
              <a:off x="-66350" y="4608500"/>
              <a:ext cx="1441800" cy="0"/>
            </a:xfrm>
            <a:prstGeom prst="straightConnector1">
              <a:avLst/>
            </a:prstGeom>
            <a:noFill/>
            <a:ln cap="flat" cmpd="sng" w="19050">
              <a:solidFill>
                <a:schemeClr val="dk1"/>
              </a:solidFill>
              <a:prstDash val="dash"/>
              <a:round/>
              <a:headEnd len="med" w="med" type="none"/>
              <a:tailEnd len="med" w="med" type="none"/>
            </a:ln>
          </p:spPr>
        </p:cxnSp>
        <p:grpSp>
          <p:nvGrpSpPr>
            <p:cNvPr id="241" name="Google Shape;241;p18"/>
            <p:cNvGrpSpPr/>
            <p:nvPr/>
          </p:nvGrpSpPr>
          <p:grpSpPr>
            <a:xfrm rot="5400000">
              <a:off x="8428906" y="3869880"/>
              <a:ext cx="1477240" cy="1477240"/>
              <a:chOff x="6608639" y="-1023350"/>
              <a:chExt cx="1809900" cy="1809900"/>
            </a:xfrm>
          </p:grpSpPr>
          <p:sp>
            <p:nvSpPr>
              <p:cNvPr id="242" name="Google Shape;242;p18"/>
              <p:cNvSpPr/>
              <p:nvPr/>
            </p:nvSpPr>
            <p:spPr>
              <a:xfrm rot="10800000">
                <a:off x="6608639" y="-1023350"/>
                <a:ext cx="1809900" cy="1809900"/>
              </a:xfrm>
              <a:prstGeom prst="arc">
                <a:avLst>
                  <a:gd fmla="val 10795991" name="adj1"/>
                  <a:gd fmla="val 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43" name="Google Shape;243;p18"/>
              <p:cNvSpPr/>
              <p:nvPr/>
            </p:nvSpPr>
            <p:spPr>
              <a:xfrm rot="10800000">
                <a:off x="6744389" y="-887820"/>
                <a:ext cx="1538400" cy="1538700"/>
              </a:xfrm>
              <a:prstGeom prst="arc">
                <a:avLst>
                  <a:gd fmla="val 10795991" name="adj1"/>
                  <a:gd fmla="val 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44" name="Google Shape;244;p18"/>
              <p:cNvSpPr/>
              <p:nvPr/>
            </p:nvSpPr>
            <p:spPr>
              <a:xfrm rot="10800000">
                <a:off x="6887939" y="-744225"/>
                <a:ext cx="1251300" cy="1251300"/>
              </a:xfrm>
              <a:prstGeom prst="arc">
                <a:avLst>
                  <a:gd fmla="val 10795991" name="adj1"/>
                  <a:gd fmla="val 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245" name="Shape 245"/>
        <p:cNvGrpSpPr/>
        <p:nvPr/>
      </p:nvGrpSpPr>
      <p:grpSpPr>
        <a:xfrm>
          <a:off x="0" y="0"/>
          <a:ext cx="0" cy="0"/>
          <a:chOff x="0" y="0"/>
          <a:chExt cx="0" cy="0"/>
        </a:xfrm>
      </p:grpSpPr>
      <p:sp>
        <p:nvSpPr>
          <p:cNvPr id="246" name="Google Shape;246;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47" name="Google Shape;247;p19"/>
          <p:cNvSpPr txBox="1"/>
          <p:nvPr>
            <p:ph idx="1" type="subTitle"/>
          </p:nvPr>
        </p:nvSpPr>
        <p:spPr>
          <a:xfrm>
            <a:off x="1376105" y="1202722"/>
            <a:ext cx="2967000" cy="5259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Raleway"/>
              <a:buNone/>
              <a:defRPr b="1" sz="1800">
                <a:solidFill>
                  <a:schemeClr val="dk1"/>
                </a:solidFill>
                <a:latin typeface="Roboto Mono"/>
                <a:ea typeface="Roboto Mono"/>
                <a:cs typeface="Roboto Mono"/>
                <a:sym typeface="Roboto Mono"/>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248" name="Google Shape;248;p19"/>
          <p:cNvSpPr txBox="1"/>
          <p:nvPr>
            <p:ph idx="2" type="subTitle"/>
          </p:nvPr>
        </p:nvSpPr>
        <p:spPr>
          <a:xfrm>
            <a:off x="1376106" y="1728622"/>
            <a:ext cx="2967000" cy="1027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49" name="Google Shape;249;p19"/>
          <p:cNvSpPr txBox="1"/>
          <p:nvPr>
            <p:ph idx="3" type="subTitle"/>
          </p:nvPr>
        </p:nvSpPr>
        <p:spPr>
          <a:xfrm>
            <a:off x="5225632" y="1728622"/>
            <a:ext cx="2967000" cy="1027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50" name="Google Shape;250;p19"/>
          <p:cNvSpPr txBox="1"/>
          <p:nvPr>
            <p:ph idx="4" type="subTitle"/>
          </p:nvPr>
        </p:nvSpPr>
        <p:spPr>
          <a:xfrm>
            <a:off x="1376105" y="3427925"/>
            <a:ext cx="2967000" cy="1027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51" name="Google Shape;251;p19"/>
          <p:cNvSpPr txBox="1"/>
          <p:nvPr>
            <p:ph idx="5" type="subTitle"/>
          </p:nvPr>
        </p:nvSpPr>
        <p:spPr>
          <a:xfrm>
            <a:off x="5225632" y="3427935"/>
            <a:ext cx="2967000" cy="1027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52" name="Google Shape;252;p19"/>
          <p:cNvSpPr txBox="1"/>
          <p:nvPr>
            <p:ph idx="6" type="subTitle"/>
          </p:nvPr>
        </p:nvSpPr>
        <p:spPr>
          <a:xfrm>
            <a:off x="1376105" y="2902018"/>
            <a:ext cx="2967000" cy="5259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Raleway"/>
              <a:buNone/>
              <a:defRPr b="1" sz="1800">
                <a:solidFill>
                  <a:schemeClr val="dk1"/>
                </a:solidFill>
                <a:latin typeface="Roboto Mono"/>
                <a:ea typeface="Roboto Mono"/>
                <a:cs typeface="Roboto Mono"/>
                <a:sym typeface="Roboto Mono"/>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253" name="Google Shape;253;p19"/>
          <p:cNvSpPr txBox="1"/>
          <p:nvPr>
            <p:ph idx="7" type="subTitle"/>
          </p:nvPr>
        </p:nvSpPr>
        <p:spPr>
          <a:xfrm>
            <a:off x="5225630" y="1202722"/>
            <a:ext cx="2967000" cy="5259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Raleway"/>
              <a:buNone/>
              <a:defRPr b="1" sz="1800">
                <a:solidFill>
                  <a:schemeClr val="dk1"/>
                </a:solidFill>
                <a:latin typeface="Roboto Mono"/>
                <a:ea typeface="Roboto Mono"/>
                <a:cs typeface="Roboto Mono"/>
                <a:sym typeface="Roboto Mono"/>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254" name="Google Shape;254;p19"/>
          <p:cNvSpPr txBox="1"/>
          <p:nvPr>
            <p:ph idx="8" type="subTitle"/>
          </p:nvPr>
        </p:nvSpPr>
        <p:spPr>
          <a:xfrm>
            <a:off x="5225630" y="2902018"/>
            <a:ext cx="2967000" cy="5259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Raleway"/>
              <a:buNone/>
              <a:defRPr b="1" sz="1800">
                <a:solidFill>
                  <a:schemeClr val="dk1"/>
                </a:solidFill>
                <a:latin typeface="Roboto Mono"/>
                <a:ea typeface="Roboto Mono"/>
                <a:cs typeface="Roboto Mono"/>
                <a:sym typeface="Roboto Mono"/>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grpSp>
        <p:nvGrpSpPr>
          <p:cNvPr id="255" name="Google Shape;255;p19"/>
          <p:cNvGrpSpPr/>
          <p:nvPr/>
        </p:nvGrpSpPr>
        <p:grpSpPr>
          <a:xfrm>
            <a:off x="0" y="-779345"/>
            <a:ext cx="10830025" cy="6702190"/>
            <a:chOff x="0" y="-779345"/>
            <a:chExt cx="10830025" cy="6702190"/>
          </a:xfrm>
        </p:grpSpPr>
        <p:grpSp>
          <p:nvGrpSpPr>
            <p:cNvPr id="256" name="Google Shape;256;p19"/>
            <p:cNvGrpSpPr/>
            <p:nvPr/>
          </p:nvGrpSpPr>
          <p:grpSpPr>
            <a:xfrm>
              <a:off x="6659156" y="-779345"/>
              <a:ext cx="1477240" cy="1477240"/>
              <a:chOff x="6608639" y="-1023350"/>
              <a:chExt cx="1809900" cy="1809900"/>
            </a:xfrm>
          </p:grpSpPr>
          <p:sp>
            <p:nvSpPr>
              <p:cNvPr id="257" name="Google Shape;257;p19"/>
              <p:cNvSpPr/>
              <p:nvPr/>
            </p:nvSpPr>
            <p:spPr>
              <a:xfrm rot="10800000">
                <a:off x="6608639" y="-1023350"/>
                <a:ext cx="1809900" cy="1809900"/>
              </a:xfrm>
              <a:prstGeom prst="arc">
                <a:avLst>
                  <a:gd fmla="val 10795991" name="adj1"/>
                  <a:gd fmla="val 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58" name="Google Shape;258;p19"/>
              <p:cNvSpPr/>
              <p:nvPr/>
            </p:nvSpPr>
            <p:spPr>
              <a:xfrm rot="10800000">
                <a:off x="6744389" y="-887820"/>
                <a:ext cx="1538400" cy="1538700"/>
              </a:xfrm>
              <a:prstGeom prst="arc">
                <a:avLst>
                  <a:gd fmla="val 10795991" name="adj1"/>
                  <a:gd fmla="val 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59" name="Google Shape;259;p19"/>
              <p:cNvSpPr/>
              <p:nvPr/>
            </p:nvSpPr>
            <p:spPr>
              <a:xfrm rot="10800000">
                <a:off x="6887939" y="-744225"/>
                <a:ext cx="1251300" cy="1251300"/>
              </a:xfrm>
              <a:prstGeom prst="arc">
                <a:avLst>
                  <a:gd fmla="val 10795991" name="adj1"/>
                  <a:gd fmla="val 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cxnSp>
          <p:nvCxnSpPr>
            <p:cNvPr id="260" name="Google Shape;260;p19"/>
            <p:cNvCxnSpPr/>
            <p:nvPr/>
          </p:nvCxnSpPr>
          <p:spPr>
            <a:xfrm>
              <a:off x="8418925" y="535000"/>
              <a:ext cx="2411100" cy="0"/>
            </a:xfrm>
            <a:prstGeom prst="straightConnector1">
              <a:avLst/>
            </a:prstGeom>
            <a:noFill/>
            <a:ln cap="flat" cmpd="sng" w="19050">
              <a:solidFill>
                <a:schemeClr val="dk1"/>
              </a:solidFill>
              <a:prstDash val="solid"/>
              <a:round/>
              <a:headEnd len="med" w="med" type="oval"/>
              <a:tailEnd len="med" w="med" type="none"/>
            </a:ln>
          </p:spPr>
        </p:cxnSp>
        <p:cxnSp>
          <p:nvCxnSpPr>
            <p:cNvPr id="261" name="Google Shape;261;p19"/>
            <p:cNvCxnSpPr/>
            <p:nvPr/>
          </p:nvCxnSpPr>
          <p:spPr>
            <a:xfrm>
              <a:off x="0" y="4608500"/>
              <a:ext cx="1441800" cy="0"/>
            </a:xfrm>
            <a:prstGeom prst="straightConnector1">
              <a:avLst/>
            </a:prstGeom>
            <a:noFill/>
            <a:ln cap="flat" cmpd="sng" w="19050">
              <a:solidFill>
                <a:schemeClr val="dk1"/>
              </a:solidFill>
              <a:prstDash val="dash"/>
              <a:round/>
              <a:headEnd len="med" w="med" type="none"/>
              <a:tailEnd len="med" w="med" type="none"/>
            </a:ln>
          </p:spPr>
        </p:cxnSp>
        <p:grpSp>
          <p:nvGrpSpPr>
            <p:cNvPr id="262" name="Google Shape;262;p19"/>
            <p:cNvGrpSpPr/>
            <p:nvPr/>
          </p:nvGrpSpPr>
          <p:grpSpPr>
            <a:xfrm rot="10800000">
              <a:off x="3833381" y="4445605"/>
              <a:ext cx="1477240" cy="1477240"/>
              <a:chOff x="982536" y="-1023350"/>
              <a:chExt cx="1809900" cy="1809900"/>
            </a:xfrm>
          </p:grpSpPr>
          <p:sp>
            <p:nvSpPr>
              <p:cNvPr id="263" name="Google Shape;263;p19"/>
              <p:cNvSpPr/>
              <p:nvPr/>
            </p:nvSpPr>
            <p:spPr>
              <a:xfrm rot="10800000">
                <a:off x="982536" y="-1023350"/>
                <a:ext cx="1809900" cy="1809900"/>
              </a:xfrm>
              <a:prstGeom prst="arc">
                <a:avLst>
                  <a:gd fmla="val 10795991" name="adj1"/>
                  <a:gd fmla="val 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64" name="Google Shape;264;p19"/>
              <p:cNvSpPr/>
              <p:nvPr/>
            </p:nvSpPr>
            <p:spPr>
              <a:xfrm rot="10800000">
                <a:off x="1118286" y="-887820"/>
                <a:ext cx="1538400" cy="1538700"/>
              </a:xfrm>
              <a:prstGeom prst="arc">
                <a:avLst>
                  <a:gd fmla="val 10795991" name="adj1"/>
                  <a:gd fmla="val 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65" name="Google Shape;265;p19"/>
              <p:cNvSpPr/>
              <p:nvPr/>
            </p:nvSpPr>
            <p:spPr>
              <a:xfrm rot="10800000">
                <a:off x="1261836" y="-744225"/>
                <a:ext cx="1251300" cy="1251300"/>
              </a:xfrm>
              <a:prstGeom prst="arc">
                <a:avLst>
                  <a:gd fmla="val 10795991" name="adj1"/>
                  <a:gd fmla="val 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grpSp>
      <p:grpSp>
        <p:nvGrpSpPr>
          <p:cNvPr id="266" name="Google Shape;266;p19"/>
          <p:cNvGrpSpPr/>
          <p:nvPr/>
        </p:nvGrpSpPr>
        <p:grpSpPr>
          <a:xfrm>
            <a:off x="-7" y="3776376"/>
            <a:ext cx="694112" cy="679351"/>
            <a:chOff x="2262249" y="1569060"/>
            <a:chExt cx="816890" cy="799425"/>
          </a:xfrm>
        </p:grpSpPr>
        <p:sp>
          <p:nvSpPr>
            <p:cNvPr id="267" name="Google Shape;267;p19"/>
            <p:cNvSpPr/>
            <p:nvPr/>
          </p:nvSpPr>
          <p:spPr>
            <a:xfrm>
              <a:off x="2289214" y="1572232"/>
              <a:ext cx="789925" cy="789908"/>
            </a:xfrm>
            <a:custGeom>
              <a:rect b="b" l="l" r="r" t="t"/>
              <a:pathLst>
                <a:path extrusionOk="0" h="498" w="498">
                  <a:moveTo>
                    <a:pt x="479" y="154"/>
                  </a:moveTo>
                  <a:cubicBezTo>
                    <a:pt x="496" y="194"/>
                    <a:pt x="501" y="237"/>
                    <a:pt x="496" y="281"/>
                  </a:cubicBezTo>
                  <a:cubicBezTo>
                    <a:pt x="490" y="324"/>
                    <a:pt x="473" y="366"/>
                    <a:pt x="447" y="401"/>
                  </a:cubicBezTo>
                  <a:cubicBezTo>
                    <a:pt x="420" y="435"/>
                    <a:pt x="385" y="462"/>
                    <a:pt x="345" y="479"/>
                  </a:cubicBezTo>
                  <a:cubicBezTo>
                    <a:pt x="304" y="496"/>
                    <a:pt x="261" y="502"/>
                    <a:pt x="218" y="496"/>
                  </a:cubicBezTo>
                  <a:cubicBezTo>
                    <a:pt x="174" y="491"/>
                    <a:pt x="132" y="473"/>
                    <a:pt x="98" y="447"/>
                  </a:cubicBezTo>
                  <a:cubicBezTo>
                    <a:pt x="63" y="420"/>
                    <a:pt x="37" y="385"/>
                    <a:pt x="20" y="345"/>
                  </a:cubicBezTo>
                  <a:cubicBezTo>
                    <a:pt x="3" y="304"/>
                    <a:pt x="-3" y="261"/>
                    <a:pt x="3" y="218"/>
                  </a:cubicBezTo>
                  <a:cubicBezTo>
                    <a:pt x="8" y="174"/>
                    <a:pt x="25" y="132"/>
                    <a:pt x="52" y="98"/>
                  </a:cubicBezTo>
                  <a:cubicBezTo>
                    <a:pt x="78" y="63"/>
                    <a:pt x="113" y="37"/>
                    <a:pt x="154" y="20"/>
                  </a:cubicBezTo>
                  <a:cubicBezTo>
                    <a:pt x="194" y="3"/>
                    <a:pt x="238" y="-3"/>
                    <a:pt x="281" y="3"/>
                  </a:cubicBezTo>
                  <a:cubicBezTo>
                    <a:pt x="325" y="8"/>
                    <a:pt x="366" y="25"/>
                    <a:pt x="401" y="52"/>
                  </a:cubicBezTo>
                  <a:cubicBezTo>
                    <a:pt x="435" y="78"/>
                    <a:pt x="462" y="113"/>
                    <a:pt x="479" y="154"/>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8" name="Google Shape;268;p19"/>
            <p:cNvSpPr/>
            <p:nvPr/>
          </p:nvSpPr>
          <p:spPr>
            <a:xfrm>
              <a:off x="2262249" y="1569060"/>
              <a:ext cx="801028" cy="799425"/>
            </a:xfrm>
            <a:custGeom>
              <a:rect b="b" l="l" r="r" t="t"/>
              <a:pathLst>
                <a:path extrusionOk="0" h="504" w="505">
                  <a:moveTo>
                    <a:pt x="252" y="504"/>
                  </a:moveTo>
                  <a:cubicBezTo>
                    <a:pt x="113" y="504"/>
                    <a:pt x="0" y="391"/>
                    <a:pt x="0" y="252"/>
                  </a:cubicBezTo>
                  <a:cubicBezTo>
                    <a:pt x="0" y="113"/>
                    <a:pt x="113" y="0"/>
                    <a:pt x="252" y="0"/>
                  </a:cubicBezTo>
                  <a:cubicBezTo>
                    <a:pt x="390" y="0"/>
                    <a:pt x="505" y="113"/>
                    <a:pt x="505" y="252"/>
                  </a:cubicBezTo>
                  <a:cubicBezTo>
                    <a:pt x="505" y="391"/>
                    <a:pt x="391" y="504"/>
                    <a:pt x="252" y="504"/>
                  </a:cubicBezTo>
                  <a:moveTo>
                    <a:pt x="252" y="6"/>
                  </a:moveTo>
                  <a:cubicBezTo>
                    <a:pt x="117" y="6"/>
                    <a:pt x="7" y="116"/>
                    <a:pt x="7" y="252"/>
                  </a:cubicBezTo>
                  <a:cubicBezTo>
                    <a:pt x="7" y="387"/>
                    <a:pt x="116" y="497"/>
                    <a:pt x="252" y="497"/>
                  </a:cubicBezTo>
                  <a:cubicBezTo>
                    <a:pt x="387" y="497"/>
                    <a:pt x="498" y="387"/>
                    <a:pt x="498" y="252"/>
                  </a:cubicBezTo>
                  <a:cubicBezTo>
                    <a:pt x="498" y="116"/>
                    <a:pt x="388" y="6"/>
                    <a:pt x="252" y="6"/>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269" name="Google Shape;269;p19"/>
            <p:cNvSpPr/>
            <p:nvPr/>
          </p:nvSpPr>
          <p:spPr>
            <a:xfrm>
              <a:off x="2414524" y="1806984"/>
              <a:ext cx="228412" cy="328335"/>
            </a:xfrm>
            <a:custGeom>
              <a:rect b="b" l="l" r="r" t="t"/>
              <a:pathLst>
                <a:path extrusionOk="0" h="207" w="144">
                  <a:moveTo>
                    <a:pt x="4" y="105"/>
                  </a:moveTo>
                  <a:lnTo>
                    <a:pt x="16" y="0"/>
                  </a:lnTo>
                  <a:lnTo>
                    <a:pt x="137" y="0"/>
                  </a:lnTo>
                  <a:lnTo>
                    <a:pt x="137" y="36"/>
                  </a:lnTo>
                  <a:lnTo>
                    <a:pt x="55" y="36"/>
                  </a:lnTo>
                  <a:lnTo>
                    <a:pt x="51" y="77"/>
                  </a:lnTo>
                  <a:cubicBezTo>
                    <a:pt x="54" y="75"/>
                    <a:pt x="59" y="74"/>
                    <a:pt x="64" y="72"/>
                  </a:cubicBezTo>
                  <a:cubicBezTo>
                    <a:pt x="70" y="70"/>
                    <a:pt x="75" y="70"/>
                    <a:pt x="80" y="70"/>
                  </a:cubicBezTo>
                  <a:cubicBezTo>
                    <a:pt x="101" y="70"/>
                    <a:pt x="117" y="76"/>
                    <a:pt x="127" y="88"/>
                  </a:cubicBezTo>
                  <a:cubicBezTo>
                    <a:pt x="138" y="100"/>
                    <a:pt x="144" y="117"/>
                    <a:pt x="144" y="138"/>
                  </a:cubicBezTo>
                  <a:cubicBezTo>
                    <a:pt x="144" y="152"/>
                    <a:pt x="141" y="163"/>
                    <a:pt x="135" y="174"/>
                  </a:cubicBezTo>
                  <a:cubicBezTo>
                    <a:pt x="129" y="184"/>
                    <a:pt x="121" y="193"/>
                    <a:pt x="110" y="199"/>
                  </a:cubicBezTo>
                  <a:cubicBezTo>
                    <a:pt x="100" y="205"/>
                    <a:pt x="87" y="207"/>
                    <a:pt x="73" y="207"/>
                  </a:cubicBezTo>
                  <a:cubicBezTo>
                    <a:pt x="60" y="207"/>
                    <a:pt x="48" y="205"/>
                    <a:pt x="37" y="200"/>
                  </a:cubicBezTo>
                  <a:cubicBezTo>
                    <a:pt x="25" y="194"/>
                    <a:pt x="16" y="187"/>
                    <a:pt x="10" y="178"/>
                  </a:cubicBezTo>
                  <a:cubicBezTo>
                    <a:pt x="4" y="169"/>
                    <a:pt x="0" y="158"/>
                    <a:pt x="0" y="146"/>
                  </a:cubicBezTo>
                  <a:lnTo>
                    <a:pt x="48" y="146"/>
                  </a:lnTo>
                  <a:cubicBezTo>
                    <a:pt x="49" y="154"/>
                    <a:pt x="51" y="160"/>
                    <a:pt x="55" y="164"/>
                  </a:cubicBezTo>
                  <a:cubicBezTo>
                    <a:pt x="60" y="169"/>
                    <a:pt x="65" y="171"/>
                    <a:pt x="73" y="171"/>
                  </a:cubicBezTo>
                  <a:cubicBezTo>
                    <a:pt x="89" y="171"/>
                    <a:pt x="97" y="159"/>
                    <a:pt x="97" y="135"/>
                  </a:cubicBezTo>
                  <a:cubicBezTo>
                    <a:pt x="97" y="113"/>
                    <a:pt x="87" y="102"/>
                    <a:pt x="67" y="102"/>
                  </a:cubicBezTo>
                  <a:cubicBezTo>
                    <a:pt x="56" y="102"/>
                    <a:pt x="48" y="106"/>
                    <a:pt x="42" y="113"/>
                  </a:cubicBezTo>
                  <a:lnTo>
                    <a:pt x="5" y="104"/>
                  </a:lnTo>
                  <a:lnTo>
                    <a:pt x="4" y="105"/>
                  </a:lnTo>
                  <a:close/>
                </a:path>
              </a:pathLst>
            </a:custGeom>
            <a:solidFill>
              <a:schemeClr val="dk1"/>
            </a:solidFill>
            <a:ln>
              <a:noFill/>
            </a:ln>
          </p:spPr>
          <p:txBody>
            <a:bodyPr anchorCtr="1" anchor="ctr" bIns="29500" lIns="90000" spcFirstLastPara="1" rIns="90000" wrap="square" tIns="295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270" name="Google Shape;270;p19"/>
            <p:cNvSpPr/>
            <p:nvPr/>
          </p:nvSpPr>
          <p:spPr>
            <a:xfrm>
              <a:off x="2681005" y="1800639"/>
              <a:ext cx="274412" cy="336266"/>
            </a:xfrm>
            <a:custGeom>
              <a:rect b="b" l="l" r="r" t="t"/>
              <a:pathLst>
                <a:path extrusionOk="0" h="212" w="173">
                  <a:moveTo>
                    <a:pt x="173" y="183"/>
                  </a:moveTo>
                  <a:cubicBezTo>
                    <a:pt x="165" y="192"/>
                    <a:pt x="154" y="199"/>
                    <a:pt x="139" y="204"/>
                  </a:cubicBezTo>
                  <a:cubicBezTo>
                    <a:pt x="124" y="209"/>
                    <a:pt x="109" y="212"/>
                    <a:pt x="91" y="212"/>
                  </a:cubicBezTo>
                  <a:cubicBezTo>
                    <a:pt x="64" y="212"/>
                    <a:pt x="42" y="204"/>
                    <a:pt x="26" y="187"/>
                  </a:cubicBezTo>
                  <a:cubicBezTo>
                    <a:pt x="10" y="171"/>
                    <a:pt x="1" y="148"/>
                    <a:pt x="0" y="118"/>
                  </a:cubicBezTo>
                  <a:lnTo>
                    <a:pt x="0" y="101"/>
                  </a:lnTo>
                  <a:cubicBezTo>
                    <a:pt x="0" y="80"/>
                    <a:pt x="4" y="63"/>
                    <a:pt x="11" y="47"/>
                  </a:cubicBezTo>
                  <a:cubicBezTo>
                    <a:pt x="18" y="32"/>
                    <a:pt x="28" y="21"/>
                    <a:pt x="41" y="13"/>
                  </a:cubicBezTo>
                  <a:cubicBezTo>
                    <a:pt x="55" y="4"/>
                    <a:pt x="70" y="0"/>
                    <a:pt x="88" y="0"/>
                  </a:cubicBezTo>
                  <a:cubicBezTo>
                    <a:pt x="113" y="0"/>
                    <a:pt x="132" y="6"/>
                    <a:pt x="147" y="18"/>
                  </a:cubicBezTo>
                  <a:cubicBezTo>
                    <a:pt x="161" y="29"/>
                    <a:pt x="170" y="47"/>
                    <a:pt x="172" y="70"/>
                  </a:cubicBezTo>
                  <a:lnTo>
                    <a:pt x="124" y="70"/>
                  </a:lnTo>
                  <a:cubicBezTo>
                    <a:pt x="123" y="59"/>
                    <a:pt x="119" y="50"/>
                    <a:pt x="113" y="46"/>
                  </a:cubicBezTo>
                  <a:cubicBezTo>
                    <a:pt x="108" y="41"/>
                    <a:pt x="100" y="38"/>
                    <a:pt x="89" y="38"/>
                  </a:cubicBezTo>
                  <a:cubicBezTo>
                    <a:pt x="77" y="38"/>
                    <a:pt x="67" y="43"/>
                    <a:pt x="60" y="54"/>
                  </a:cubicBezTo>
                  <a:cubicBezTo>
                    <a:pt x="54" y="65"/>
                    <a:pt x="50" y="80"/>
                    <a:pt x="50" y="99"/>
                  </a:cubicBezTo>
                  <a:lnTo>
                    <a:pt x="50" y="112"/>
                  </a:lnTo>
                  <a:cubicBezTo>
                    <a:pt x="50" y="132"/>
                    <a:pt x="54" y="148"/>
                    <a:pt x="61" y="158"/>
                  </a:cubicBezTo>
                  <a:cubicBezTo>
                    <a:pt x="68" y="168"/>
                    <a:pt x="79" y="173"/>
                    <a:pt x="94" y="173"/>
                  </a:cubicBezTo>
                  <a:cubicBezTo>
                    <a:pt x="107" y="173"/>
                    <a:pt x="116" y="170"/>
                    <a:pt x="123" y="165"/>
                  </a:cubicBezTo>
                  <a:lnTo>
                    <a:pt x="123" y="133"/>
                  </a:lnTo>
                  <a:lnTo>
                    <a:pt x="88" y="133"/>
                  </a:lnTo>
                  <a:lnTo>
                    <a:pt x="88" y="99"/>
                  </a:lnTo>
                  <a:lnTo>
                    <a:pt x="172" y="99"/>
                  </a:lnTo>
                  <a:lnTo>
                    <a:pt x="172" y="183"/>
                  </a:lnTo>
                  <a:lnTo>
                    <a:pt x="173" y="183"/>
                  </a:lnTo>
                  <a:close/>
                </a:path>
              </a:pathLst>
            </a:custGeom>
            <a:solidFill>
              <a:schemeClr val="dk1"/>
            </a:solidFill>
            <a:ln>
              <a:noFill/>
            </a:ln>
          </p:spPr>
          <p:txBody>
            <a:bodyPr anchorCtr="1" anchor="ctr" bIns="31300" lIns="90000" spcFirstLastPara="1" rIns="90000" wrap="square" tIns="313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271" name="Shape 271"/>
        <p:cNvGrpSpPr/>
        <p:nvPr/>
      </p:nvGrpSpPr>
      <p:grpSpPr>
        <a:xfrm>
          <a:off x="0" y="0"/>
          <a:ext cx="0" cy="0"/>
          <a:chOff x="0" y="0"/>
          <a:chExt cx="0" cy="0"/>
        </a:xfrm>
      </p:grpSpPr>
      <p:sp>
        <p:nvSpPr>
          <p:cNvPr id="272" name="Google Shape;272;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73" name="Google Shape;273;p20"/>
          <p:cNvSpPr txBox="1"/>
          <p:nvPr>
            <p:ph idx="1" type="subTitle"/>
          </p:nvPr>
        </p:nvSpPr>
        <p:spPr>
          <a:xfrm>
            <a:off x="719861" y="1726213"/>
            <a:ext cx="2459100" cy="1055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74" name="Google Shape;274;p20"/>
          <p:cNvSpPr txBox="1"/>
          <p:nvPr>
            <p:ph idx="2" type="subTitle"/>
          </p:nvPr>
        </p:nvSpPr>
        <p:spPr>
          <a:xfrm>
            <a:off x="3342450" y="1726213"/>
            <a:ext cx="2459100" cy="1055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75" name="Google Shape;275;p20"/>
          <p:cNvSpPr txBox="1"/>
          <p:nvPr>
            <p:ph idx="3" type="subTitle"/>
          </p:nvPr>
        </p:nvSpPr>
        <p:spPr>
          <a:xfrm>
            <a:off x="5964439" y="1726213"/>
            <a:ext cx="2459700" cy="1055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76" name="Google Shape;276;p20"/>
          <p:cNvSpPr txBox="1"/>
          <p:nvPr>
            <p:ph idx="4" type="subTitle"/>
          </p:nvPr>
        </p:nvSpPr>
        <p:spPr>
          <a:xfrm>
            <a:off x="719861" y="3427325"/>
            <a:ext cx="2459100" cy="1055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77" name="Google Shape;277;p20"/>
          <p:cNvSpPr txBox="1"/>
          <p:nvPr>
            <p:ph idx="5" type="subTitle"/>
          </p:nvPr>
        </p:nvSpPr>
        <p:spPr>
          <a:xfrm>
            <a:off x="3342450" y="3427325"/>
            <a:ext cx="2459100" cy="1055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78" name="Google Shape;278;p20"/>
          <p:cNvSpPr txBox="1"/>
          <p:nvPr>
            <p:ph idx="6" type="subTitle"/>
          </p:nvPr>
        </p:nvSpPr>
        <p:spPr>
          <a:xfrm>
            <a:off x="5964739" y="3427325"/>
            <a:ext cx="2459100" cy="1055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79" name="Google Shape;279;p20"/>
          <p:cNvSpPr txBox="1"/>
          <p:nvPr>
            <p:ph idx="7" type="subTitle"/>
          </p:nvPr>
        </p:nvSpPr>
        <p:spPr>
          <a:xfrm>
            <a:off x="719861" y="1066825"/>
            <a:ext cx="2459100" cy="661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leway"/>
              <a:buNone/>
              <a:defRPr b="1" sz="1800">
                <a:solidFill>
                  <a:schemeClr val="dk1"/>
                </a:solidFill>
                <a:latin typeface="Roboto Mono"/>
                <a:ea typeface="Roboto Mono"/>
                <a:cs typeface="Roboto Mono"/>
                <a:sym typeface="Roboto Mono"/>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280" name="Google Shape;280;p20"/>
          <p:cNvSpPr txBox="1"/>
          <p:nvPr>
            <p:ph idx="8" type="subTitle"/>
          </p:nvPr>
        </p:nvSpPr>
        <p:spPr>
          <a:xfrm>
            <a:off x="3342450" y="1066825"/>
            <a:ext cx="2459100" cy="661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leway"/>
              <a:buNone/>
              <a:defRPr b="1" sz="1800">
                <a:solidFill>
                  <a:schemeClr val="dk1"/>
                </a:solidFill>
                <a:latin typeface="Roboto Mono"/>
                <a:ea typeface="Roboto Mono"/>
                <a:cs typeface="Roboto Mono"/>
                <a:sym typeface="Roboto Mono"/>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281" name="Google Shape;281;p20"/>
          <p:cNvSpPr txBox="1"/>
          <p:nvPr>
            <p:ph idx="9" type="subTitle"/>
          </p:nvPr>
        </p:nvSpPr>
        <p:spPr>
          <a:xfrm>
            <a:off x="5964439" y="1066825"/>
            <a:ext cx="2459700" cy="661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leway"/>
              <a:buNone/>
              <a:defRPr b="1" sz="1800">
                <a:solidFill>
                  <a:schemeClr val="dk1"/>
                </a:solidFill>
                <a:latin typeface="Roboto Mono"/>
                <a:ea typeface="Roboto Mono"/>
                <a:cs typeface="Roboto Mono"/>
                <a:sym typeface="Roboto Mono"/>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282" name="Google Shape;282;p20"/>
          <p:cNvSpPr txBox="1"/>
          <p:nvPr>
            <p:ph idx="13" type="subTitle"/>
          </p:nvPr>
        </p:nvSpPr>
        <p:spPr>
          <a:xfrm>
            <a:off x="719861" y="2763475"/>
            <a:ext cx="2459100" cy="661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leway"/>
              <a:buNone/>
              <a:defRPr b="1" sz="1800">
                <a:solidFill>
                  <a:schemeClr val="dk1"/>
                </a:solidFill>
                <a:latin typeface="Roboto Mono"/>
                <a:ea typeface="Roboto Mono"/>
                <a:cs typeface="Roboto Mono"/>
                <a:sym typeface="Roboto Mono"/>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283" name="Google Shape;283;p20"/>
          <p:cNvSpPr txBox="1"/>
          <p:nvPr>
            <p:ph idx="14" type="subTitle"/>
          </p:nvPr>
        </p:nvSpPr>
        <p:spPr>
          <a:xfrm>
            <a:off x="3342450" y="2763475"/>
            <a:ext cx="2459100" cy="661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leway"/>
              <a:buNone/>
              <a:defRPr b="1" sz="1800">
                <a:solidFill>
                  <a:schemeClr val="dk1"/>
                </a:solidFill>
                <a:latin typeface="Roboto Mono"/>
                <a:ea typeface="Roboto Mono"/>
                <a:cs typeface="Roboto Mono"/>
                <a:sym typeface="Roboto Mono"/>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284" name="Google Shape;284;p20"/>
          <p:cNvSpPr txBox="1"/>
          <p:nvPr>
            <p:ph idx="15" type="subTitle"/>
          </p:nvPr>
        </p:nvSpPr>
        <p:spPr>
          <a:xfrm>
            <a:off x="5964739" y="2763475"/>
            <a:ext cx="2459100" cy="661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leway"/>
              <a:buNone/>
              <a:defRPr b="1" sz="1800">
                <a:solidFill>
                  <a:schemeClr val="dk1"/>
                </a:solidFill>
                <a:latin typeface="Roboto Mono"/>
                <a:ea typeface="Roboto Mono"/>
                <a:cs typeface="Roboto Mono"/>
                <a:sym typeface="Roboto Mono"/>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grpSp>
        <p:nvGrpSpPr>
          <p:cNvPr id="285" name="Google Shape;285;p20"/>
          <p:cNvGrpSpPr/>
          <p:nvPr/>
        </p:nvGrpSpPr>
        <p:grpSpPr>
          <a:xfrm>
            <a:off x="-1231069" y="-779345"/>
            <a:ext cx="11101769" cy="5751590"/>
            <a:chOff x="-1231069" y="-779345"/>
            <a:chExt cx="11101769" cy="5751590"/>
          </a:xfrm>
        </p:grpSpPr>
        <p:grpSp>
          <p:nvGrpSpPr>
            <p:cNvPr id="286" name="Google Shape;286;p20"/>
            <p:cNvGrpSpPr/>
            <p:nvPr/>
          </p:nvGrpSpPr>
          <p:grpSpPr>
            <a:xfrm>
              <a:off x="-1231069" y="-779345"/>
              <a:ext cx="10858619" cy="5751590"/>
              <a:chOff x="-1231069" y="-779345"/>
              <a:chExt cx="10858619" cy="5751590"/>
            </a:xfrm>
          </p:grpSpPr>
          <p:grpSp>
            <p:nvGrpSpPr>
              <p:cNvPr id="287" name="Google Shape;287;p20"/>
              <p:cNvGrpSpPr/>
              <p:nvPr/>
            </p:nvGrpSpPr>
            <p:grpSpPr>
              <a:xfrm flipH="1">
                <a:off x="8150310" y="-779345"/>
                <a:ext cx="1477240" cy="1477240"/>
                <a:chOff x="3667050" y="-1023350"/>
                <a:chExt cx="1809900" cy="1809900"/>
              </a:xfrm>
            </p:grpSpPr>
            <p:sp>
              <p:nvSpPr>
                <p:cNvPr id="288" name="Google Shape;288;p20"/>
                <p:cNvSpPr/>
                <p:nvPr/>
              </p:nvSpPr>
              <p:spPr>
                <a:xfrm rot="10800000">
                  <a:off x="3667050" y="-1023350"/>
                  <a:ext cx="1809900" cy="1809900"/>
                </a:xfrm>
                <a:prstGeom prst="arc">
                  <a:avLst>
                    <a:gd fmla="val 10795991" name="adj1"/>
                    <a:gd fmla="val 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89" name="Google Shape;289;p20"/>
                <p:cNvSpPr/>
                <p:nvPr/>
              </p:nvSpPr>
              <p:spPr>
                <a:xfrm rot="10800000">
                  <a:off x="3802800" y="-887820"/>
                  <a:ext cx="1538400" cy="1538700"/>
                </a:xfrm>
                <a:prstGeom prst="arc">
                  <a:avLst>
                    <a:gd fmla="val 10795991" name="adj1"/>
                    <a:gd fmla="val 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90" name="Google Shape;290;p20"/>
                <p:cNvSpPr/>
                <p:nvPr/>
              </p:nvSpPr>
              <p:spPr>
                <a:xfrm rot="10800000">
                  <a:off x="3946350" y="-744225"/>
                  <a:ext cx="1251300" cy="1251300"/>
                </a:xfrm>
                <a:prstGeom prst="arc">
                  <a:avLst>
                    <a:gd fmla="val 10795991" name="adj1"/>
                    <a:gd fmla="val 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cxnSp>
            <p:nvCxnSpPr>
              <p:cNvPr id="291" name="Google Shape;291;p20"/>
              <p:cNvCxnSpPr/>
              <p:nvPr/>
            </p:nvCxnSpPr>
            <p:spPr>
              <a:xfrm rot="10800000">
                <a:off x="-1231069" y="535000"/>
                <a:ext cx="2411100" cy="0"/>
              </a:xfrm>
              <a:prstGeom prst="straightConnector1">
                <a:avLst/>
              </a:prstGeom>
              <a:noFill/>
              <a:ln cap="flat" cmpd="sng" w="19050">
                <a:solidFill>
                  <a:schemeClr val="dk1"/>
                </a:solidFill>
                <a:prstDash val="solid"/>
                <a:round/>
                <a:headEnd len="med" w="med" type="oval"/>
                <a:tailEnd len="med" w="med" type="none"/>
              </a:ln>
            </p:spPr>
          </p:cxnSp>
          <p:grpSp>
            <p:nvGrpSpPr>
              <p:cNvPr id="292" name="Google Shape;292;p20"/>
              <p:cNvGrpSpPr/>
              <p:nvPr/>
            </p:nvGrpSpPr>
            <p:grpSpPr>
              <a:xfrm flipH="1" rot="-5400000">
                <a:off x="-764140" y="3495005"/>
                <a:ext cx="1477240" cy="1477240"/>
                <a:chOff x="3667050" y="-1023350"/>
                <a:chExt cx="1809900" cy="1809900"/>
              </a:xfrm>
            </p:grpSpPr>
            <p:sp>
              <p:nvSpPr>
                <p:cNvPr id="293" name="Google Shape;293;p20"/>
                <p:cNvSpPr/>
                <p:nvPr/>
              </p:nvSpPr>
              <p:spPr>
                <a:xfrm rot="10800000">
                  <a:off x="3667050" y="-1023350"/>
                  <a:ext cx="1809900" cy="1809900"/>
                </a:xfrm>
                <a:prstGeom prst="arc">
                  <a:avLst>
                    <a:gd fmla="val 10795991" name="adj1"/>
                    <a:gd fmla="val 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94" name="Google Shape;294;p20"/>
                <p:cNvSpPr/>
                <p:nvPr/>
              </p:nvSpPr>
              <p:spPr>
                <a:xfrm rot="10800000">
                  <a:off x="3802800" y="-887820"/>
                  <a:ext cx="1538400" cy="1538700"/>
                </a:xfrm>
                <a:prstGeom prst="arc">
                  <a:avLst>
                    <a:gd fmla="val 10795991" name="adj1"/>
                    <a:gd fmla="val 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95" name="Google Shape;295;p20"/>
                <p:cNvSpPr/>
                <p:nvPr/>
              </p:nvSpPr>
              <p:spPr>
                <a:xfrm rot="10800000">
                  <a:off x="3946350" y="-744225"/>
                  <a:ext cx="1251300" cy="1251300"/>
                </a:xfrm>
                <a:prstGeom prst="arc">
                  <a:avLst>
                    <a:gd fmla="val 10795991" name="adj1"/>
                    <a:gd fmla="val 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grpSp>
        <p:cxnSp>
          <p:nvCxnSpPr>
            <p:cNvPr id="296" name="Google Shape;296;p20"/>
            <p:cNvCxnSpPr/>
            <p:nvPr/>
          </p:nvCxnSpPr>
          <p:spPr>
            <a:xfrm>
              <a:off x="8428900" y="4608500"/>
              <a:ext cx="1441800" cy="0"/>
            </a:xfrm>
            <a:prstGeom prst="straightConnector1">
              <a:avLst/>
            </a:prstGeom>
            <a:noFill/>
            <a:ln cap="flat" cmpd="sng" w="19050">
              <a:solidFill>
                <a:schemeClr val="dk1"/>
              </a:solidFill>
              <a:prstDash val="dash"/>
              <a:round/>
              <a:headEnd len="med" w="med" type="none"/>
              <a:tailEnd len="med" w="med" type="none"/>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3"/>
          <p:cNvSpPr txBox="1"/>
          <p:nvPr>
            <p:ph type="title"/>
          </p:nvPr>
        </p:nvSpPr>
        <p:spPr>
          <a:xfrm>
            <a:off x="715100" y="2412812"/>
            <a:ext cx="4126800" cy="1459500"/>
          </a:xfrm>
          <a:prstGeom prst="rect">
            <a:avLst/>
          </a:prstGeom>
        </p:spPr>
        <p:txBody>
          <a:bodyPr anchorCtr="0" anchor="t" bIns="91425" lIns="91425" spcFirstLastPara="1" rIns="91425" wrap="square" tIns="91425">
            <a:noAutofit/>
          </a:bodyPr>
          <a:lstStyle>
            <a:lvl1pPr lvl="0">
              <a:spcBef>
                <a:spcPts val="0"/>
              </a:spcBef>
              <a:spcAft>
                <a:spcPts val="0"/>
              </a:spcAft>
              <a:buSzPts val="5000"/>
              <a:buNone/>
              <a:defRPr sz="4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p:txBody>
      </p:sp>
      <p:sp>
        <p:nvSpPr>
          <p:cNvPr id="24" name="Google Shape;24;p3"/>
          <p:cNvSpPr txBox="1"/>
          <p:nvPr>
            <p:ph hasCustomPrompt="1" idx="2" type="title"/>
          </p:nvPr>
        </p:nvSpPr>
        <p:spPr>
          <a:xfrm>
            <a:off x="715100" y="1271188"/>
            <a:ext cx="1089900" cy="10278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6000"/>
              <a:buNone/>
              <a:defRPr sz="5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grpSp>
        <p:nvGrpSpPr>
          <p:cNvPr id="25" name="Google Shape;25;p3"/>
          <p:cNvGrpSpPr/>
          <p:nvPr/>
        </p:nvGrpSpPr>
        <p:grpSpPr>
          <a:xfrm rot="10800000">
            <a:off x="-764725" y="535005"/>
            <a:ext cx="11180997" cy="4574595"/>
            <a:chOff x="-1274850" y="33905"/>
            <a:chExt cx="11180997" cy="4574595"/>
          </a:xfrm>
        </p:grpSpPr>
        <p:grpSp>
          <p:nvGrpSpPr>
            <p:cNvPr id="26" name="Google Shape;26;p3"/>
            <p:cNvGrpSpPr/>
            <p:nvPr/>
          </p:nvGrpSpPr>
          <p:grpSpPr>
            <a:xfrm rot="5400000">
              <a:off x="8428906" y="33905"/>
              <a:ext cx="1477240" cy="1477240"/>
              <a:chOff x="3667050" y="-1023350"/>
              <a:chExt cx="1809900" cy="1809900"/>
            </a:xfrm>
          </p:grpSpPr>
          <p:sp>
            <p:nvSpPr>
              <p:cNvPr id="27" name="Google Shape;27;p3"/>
              <p:cNvSpPr/>
              <p:nvPr/>
            </p:nvSpPr>
            <p:spPr>
              <a:xfrm rot="10800000">
                <a:off x="3667050" y="-1023350"/>
                <a:ext cx="1809900" cy="1809900"/>
              </a:xfrm>
              <a:prstGeom prst="arc">
                <a:avLst>
                  <a:gd fmla="val 10795991" name="adj1"/>
                  <a:gd fmla="val 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8" name="Google Shape;28;p3"/>
              <p:cNvSpPr/>
              <p:nvPr/>
            </p:nvSpPr>
            <p:spPr>
              <a:xfrm rot="10800000">
                <a:off x="3802800" y="-887820"/>
                <a:ext cx="1538400" cy="1538700"/>
              </a:xfrm>
              <a:prstGeom prst="arc">
                <a:avLst>
                  <a:gd fmla="val 10795991" name="adj1"/>
                  <a:gd fmla="val 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9" name="Google Shape;29;p3"/>
              <p:cNvSpPr/>
              <p:nvPr/>
            </p:nvSpPr>
            <p:spPr>
              <a:xfrm rot="10800000">
                <a:off x="3946350" y="-744225"/>
                <a:ext cx="1251300" cy="1251300"/>
              </a:xfrm>
              <a:prstGeom prst="arc">
                <a:avLst>
                  <a:gd fmla="val 10795991" name="adj1"/>
                  <a:gd fmla="val 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cxnSp>
          <p:nvCxnSpPr>
            <p:cNvPr id="30" name="Google Shape;30;p3"/>
            <p:cNvCxnSpPr/>
            <p:nvPr/>
          </p:nvCxnSpPr>
          <p:spPr>
            <a:xfrm rot="10800000">
              <a:off x="-1274850" y="535000"/>
              <a:ext cx="1985100" cy="0"/>
            </a:xfrm>
            <a:prstGeom prst="straightConnector1">
              <a:avLst/>
            </a:prstGeom>
            <a:noFill/>
            <a:ln cap="flat" cmpd="sng" w="19050">
              <a:solidFill>
                <a:schemeClr val="dk1"/>
              </a:solidFill>
              <a:prstDash val="solid"/>
              <a:round/>
              <a:headEnd len="med" w="med" type="oval"/>
              <a:tailEnd len="med" w="med" type="none"/>
            </a:ln>
          </p:spPr>
        </p:cxnSp>
        <p:cxnSp>
          <p:nvCxnSpPr>
            <p:cNvPr id="31" name="Google Shape;31;p3"/>
            <p:cNvCxnSpPr/>
            <p:nvPr/>
          </p:nvCxnSpPr>
          <p:spPr>
            <a:xfrm>
              <a:off x="7856375" y="4608500"/>
              <a:ext cx="1441800" cy="0"/>
            </a:xfrm>
            <a:prstGeom prst="straightConnector1">
              <a:avLst/>
            </a:prstGeom>
            <a:noFill/>
            <a:ln cap="flat" cmpd="sng" w="19050">
              <a:solidFill>
                <a:schemeClr val="dk1"/>
              </a:solidFill>
              <a:prstDash val="dash"/>
              <a:round/>
              <a:headEnd len="med" w="med" type="none"/>
              <a:tailEnd len="med" w="med" type="none"/>
            </a:ln>
          </p:spPr>
        </p:cxn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297" name="Shape 297"/>
        <p:cNvGrpSpPr/>
        <p:nvPr/>
      </p:nvGrpSpPr>
      <p:grpSpPr>
        <a:xfrm>
          <a:off x="0" y="0"/>
          <a:ext cx="0" cy="0"/>
          <a:chOff x="0" y="0"/>
          <a:chExt cx="0" cy="0"/>
        </a:xfrm>
      </p:grpSpPr>
      <p:sp>
        <p:nvSpPr>
          <p:cNvPr id="298" name="Google Shape;298;p21"/>
          <p:cNvSpPr txBox="1"/>
          <p:nvPr>
            <p:ph type="ctrTitle"/>
          </p:nvPr>
        </p:nvSpPr>
        <p:spPr>
          <a:xfrm>
            <a:off x="4049400" y="894425"/>
            <a:ext cx="4379400" cy="1056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5200"/>
              <a:buNone/>
              <a:defRPr sz="7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99" name="Google Shape;299;p21"/>
          <p:cNvSpPr txBox="1"/>
          <p:nvPr>
            <p:ph idx="1" type="subTitle"/>
          </p:nvPr>
        </p:nvSpPr>
        <p:spPr>
          <a:xfrm>
            <a:off x="4049500" y="1790250"/>
            <a:ext cx="4379400" cy="1103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300" name="Google Shape;300;p21"/>
          <p:cNvSpPr txBox="1"/>
          <p:nvPr/>
        </p:nvSpPr>
        <p:spPr>
          <a:xfrm>
            <a:off x="4049400" y="4131800"/>
            <a:ext cx="4379400" cy="4767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None/>
            </a:pPr>
            <a:r>
              <a:rPr lang="en" sz="1000">
                <a:solidFill>
                  <a:schemeClr val="dk1"/>
                </a:solidFill>
                <a:latin typeface="Roboto"/>
                <a:ea typeface="Roboto"/>
                <a:cs typeface="Roboto"/>
                <a:sym typeface="Roboto"/>
              </a:rPr>
              <a:t>CREDITS: This presentation template was created by </a:t>
            </a:r>
            <a:r>
              <a:rPr b="1" lang="en" sz="1000">
                <a:solidFill>
                  <a:schemeClr val="dk1"/>
                </a:solidFill>
                <a:uFill>
                  <a:noFill/>
                </a:uFill>
                <a:latin typeface="Roboto"/>
                <a:ea typeface="Roboto"/>
                <a:cs typeface="Roboto"/>
                <a:sym typeface="Roboto"/>
                <a:hlinkClick r:id="rId2">
                  <a:extLst>
                    <a:ext uri="{A12FA001-AC4F-418D-AE19-62706E023703}">
                      <ahyp:hlinkClr val="tx"/>
                    </a:ext>
                  </a:extLst>
                </a:hlinkClick>
              </a:rPr>
              <a:t>Slidesgo</a:t>
            </a:r>
            <a:r>
              <a:rPr lang="en" sz="1000">
                <a:solidFill>
                  <a:schemeClr val="dk1"/>
                </a:solidFill>
                <a:latin typeface="Roboto"/>
                <a:ea typeface="Roboto"/>
                <a:cs typeface="Roboto"/>
                <a:sym typeface="Roboto"/>
              </a:rPr>
              <a:t>, including icons by </a:t>
            </a:r>
            <a:r>
              <a:rPr b="1" lang="en" sz="1000">
                <a:solidFill>
                  <a:schemeClr val="dk1"/>
                </a:solidFill>
                <a:uFill>
                  <a:noFill/>
                </a:uFill>
                <a:latin typeface="Roboto"/>
                <a:ea typeface="Roboto"/>
                <a:cs typeface="Roboto"/>
                <a:sym typeface="Roboto"/>
                <a:hlinkClick r:id="rId3">
                  <a:extLst>
                    <a:ext uri="{A12FA001-AC4F-418D-AE19-62706E023703}">
                      <ahyp:hlinkClr val="tx"/>
                    </a:ext>
                  </a:extLst>
                </a:hlinkClick>
              </a:rPr>
              <a:t>Flaticon</a:t>
            </a:r>
            <a:r>
              <a:rPr lang="en" sz="1000">
                <a:solidFill>
                  <a:schemeClr val="dk1"/>
                </a:solidFill>
                <a:latin typeface="Roboto"/>
                <a:ea typeface="Roboto"/>
                <a:cs typeface="Roboto"/>
                <a:sym typeface="Roboto"/>
              </a:rPr>
              <a:t>, and infographics &amp; images by </a:t>
            </a:r>
            <a:r>
              <a:rPr b="1" lang="en" sz="1000">
                <a:solidFill>
                  <a:schemeClr val="dk1"/>
                </a:solidFill>
                <a:uFill>
                  <a:noFill/>
                </a:uFill>
                <a:latin typeface="Roboto"/>
                <a:ea typeface="Roboto"/>
                <a:cs typeface="Roboto"/>
                <a:sym typeface="Roboto"/>
                <a:hlinkClick r:id="rId4">
                  <a:extLst>
                    <a:ext uri="{A12FA001-AC4F-418D-AE19-62706E023703}">
                      <ahyp:hlinkClr val="tx"/>
                    </a:ext>
                  </a:extLst>
                </a:hlinkClick>
              </a:rPr>
              <a:t>Freepik</a:t>
            </a:r>
            <a:endParaRPr b="1" sz="1000">
              <a:solidFill>
                <a:schemeClr val="dk1"/>
              </a:solidFill>
              <a:latin typeface="Roboto"/>
              <a:ea typeface="Roboto"/>
              <a:cs typeface="Roboto"/>
              <a:sym typeface="Roboto"/>
            </a:endParaRPr>
          </a:p>
        </p:txBody>
      </p:sp>
      <p:grpSp>
        <p:nvGrpSpPr>
          <p:cNvPr id="301" name="Google Shape;301;p21"/>
          <p:cNvGrpSpPr/>
          <p:nvPr/>
        </p:nvGrpSpPr>
        <p:grpSpPr>
          <a:xfrm flipH="1">
            <a:off x="0" y="-779345"/>
            <a:ext cx="9870600" cy="6702190"/>
            <a:chOff x="-1441500" y="-779345"/>
            <a:chExt cx="9870600" cy="6702190"/>
          </a:xfrm>
        </p:grpSpPr>
        <p:grpSp>
          <p:nvGrpSpPr>
            <p:cNvPr id="302" name="Google Shape;302;p21"/>
            <p:cNvGrpSpPr/>
            <p:nvPr/>
          </p:nvGrpSpPr>
          <p:grpSpPr>
            <a:xfrm>
              <a:off x="4258231" y="-779345"/>
              <a:ext cx="1477240" cy="1477240"/>
              <a:chOff x="3667050" y="-1023350"/>
              <a:chExt cx="1809900" cy="1809900"/>
            </a:xfrm>
          </p:grpSpPr>
          <p:sp>
            <p:nvSpPr>
              <p:cNvPr id="303" name="Google Shape;303;p21"/>
              <p:cNvSpPr/>
              <p:nvPr/>
            </p:nvSpPr>
            <p:spPr>
              <a:xfrm rot="10800000">
                <a:off x="3667050" y="-1023350"/>
                <a:ext cx="1809900" cy="1809900"/>
              </a:xfrm>
              <a:prstGeom prst="arc">
                <a:avLst>
                  <a:gd fmla="val 10795991" name="adj1"/>
                  <a:gd fmla="val 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04" name="Google Shape;304;p21"/>
              <p:cNvSpPr/>
              <p:nvPr/>
            </p:nvSpPr>
            <p:spPr>
              <a:xfrm rot="10800000">
                <a:off x="3802800" y="-887820"/>
                <a:ext cx="1538400" cy="1538700"/>
              </a:xfrm>
              <a:prstGeom prst="arc">
                <a:avLst>
                  <a:gd fmla="val 10795991" name="adj1"/>
                  <a:gd fmla="val 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05" name="Google Shape;305;p21"/>
              <p:cNvSpPr/>
              <p:nvPr/>
            </p:nvSpPr>
            <p:spPr>
              <a:xfrm rot="10800000">
                <a:off x="3946350" y="-744225"/>
                <a:ext cx="1251300" cy="1251300"/>
              </a:xfrm>
              <a:prstGeom prst="arc">
                <a:avLst>
                  <a:gd fmla="val 10795991" name="adj1"/>
                  <a:gd fmla="val 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cxnSp>
          <p:nvCxnSpPr>
            <p:cNvPr id="306" name="Google Shape;306;p21"/>
            <p:cNvCxnSpPr/>
            <p:nvPr/>
          </p:nvCxnSpPr>
          <p:spPr>
            <a:xfrm>
              <a:off x="6018000" y="535000"/>
              <a:ext cx="2411100" cy="0"/>
            </a:xfrm>
            <a:prstGeom prst="straightConnector1">
              <a:avLst/>
            </a:prstGeom>
            <a:noFill/>
            <a:ln cap="flat" cmpd="sng" w="19050">
              <a:solidFill>
                <a:schemeClr val="dk1"/>
              </a:solidFill>
              <a:prstDash val="solid"/>
              <a:round/>
              <a:headEnd len="med" w="med" type="oval"/>
              <a:tailEnd len="med" w="med" type="none"/>
            </a:ln>
          </p:spPr>
        </p:cxnSp>
        <p:cxnSp>
          <p:nvCxnSpPr>
            <p:cNvPr id="307" name="Google Shape;307;p21"/>
            <p:cNvCxnSpPr/>
            <p:nvPr/>
          </p:nvCxnSpPr>
          <p:spPr>
            <a:xfrm>
              <a:off x="-1441500" y="4608500"/>
              <a:ext cx="1441800" cy="0"/>
            </a:xfrm>
            <a:prstGeom prst="straightConnector1">
              <a:avLst/>
            </a:prstGeom>
            <a:noFill/>
            <a:ln cap="flat" cmpd="sng" w="19050">
              <a:solidFill>
                <a:schemeClr val="dk1"/>
              </a:solidFill>
              <a:prstDash val="dash"/>
              <a:round/>
              <a:headEnd len="med" w="med" type="none"/>
              <a:tailEnd len="med" w="med" type="none"/>
            </a:ln>
          </p:spPr>
        </p:cxnSp>
        <p:grpSp>
          <p:nvGrpSpPr>
            <p:cNvPr id="308" name="Google Shape;308;p21"/>
            <p:cNvGrpSpPr/>
            <p:nvPr/>
          </p:nvGrpSpPr>
          <p:grpSpPr>
            <a:xfrm rot="10800000">
              <a:off x="6236756" y="4445605"/>
              <a:ext cx="1477240" cy="1477240"/>
              <a:chOff x="-1962054" y="-1023350"/>
              <a:chExt cx="1809900" cy="1809900"/>
            </a:xfrm>
          </p:grpSpPr>
          <p:sp>
            <p:nvSpPr>
              <p:cNvPr id="309" name="Google Shape;309;p21"/>
              <p:cNvSpPr/>
              <p:nvPr/>
            </p:nvSpPr>
            <p:spPr>
              <a:xfrm rot="10800000">
                <a:off x="-1962054" y="-1023350"/>
                <a:ext cx="1809900" cy="1809900"/>
              </a:xfrm>
              <a:prstGeom prst="arc">
                <a:avLst>
                  <a:gd fmla="val 10795991" name="adj1"/>
                  <a:gd fmla="val 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10" name="Google Shape;310;p21"/>
              <p:cNvSpPr/>
              <p:nvPr/>
            </p:nvSpPr>
            <p:spPr>
              <a:xfrm rot="10800000">
                <a:off x="-1826304" y="-887820"/>
                <a:ext cx="1538400" cy="1538700"/>
              </a:xfrm>
              <a:prstGeom prst="arc">
                <a:avLst>
                  <a:gd fmla="val 10795991" name="adj1"/>
                  <a:gd fmla="val 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11" name="Google Shape;311;p21"/>
              <p:cNvSpPr/>
              <p:nvPr/>
            </p:nvSpPr>
            <p:spPr>
              <a:xfrm rot="10800000">
                <a:off x="-1682754" y="-744225"/>
                <a:ext cx="1251300" cy="1251300"/>
              </a:xfrm>
              <a:prstGeom prst="arc">
                <a:avLst>
                  <a:gd fmla="val 10795991" name="adj1"/>
                  <a:gd fmla="val 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312" name="Shape 312"/>
        <p:cNvGrpSpPr/>
        <p:nvPr/>
      </p:nvGrpSpPr>
      <p:grpSpPr>
        <a:xfrm>
          <a:off x="0" y="0"/>
          <a:ext cx="0" cy="0"/>
          <a:chOff x="0" y="0"/>
          <a:chExt cx="0" cy="0"/>
        </a:xfrm>
      </p:grpSpPr>
      <p:grpSp>
        <p:nvGrpSpPr>
          <p:cNvPr id="313" name="Google Shape;313;p22"/>
          <p:cNvGrpSpPr/>
          <p:nvPr/>
        </p:nvGrpSpPr>
        <p:grpSpPr>
          <a:xfrm>
            <a:off x="-573444" y="-779345"/>
            <a:ext cx="11403469" cy="6126465"/>
            <a:chOff x="-573444" y="-779345"/>
            <a:chExt cx="11403469" cy="6126465"/>
          </a:xfrm>
        </p:grpSpPr>
        <p:grpSp>
          <p:nvGrpSpPr>
            <p:cNvPr id="314" name="Google Shape;314;p22"/>
            <p:cNvGrpSpPr/>
            <p:nvPr/>
          </p:nvGrpSpPr>
          <p:grpSpPr>
            <a:xfrm>
              <a:off x="-573444" y="-779345"/>
              <a:ext cx="1477240" cy="1477240"/>
              <a:chOff x="6608639" y="-1023350"/>
              <a:chExt cx="1809900" cy="1809900"/>
            </a:xfrm>
          </p:grpSpPr>
          <p:sp>
            <p:nvSpPr>
              <p:cNvPr id="315" name="Google Shape;315;p22"/>
              <p:cNvSpPr/>
              <p:nvPr/>
            </p:nvSpPr>
            <p:spPr>
              <a:xfrm rot="10800000">
                <a:off x="6608639" y="-1023350"/>
                <a:ext cx="1809900" cy="1809900"/>
              </a:xfrm>
              <a:prstGeom prst="arc">
                <a:avLst>
                  <a:gd fmla="val 10795991" name="adj1"/>
                  <a:gd fmla="val 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16" name="Google Shape;316;p22"/>
              <p:cNvSpPr/>
              <p:nvPr/>
            </p:nvSpPr>
            <p:spPr>
              <a:xfrm rot="10800000">
                <a:off x="6744389" y="-887820"/>
                <a:ext cx="1538400" cy="1538700"/>
              </a:xfrm>
              <a:prstGeom prst="arc">
                <a:avLst>
                  <a:gd fmla="val 10795991" name="adj1"/>
                  <a:gd fmla="val 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17" name="Google Shape;317;p22"/>
              <p:cNvSpPr/>
              <p:nvPr/>
            </p:nvSpPr>
            <p:spPr>
              <a:xfrm rot="10800000">
                <a:off x="6887939" y="-744225"/>
                <a:ext cx="1251300" cy="1251300"/>
              </a:xfrm>
              <a:prstGeom prst="arc">
                <a:avLst>
                  <a:gd fmla="val 10795991" name="adj1"/>
                  <a:gd fmla="val 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cxnSp>
          <p:nvCxnSpPr>
            <p:cNvPr id="318" name="Google Shape;318;p22"/>
            <p:cNvCxnSpPr/>
            <p:nvPr/>
          </p:nvCxnSpPr>
          <p:spPr>
            <a:xfrm>
              <a:off x="8418925" y="535000"/>
              <a:ext cx="2411100" cy="0"/>
            </a:xfrm>
            <a:prstGeom prst="straightConnector1">
              <a:avLst/>
            </a:prstGeom>
            <a:noFill/>
            <a:ln cap="flat" cmpd="sng" w="19050">
              <a:solidFill>
                <a:schemeClr val="dk1"/>
              </a:solidFill>
              <a:prstDash val="solid"/>
              <a:round/>
              <a:headEnd len="med" w="med" type="oval"/>
              <a:tailEnd len="med" w="med" type="none"/>
            </a:ln>
          </p:spPr>
        </p:cxnSp>
        <p:cxnSp>
          <p:nvCxnSpPr>
            <p:cNvPr id="319" name="Google Shape;319;p22"/>
            <p:cNvCxnSpPr/>
            <p:nvPr/>
          </p:nvCxnSpPr>
          <p:spPr>
            <a:xfrm>
              <a:off x="-66350" y="4608500"/>
              <a:ext cx="1441800" cy="0"/>
            </a:xfrm>
            <a:prstGeom prst="straightConnector1">
              <a:avLst/>
            </a:prstGeom>
            <a:noFill/>
            <a:ln cap="flat" cmpd="sng" w="19050">
              <a:solidFill>
                <a:schemeClr val="dk1"/>
              </a:solidFill>
              <a:prstDash val="dash"/>
              <a:round/>
              <a:headEnd len="med" w="med" type="none"/>
              <a:tailEnd len="med" w="med" type="none"/>
            </a:ln>
          </p:spPr>
        </p:cxnSp>
        <p:grpSp>
          <p:nvGrpSpPr>
            <p:cNvPr id="320" name="Google Shape;320;p22"/>
            <p:cNvGrpSpPr/>
            <p:nvPr/>
          </p:nvGrpSpPr>
          <p:grpSpPr>
            <a:xfrm rot="5400000">
              <a:off x="8428906" y="3869880"/>
              <a:ext cx="1477240" cy="1477240"/>
              <a:chOff x="6608639" y="-1023350"/>
              <a:chExt cx="1809900" cy="1809900"/>
            </a:xfrm>
          </p:grpSpPr>
          <p:sp>
            <p:nvSpPr>
              <p:cNvPr id="321" name="Google Shape;321;p22"/>
              <p:cNvSpPr/>
              <p:nvPr/>
            </p:nvSpPr>
            <p:spPr>
              <a:xfrm rot="10800000">
                <a:off x="6608639" y="-1023350"/>
                <a:ext cx="1809900" cy="1809900"/>
              </a:xfrm>
              <a:prstGeom prst="arc">
                <a:avLst>
                  <a:gd fmla="val 10795991" name="adj1"/>
                  <a:gd fmla="val 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22" name="Google Shape;322;p22"/>
              <p:cNvSpPr/>
              <p:nvPr/>
            </p:nvSpPr>
            <p:spPr>
              <a:xfrm rot="10800000">
                <a:off x="6744389" y="-887820"/>
                <a:ext cx="1538400" cy="1538700"/>
              </a:xfrm>
              <a:prstGeom prst="arc">
                <a:avLst>
                  <a:gd fmla="val 10795991" name="adj1"/>
                  <a:gd fmla="val 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23" name="Google Shape;323;p22"/>
              <p:cNvSpPr/>
              <p:nvPr/>
            </p:nvSpPr>
            <p:spPr>
              <a:xfrm rot="10800000">
                <a:off x="6887939" y="-744225"/>
                <a:ext cx="1251300" cy="1251300"/>
              </a:xfrm>
              <a:prstGeom prst="arc">
                <a:avLst>
                  <a:gd fmla="val 10795991" name="adj1"/>
                  <a:gd fmla="val 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324" name="Shape 324"/>
        <p:cNvGrpSpPr/>
        <p:nvPr/>
      </p:nvGrpSpPr>
      <p:grpSpPr>
        <a:xfrm>
          <a:off x="0" y="0"/>
          <a:ext cx="0" cy="0"/>
          <a:chOff x="0" y="0"/>
          <a:chExt cx="0" cy="0"/>
        </a:xfrm>
      </p:grpSpPr>
      <p:grpSp>
        <p:nvGrpSpPr>
          <p:cNvPr id="325" name="Google Shape;325;p23"/>
          <p:cNvGrpSpPr/>
          <p:nvPr/>
        </p:nvGrpSpPr>
        <p:grpSpPr>
          <a:xfrm flipH="1">
            <a:off x="0" y="-779345"/>
            <a:ext cx="9870600" cy="6702190"/>
            <a:chOff x="-1441500" y="-779345"/>
            <a:chExt cx="9870600" cy="6702190"/>
          </a:xfrm>
        </p:grpSpPr>
        <p:grpSp>
          <p:nvGrpSpPr>
            <p:cNvPr id="326" name="Google Shape;326;p23"/>
            <p:cNvGrpSpPr/>
            <p:nvPr/>
          </p:nvGrpSpPr>
          <p:grpSpPr>
            <a:xfrm>
              <a:off x="4258231" y="-779345"/>
              <a:ext cx="1477240" cy="1477240"/>
              <a:chOff x="3667050" y="-1023350"/>
              <a:chExt cx="1809900" cy="1809900"/>
            </a:xfrm>
          </p:grpSpPr>
          <p:sp>
            <p:nvSpPr>
              <p:cNvPr id="327" name="Google Shape;327;p23"/>
              <p:cNvSpPr/>
              <p:nvPr/>
            </p:nvSpPr>
            <p:spPr>
              <a:xfrm rot="10800000">
                <a:off x="3667050" y="-1023350"/>
                <a:ext cx="1809900" cy="1809900"/>
              </a:xfrm>
              <a:prstGeom prst="arc">
                <a:avLst>
                  <a:gd fmla="val 10795991" name="adj1"/>
                  <a:gd fmla="val 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28" name="Google Shape;328;p23"/>
              <p:cNvSpPr/>
              <p:nvPr/>
            </p:nvSpPr>
            <p:spPr>
              <a:xfrm rot="10800000">
                <a:off x="3802800" y="-887820"/>
                <a:ext cx="1538400" cy="1538700"/>
              </a:xfrm>
              <a:prstGeom prst="arc">
                <a:avLst>
                  <a:gd fmla="val 10795991" name="adj1"/>
                  <a:gd fmla="val 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29" name="Google Shape;329;p23"/>
              <p:cNvSpPr/>
              <p:nvPr/>
            </p:nvSpPr>
            <p:spPr>
              <a:xfrm rot="10800000">
                <a:off x="3946350" y="-744225"/>
                <a:ext cx="1251300" cy="1251300"/>
              </a:xfrm>
              <a:prstGeom prst="arc">
                <a:avLst>
                  <a:gd fmla="val 10795991" name="adj1"/>
                  <a:gd fmla="val 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cxnSp>
          <p:nvCxnSpPr>
            <p:cNvPr id="330" name="Google Shape;330;p23"/>
            <p:cNvCxnSpPr/>
            <p:nvPr/>
          </p:nvCxnSpPr>
          <p:spPr>
            <a:xfrm>
              <a:off x="6018000" y="535000"/>
              <a:ext cx="2411100" cy="0"/>
            </a:xfrm>
            <a:prstGeom prst="straightConnector1">
              <a:avLst/>
            </a:prstGeom>
            <a:noFill/>
            <a:ln cap="flat" cmpd="sng" w="19050">
              <a:solidFill>
                <a:schemeClr val="dk1"/>
              </a:solidFill>
              <a:prstDash val="solid"/>
              <a:round/>
              <a:headEnd len="med" w="med" type="oval"/>
              <a:tailEnd len="med" w="med" type="none"/>
            </a:ln>
          </p:spPr>
        </p:cxnSp>
        <p:cxnSp>
          <p:nvCxnSpPr>
            <p:cNvPr id="331" name="Google Shape;331;p23"/>
            <p:cNvCxnSpPr/>
            <p:nvPr/>
          </p:nvCxnSpPr>
          <p:spPr>
            <a:xfrm>
              <a:off x="-1441500" y="4608500"/>
              <a:ext cx="1441800" cy="0"/>
            </a:xfrm>
            <a:prstGeom prst="straightConnector1">
              <a:avLst/>
            </a:prstGeom>
            <a:noFill/>
            <a:ln cap="flat" cmpd="sng" w="19050">
              <a:solidFill>
                <a:schemeClr val="dk1"/>
              </a:solidFill>
              <a:prstDash val="dash"/>
              <a:round/>
              <a:headEnd len="med" w="med" type="none"/>
              <a:tailEnd len="med" w="med" type="none"/>
            </a:ln>
          </p:spPr>
        </p:cxnSp>
        <p:grpSp>
          <p:nvGrpSpPr>
            <p:cNvPr id="332" name="Google Shape;332;p23"/>
            <p:cNvGrpSpPr/>
            <p:nvPr/>
          </p:nvGrpSpPr>
          <p:grpSpPr>
            <a:xfrm rot="10800000">
              <a:off x="6236756" y="4445605"/>
              <a:ext cx="1477240" cy="1477240"/>
              <a:chOff x="-1962054" y="-1023350"/>
              <a:chExt cx="1809900" cy="1809900"/>
            </a:xfrm>
          </p:grpSpPr>
          <p:sp>
            <p:nvSpPr>
              <p:cNvPr id="333" name="Google Shape;333;p23"/>
              <p:cNvSpPr/>
              <p:nvPr/>
            </p:nvSpPr>
            <p:spPr>
              <a:xfrm rot="10800000">
                <a:off x="-1962054" y="-1023350"/>
                <a:ext cx="1809900" cy="1809900"/>
              </a:xfrm>
              <a:prstGeom prst="arc">
                <a:avLst>
                  <a:gd fmla="val 10795991" name="adj1"/>
                  <a:gd fmla="val 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34" name="Google Shape;334;p23"/>
              <p:cNvSpPr/>
              <p:nvPr/>
            </p:nvSpPr>
            <p:spPr>
              <a:xfrm rot="10800000">
                <a:off x="-1826304" y="-887820"/>
                <a:ext cx="1538400" cy="1538700"/>
              </a:xfrm>
              <a:prstGeom prst="arc">
                <a:avLst>
                  <a:gd fmla="val 10795991" name="adj1"/>
                  <a:gd fmla="val 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35" name="Google Shape;335;p23"/>
              <p:cNvSpPr/>
              <p:nvPr/>
            </p:nvSpPr>
            <p:spPr>
              <a:xfrm rot="10800000">
                <a:off x="-1682754" y="-744225"/>
                <a:ext cx="1251300" cy="1251300"/>
              </a:xfrm>
              <a:prstGeom prst="arc">
                <a:avLst>
                  <a:gd fmla="val 10795991" name="adj1"/>
                  <a:gd fmla="val 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2" name="Shape 32"/>
        <p:cNvGrpSpPr/>
        <p:nvPr/>
      </p:nvGrpSpPr>
      <p:grpSpPr>
        <a:xfrm>
          <a:off x="0" y="0"/>
          <a:ext cx="0" cy="0"/>
          <a:chOff x="0" y="0"/>
          <a:chExt cx="0" cy="0"/>
        </a:xfrm>
      </p:grpSpPr>
      <p:sp>
        <p:nvSpPr>
          <p:cNvPr id="33" name="Google Shape;33;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p:txBody>
      </p:sp>
      <p:sp>
        <p:nvSpPr>
          <p:cNvPr id="34" name="Google Shape;34;p4"/>
          <p:cNvSpPr txBox="1"/>
          <p:nvPr>
            <p:ph idx="1" type="body"/>
          </p:nvPr>
        </p:nvSpPr>
        <p:spPr>
          <a:xfrm>
            <a:off x="720000" y="1152475"/>
            <a:ext cx="6244200" cy="28224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Char char="●"/>
              <a:defRPr/>
            </a:lvl1pPr>
            <a:lvl2pPr indent="-304800" lvl="1" marL="914400" rtl="0">
              <a:lnSpc>
                <a:spcPct val="100000"/>
              </a:lnSpc>
              <a:spcBef>
                <a:spcPts val="0"/>
              </a:spcBef>
              <a:spcAft>
                <a:spcPts val="0"/>
              </a:spcAft>
              <a:buSzPts val="1200"/>
              <a:buChar char="○"/>
              <a:defRPr/>
            </a:lvl2pPr>
            <a:lvl3pPr indent="-304800" lvl="2" marL="1371600" rtl="0">
              <a:lnSpc>
                <a:spcPct val="100000"/>
              </a:lnSpc>
              <a:spcBef>
                <a:spcPts val="0"/>
              </a:spcBef>
              <a:spcAft>
                <a:spcPts val="0"/>
              </a:spcAft>
              <a:buSzPts val="1200"/>
              <a:buChar char="■"/>
              <a:defRPr/>
            </a:lvl3pPr>
            <a:lvl4pPr indent="-304800" lvl="3" marL="1828800" rtl="0">
              <a:lnSpc>
                <a:spcPct val="100000"/>
              </a:lnSpc>
              <a:spcBef>
                <a:spcPts val="0"/>
              </a:spcBef>
              <a:spcAft>
                <a:spcPts val="0"/>
              </a:spcAft>
              <a:buSzPts val="1200"/>
              <a:buChar char="●"/>
              <a:defRPr/>
            </a:lvl4pPr>
            <a:lvl5pPr indent="-304800" lvl="4" marL="2286000" rtl="0">
              <a:lnSpc>
                <a:spcPct val="100000"/>
              </a:lnSpc>
              <a:spcBef>
                <a:spcPts val="0"/>
              </a:spcBef>
              <a:spcAft>
                <a:spcPts val="0"/>
              </a:spcAft>
              <a:buSzPts val="1200"/>
              <a:buChar char="○"/>
              <a:defRPr/>
            </a:lvl5pPr>
            <a:lvl6pPr indent="-304800" lvl="5" marL="2743200" rtl="0">
              <a:lnSpc>
                <a:spcPct val="100000"/>
              </a:lnSpc>
              <a:spcBef>
                <a:spcPts val="0"/>
              </a:spcBef>
              <a:spcAft>
                <a:spcPts val="0"/>
              </a:spcAft>
              <a:buSzPts val="1200"/>
              <a:buChar char="■"/>
              <a:defRPr/>
            </a:lvl6pPr>
            <a:lvl7pPr indent="-304800" lvl="6" marL="3200400" rtl="0">
              <a:lnSpc>
                <a:spcPct val="100000"/>
              </a:lnSpc>
              <a:spcBef>
                <a:spcPts val="0"/>
              </a:spcBef>
              <a:spcAft>
                <a:spcPts val="0"/>
              </a:spcAft>
              <a:buSzPts val="1200"/>
              <a:buChar char="●"/>
              <a:defRPr/>
            </a:lvl7pPr>
            <a:lvl8pPr indent="-304800" lvl="7" marL="3657600" rtl="0">
              <a:lnSpc>
                <a:spcPct val="100000"/>
              </a:lnSpc>
              <a:spcBef>
                <a:spcPts val="0"/>
              </a:spcBef>
              <a:spcAft>
                <a:spcPts val="0"/>
              </a:spcAft>
              <a:buSzPts val="1200"/>
              <a:buChar char="○"/>
              <a:defRPr/>
            </a:lvl8pPr>
            <a:lvl9pPr indent="-304800" lvl="8" marL="4114800" rtl="0">
              <a:lnSpc>
                <a:spcPct val="100000"/>
              </a:lnSpc>
              <a:spcBef>
                <a:spcPts val="0"/>
              </a:spcBef>
              <a:spcAft>
                <a:spcPts val="0"/>
              </a:spcAft>
              <a:buSzPts val="1200"/>
              <a:buChar char="■"/>
              <a:defRPr/>
            </a:lvl9pPr>
          </a:lstStyle>
          <a:p/>
        </p:txBody>
      </p:sp>
      <p:grpSp>
        <p:nvGrpSpPr>
          <p:cNvPr id="35" name="Google Shape;35;p4"/>
          <p:cNvGrpSpPr/>
          <p:nvPr/>
        </p:nvGrpSpPr>
        <p:grpSpPr>
          <a:xfrm>
            <a:off x="-573444" y="-779345"/>
            <a:ext cx="11403469" cy="6126465"/>
            <a:chOff x="-573444" y="-779345"/>
            <a:chExt cx="11403469" cy="6126465"/>
          </a:xfrm>
        </p:grpSpPr>
        <p:grpSp>
          <p:nvGrpSpPr>
            <p:cNvPr id="36" name="Google Shape;36;p4"/>
            <p:cNvGrpSpPr/>
            <p:nvPr/>
          </p:nvGrpSpPr>
          <p:grpSpPr>
            <a:xfrm>
              <a:off x="-573444" y="-779345"/>
              <a:ext cx="1477240" cy="1477240"/>
              <a:chOff x="6608639" y="-1023350"/>
              <a:chExt cx="1809900" cy="1809900"/>
            </a:xfrm>
          </p:grpSpPr>
          <p:sp>
            <p:nvSpPr>
              <p:cNvPr id="37" name="Google Shape;37;p4"/>
              <p:cNvSpPr/>
              <p:nvPr/>
            </p:nvSpPr>
            <p:spPr>
              <a:xfrm rot="10800000">
                <a:off x="6608639" y="-1023350"/>
                <a:ext cx="1809900" cy="1809900"/>
              </a:xfrm>
              <a:prstGeom prst="arc">
                <a:avLst>
                  <a:gd fmla="val 10795991" name="adj1"/>
                  <a:gd fmla="val 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8" name="Google Shape;38;p4"/>
              <p:cNvSpPr/>
              <p:nvPr/>
            </p:nvSpPr>
            <p:spPr>
              <a:xfrm rot="10800000">
                <a:off x="6744389" y="-887820"/>
                <a:ext cx="1538400" cy="1538700"/>
              </a:xfrm>
              <a:prstGeom prst="arc">
                <a:avLst>
                  <a:gd fmla="val 10795991" name="adj1"/>
                  <a:gd fmla="val 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9" name="Google Shape;39;p4"/>
              <p:cNvSpPr/>
              <p:nvPr/>
            </p:nvSpPr>
            <p:spPr>
              <a:xfrm rot="10800000">
                <a:off x="6887939" y="-744225"/>
                <a:ext cx="1251300" cy="1251300"/>
              </a:xfrm>
              <a:prstGeom prst="arc">
                <a:avLst>
                  <a:gd fmla="val 10795991" name="adj1"/>
                  <a:gd fmla="val 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cxnSp>
          <p:nvCxnSpPr>
            <p:cNvPr id="40" name="Google Shape;40;p4"/>
            <p:cNvCxnSpPr/>
            <p:nvPr/>
          </p:nvCxnSpPr>
          <p:spPr>
            <a:xfrm>
              <a:off x="8418925" y="535000"/>
              <a:ext cx="2411100" cy="0"/>
            </a:xfrm>
            <a:prstGeom prst="straightConnector1">
              <a:avLst/>
            </a:prstGeom>
            <a:noFill/>
            <a:ln cap="flat" cmpd="sng" w="19050">
              <a:solidFill>
                <a:schemeClr val="dk1"/>
              </a:solidFill>
              <a:prstDash val="solid"/>
              <a:round/>
              <a:headEnd len="med" w="med" type="oval"/>
              <a:tailEnd len="med" w="med" type="none"/>
            </a:ln>
          </p:spPr>
        </p:cxnSp>
        <p:cxnSp>
          <p:nvCxnSpPr>
            <p:cNvPr id="41" name="Google Shape;41;p4"/>
            <p:cNvCxnSpPr/>
            <p:nvPr/>
          </p:nvCxnSpPr>
          <p:spPr>
            <a:xfrm>
              <a:off x="-66350" y="4608500"/>
              <a:ext cx="1441800" cy="0"/>
            </a:xfrm>
            <a:prstGeom prst="straightConnector1">
              <a:avLst/>
            </a:prstGeom>
            <a:noFill/>
            <a:ln cap="flat" cmpd="sng" w="19050">
              <a:solidFill>
                <a:schemeClr val="dk1"/>
              </a:solidFill>
              <a:prstDash val="dash"/>
              <a:round/>
              <a:headEnd len="med" w="med" type="none"/>
              <a:tailEnd len="med" w="med" type="none"/>
            </a:ln>
          </p:spPr>
        </p:cxnSp>
        <p:grpSp>
          <p:nvGrpSpPr>
            <p:cNvPr id="42" name="Google Shape;42;p4"/>
            <p:cNvGrpSpPr/>
            <p:nvPr/>
          </p:nvGrpSpPr>
          <p:grpSpPr>
            <a:xfrm rot="5400000">
              <a:off x="8428906" y="3869880"/>
              <a:ext cx="1477240" cy="1477240"/>
              <a:chOff x="6608639" y="-1023350"/>
              <a:chExt cx="1809900" cy="1809900"/>
            </a:xfrm>
          </p:grpSpPr>
          <p:sp>
            <p:nvSpPr>
              <p:cNvPr id="43" name="Google Shape;43;p4"/>
              <p:cNvSpPr/>
              <p:nvPr/>
            </p:nvSpPr>
            <p:spPr>
              <a:xfrm rot="10800000">
                <a:off x="6608639" y="-1023350"/>
                <a:ext cx="1809900" cy="1809900"/>
              </a:xfrm>
              <a:prstGeom prst="arc">
                <a:avLst>
                  <a:gd fmla="val 10795991" name="adj1"/>
                  <a:gd fmla="val 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4" name="Google Shape;44;p4"/>
              <p:cNvSpPr/>
              <p:nvPr/>
            </p:nvSpPr>
            <p:spPr>
              <a:xfrm rot="10800000">
                <a:off x="6744389" y="-887820"/>
                <a:ext cx="1538400" cy="1538700"/>
              </a:xfrm>
              <a:prstGeom prst="arc">
                <a:avLst>
                  <a:gd fmla="val 10795991" name="adj1"/>
                  <a:gd fmla="val 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5" name="Google Shape;45;p4"/>
              <p:cNvSpPr/>
              <p:nvPr/>
            </p:nvSpPr>
            <p:spPr>
              <a:xfrm rot="10800000">
                <a:off x="6887939" y="-744225"/>
                <a:ext cx="1251300" cy="1251300"/>
              </a:xfrm>
              <a:prstGeom prst="arc">
                <a:avLst>
                  <a:gd fmla="val 10795991" name="adj1"/>
                  <a:gd fmla="val 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6" name="Shape 46"/>
        <p:cNvGrpSpPr/>
        <p:nvPr/>
      </p:nvGrpSpPr>
      <p:grpSpPr>
        <a:xfrm>
          <a:off x="0" y="0"/>
          <a:ext cx="0" cy="0"/>
          <a:chOff x="0" y="0"/>
          <a:chExt cx="0" cy="0"/>
        </a:xfrm>
      </p:grpSpPr>
      <p:sp>
        <p:nvSpPr>
          <p:cNvPr id="47" name="Google Shape;47;p5"/>
          <p:cNvSpPr txBox="1"/>
          <p:nvPr>
            <p:ph idx="1" type="subTitle"/>
          </p:nvPr>
        </p:nvSpPr>
        <p:spPr>
          <a:xfrm>
            <a:off x="3444075" y="1703925"/>
            <a:ext cx="4984800" cy="4065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Raleway"/>
              <a:buNone/>
              <a:defRPr b="1" sz="1800">
                <a:solidFill>
                  <a:schemeClr val="dk1"/>
                </a:solidFill>
                <a:latin typeface="Roboto Mono"/>
                <a:ea typeface="Roboto Mono"/>
                <a:cs typeface="Roboto Mono"/>
                <a:sym typeface="Roboto Mono"/>
              </a:defRPr>
            </a:lvl1pPr>
            <a:lvl2pPr lvl="1"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48" name="Google Shape;48;p5"/>
          <p:cNvSpPr txBox="1"/>
          <p:nvPr>
            <p:ph idx="2" type="subTitle"/>
          </p:nvPr>
        </p:nvSpPr>
        <p:spPr>
          <a:xfrm>
            <a:off x="3444099" y="3038200"/>
            <a:ext cx="4984800" cy="406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Raleway"/>
              <a:buNone/>
              <a:defRPr b="1" sz="1800">
                <a:solidFill>
                  <a:schemeClr val="dk1"/>
                </a:solidFill>
                <a:latin typeface="Roboto Mono"/>
                <a:ea typeface="Roboto Mono"/>
                <a:cs typeface="Roboto Mono"/>
                <a:sym typeface="Roboto Mono"/>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49" name="Google Shape;49;p5"/>
          <p:cNvSpPr txBox="1"/>
          <p:nvPr>
            <p:ph idx="3" type="subTitle"/>
          </p:nvPr>
        </p:nvSpPr>
        <p:spPr>
          <a:xfrm>
            <a:off x="3444126" y="2158800"/>
            <a:ext cx="4984800" cy="71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0" name="Google Shape;50;p5"/>
          <p:cNvSpPr txBox="1"/>
          <p:nvPr>
            <p:ph idx="4" type="subTitle"/>
          </p:nvPr>
        </p:nvSpPr>
        <p:spPr>
          <a:xfrm>
            <a:off x="3444152" y="3493175"/>
            <a:ext cx="4984800" cy="71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1" name="Google Shape;51;p5"/>
          <p:cNvSpPr txBox="1"/>
          <p:nvPr>
            <p:ph type="title"/>
          </p:nvPr>
        </p:nvSpPr>
        <p:spPr>
          <a:xfrm>
            <a:off x="3439200" y="445025"/>
            <a:ext cx="4984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52" name="Google Shape;52;p5"/>
          <p:cNvGrpSpPr/>
          <p:nvPr/>
        </p:nvGrpSpPr>
        <p:grpSpPr>
          <a:xfrm>
            <a:off x="-23519" y="-779345"/>
            <a:ext cx="10858619" cy="6702190"/>
            <a:chOff x="-23519" y="-779345"/>
            <a:chExt cx="10858619" cy="6702190"/>
          </a:xfrm>
        </p:grpSpPr>
        <p:grpSp>
          <p:nvGrpSpPr>
            <p:cNvPr id="53" name="Google Shape;53;p5"/>
            <p:cNvGrpSpPr/>
            <p:nvPr/>
          </p:nvGrpSpPr>
          <p:grpSpPr>
            <a:xfrm>
              <a:off x="-23519" y="-779345"/>
              <a:ext cx="1477240" cy="1477240"/>
              <a:chOff x="3667050" y="-1023350"/>
              <a:chExt cx="1809900" cy="1809900"/>
            </a:xfrm>
          </p:grpSpPr>
          <p:sp>
            <p:nvSpPr>
              <p:cNvPr id="54" name="Google Shape;54;p5"/>
              <p:cNvSpPr/>
              <p:nvPr/>
            </p:nvSpPr>
            <p:spPr>
              <a:xfrm rot="10800000">
                <a:off x="3667050" y="-1023350"/>
                <a:ext cx="1809900" cy="1809900"/>
              </a:xfrm>
              <a:prstGeom prst="arc">
                <a:avLst>
                  <a:gd fmla="val 10795991" name="adj1"/>
                  <a:gd fmla="val 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55" name="Google Shape;55;p5"/>
              <p:cNvSpPr/>
              <p:nvPr/>
            </p:nvSpPr>
            <p:spPr>
              <a:xfrm rot="10800000">
                <a:off x="3802800" y="-887820"/>
                <a:ext cx="1538400" cy="1538700"/>
              </a:xfrm>
              <a:prstGeom prst="arc">
                <a:avLst>
                  <a:gd fmla="val 10795991" name="adj1"/>
                  <a:gd fmla="val 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56" name="Google Shape;56;p5"/>
              <p:cNvSpPr/>
              <p:nvPr/>
            </p:nvSpPr>
            <p:spPr>
              <a:xfrm rot="10800000">
                <a:off x="3946350" y="-744225"/>
                <a:ext cx="1251300" cy="1251300"/>
              </a:xfrm>
              <a:prstGeom prst="arc">
                <a:avLst>
                  <a:gd fmla="val 10795991" name="adj1"/>
                  <a:gd fmla="val 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cxnSp>
          <p:nvCxnSpPr>
            <p:cNvPr id="57" name="Google Shape;57;p5"/>
            <p:cNvCxnSpPr/>
            <p:nvPr/>
          </p:nvCxnSpPr>
          <p:spPr>
            <a:xfrm>
              <a:off x="8424000" y="535000"/>
              <a:ext cx="2411100" cy="0"/>
            </a:xfrm>
            <a:prstGeom prst="straightConnector1">
              <a:avLst/>
            </a:prstGeom>
            <a:noFill/>
            <a:ln cap="flat" cmpd="sng" w="19050">
              <a:solidFill>
                <a:schemeClr val="dk1"/>
              </a:solidFill>
              <a:prstDash val="solid"/>
              <a:round/>
              <a:headEnd len="med" w="med" type="oval"/>
              <a:tailEnd len="med" w="med" type="none"/>
            </a:ln>
          </p:spPr>
        </p:cxnSp>
        <p:grpSp>
          <p:nvGrpSpPr>
            <p:cNvPr id="58" name="Google Shape;58;p5"/>
            <p:cNvGrpSpPr/>
            <p:nvPr/>
          </p:nvGrpSpPr>
          <p:grpSpPr>
            <a:xfrm rot="10800000">
              <a:off x="7690281" y="4445605"/>
              <a:ext cx="1477240" cy="1477240"/>
              <a:chOff x="3667050" y="-1023350"/>
              <a:chExt cx="1809900" cy="1809900"/>
            </a:xfrm>
          </p:grpSpPr>
          <p:sp>
            <p:nvSpPr>
              <p:cNvPr id="59" name="Google Shape;59;p5"/>
              <p:cNvSpPr/>
              <p:nvPr/>
            </p:nvSpPr>
            <p:spPr>
              <a:xfrm rot="10800000">
                <a:off x="3667050" y="-1023350"/>
                <a:ext cx="1809900" cy="1809900"/>
              </a:xfrm>
              <a:prstGeom prst="arc">
                <a:avLst>
                  <a:gd fmla="val 10795991" name="adj1"/>
                  <a:gd fmla="val 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60" name="Google Shape;60;p5"/>
              <p:cNvSpPr/>
              <p:nvPr/>
            </p:nvSpPr>
            <p:spPr>
              <a:xfrm rot="10800000">
                <a:off x="3802800" y="-887820"/>
                <a:ext cx="1538400" cy="1538700"/>
              </a:xfrm>
              <a:prstGeom prst="arc">
                <a:avLst>
                  <a:gd fmla="val 10795991" name="adj1"/>
                  <a:gd fmla="val 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61" name="Google Shape;61;p5"/>
              <p:cNvSpPr/>
              <p:nvPr/>
            </p:nvSpPr>
            <p:spPr>
              <a:xfrm rot="10800000">
                <a:off x="3946350" y="-744225"/>
                <a:ext cx="1251300" cy="1251300"/>
              </a:xfrm>
              <a:prstGeom prst="arc">
                <a:avLst>
                  <a:gd fmla="val 10795991" name="adj1"/>
                  <a:gd fmla="val 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2" name="Shape 62"/>
        <p:cNvGrpSpPr/>
        <p:nvPr/>
      </p:nvGrpSpPr>
      <p:grpSpPr>
        <a:xfrm>
          <a:off x="0" y="0"/>
          <a:ext cx="0" cy="0"/>
          <a:chOff x="0" y="0"/>
          <a:chExt cx="0" cy="0"/>
        </a:xfrm>
      </p:grpSpPr>
      <p:sp>
        <p:nvSpPr>
          <p:cNvPr id="63" name="Google Shape;63;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64" name="Google Shape;64;p6"/>
          <p:cNvGrpSpPr/>
          <p:nvPr/>
        </p:nvGrpSpPr>
        <p:grpSpPr>
          <a:xfrm flipH="1">
            <a:off x="-764725" y="33905"/>
            <a:ext cx="11356672" cy="4574595"/>
            <a:chOff x="-1450525" y="33905"/>
            <a:chExt cx="11356672" cy="4574595"/>
          </a:xfrm>
        </p:grpSpPr>
        <p:grpSp>
          <p:nvGrpSpPr>
            <p:cNvPr id="65" name="Google Shape;65;p6"/>
            <p:cNvGrpSpPr/>
            <p:nvPr/>
          </p:nvGrpSpPr>
          <p:grpSpPr>
            <a:xfrm rot="5400000">
              <a:off x="8428906" y="33905"/>
              <a:ext cx="1477240" cy="1477240"/>
              <a:chOff x="3667050" y="-1023350"/>
              <a:chExt cx="1809900" cy="1809900"/>
            </a:xfrm>
          </p:grpSpPr>
          <p:sp>
            <p:nvSpPr>
              <p:cNvPr id="66" name="Google Shape;66;p6"/>
              <p:cNvSpPr/>
              <p:nvPr/>
            </p:nvSpPr>
            <p:spPr>
              <a:xfrm rot="10800000">
                <a:off x="3667050" y="-1023350"/>
                <a:ext cx="1809900" cy="1809900"/>
              </a:xfrm>
              <a:prstGeom prst="arc">
                <a:avLst>
                  <a:gd fmla="val 10795991" name="adj1"/>
                  <a:gd fmla="val 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67" name="Google Shape;67;p6"/>
              <p:cNvSpPr/>
              <p:nvPr/>
            </p:nvSpPr>
            <p:spPr>
              <a:xfrm rot="10800000">
                <a:off x="3802800" y="-887820"/>
                <a:ext cx="1538400" cy="1538700"/>
              </a:xfrm>
              <a:prstGeom prst="arc">
                <a:avLst>
                  <a:gd fmla="val 10795991" name="adj1"/>
                  <a:gd fmla="val 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68" name="Google Shape;68;p6"/>
              <p:cNvSpPr/>
              <p:nvPr/>
            </p:nvSpPr>
            <p:spPr>
              <a:xfrm rot="10800000">
                <a:off x="3946350" y="-744225"/>
                <a:ext cx="1251300" cy="1251300"/>
              </a:xfrm>
              <a:prstGeom prst="arc">
                <a:avLst>
                  <a:gd fmla="val 10795991" name="adj1"/>
                  <a:gd fmla="val 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cxnSp>
          <p:nvCxnSpPr>
            <p:cNvPr id="69" name="Google Shape;69;p6"/>
            <p:cNvCxnSpPr/>
            <p:nvPr/>
          </p:nvCxnSpPr>
          <p:spPr>
            <a:xfrm rot="10800000">
              <a:off x="-1450525" y="4608500"/>
              <a:ext cx="1985100" cy="0"/>
            </a:xfrm>
            <a:prstGeom prst="straightConnector1">
              <a:avLst/>
            </a:prstGeom>
            <a:noFill/>
            <a:ln cap="flat" cmpd="sng" w="19050">
              <a:solidFill>
                <a:schemeClr val="dk1"/>
              </a:solidFill>
              <a:prstDash val="solid"/>
              <a:round/>
              <a:headEnd len="med" w="med" type="oval"/>
              <a:tailEnd len="med" w="med" type="none"/>
            </a:ln>
          </p:spPr>
        </p:cxnSp>
        <p:cxnSp>
          <p:nvCxnSpPr>
            <p:cNvPr id="70" name="Google Shape;70;p6"/>
            <p:cNvCxnSpPr/>
            <p:nvPr/>
          </p:nvCxnSpPr>
          <p:spPr>
            <a:xfrm>
              <a:off x="7856375" y="4608500"/>
              <a:ext cx="1441800" cy="0"/>
            </a:xfrm>
            <a:prstGeom prst="straightConnector1">
              <a:avLst/>
            </a:prstGeom>
            <a:noFill/>
            <a:ln cap="flat" cmpd="sng" w="19050">
              <a:solidFill>
                <a:schemeClr val="dk1"/>
              </a:solidFill>
              <a:prstDash val="dash"/>
              <a:round/>
              <a:headEnd len="med" w="med" type="none"/>
              <a:tailEnd len="med" w="med" type="none"/>
            </a:ln>
          </p:spPr>
        </p:cxnSp>
      </p:grpSp>
      <p:grpSp>
        <p:nvGrpSpPr>
          <p:cNvPr id="71" name="Google Shape;71;p6"/>
          <p:cNvGrpSpPr/>
          <p:nvPr/>
        </p:nvGrpSpPr>
        <p:grpSpPr>
          <a:xfrm rot="748815">
            <a:off x="8429881" y="3809242"/>
            <a:ext cx="927000" cy="655149"/>
            <a:chOff x="4023000" y="1391040"/>
            <a:chExt cx="179280" cy="126720"/>
          </a:xfrm>
        </p:grpSpPr>
        <p:sp>
          <p:nvSpPr>
            <p:cNvPr id="72" name="Google Shape;72;p6"/>
            <p:cNvSpPr/>
            <p:nvPr/>
          </p:nvSpPr>
          <p:spPr>
            <a:xfrm>
              <a:off x="4102920" y="1490760"/>
              <a:ext cx="26640" cy="27000"/>
            </a:xfrm>
            <a:custGeom>
              <a:rect b="b" l="l" r="r" t="t"/>
              <a:pathLst>
                <a:path extrusionOk="0" h="75" w="74">
                  <a:moveTo>
                    <a:pt x="74" y="38"/>
                  </a:moveTo>
                  <a:cubicBezTo>
                    <a:pt x="74" y="58"/>
                    <a:pt x="57" y="75"/>
                    <a:pt x="37" y="75"/>
                  </a:cubicBezTo>
                  <a:cubicBezTo>
                    <a:pt x="16" y="75"/>
                    <a:pt x="0" y="58"/>
                    <a:pt x="0" y="38"/>
                  </a:cubicBezTo>
                  <a:cubicBezTo>
                    <a:pt x="0" y="27"/>
                    <a:pt x="4" y="17"/>
                    <a:pt x="11" y="11"/>
                  </a:cubicBezTo>
                  <a:cubicBezTo>
                    <a:pt x="17" y="4"/>
                    <a:pt x="27" y="0"/>
                    <a:pt x="37" y="0"/>
                  </a:cubicBezTo>
                  <a:cubicBezTo>
                    <a:pt x="47" y="0"/>
                    <a:pt x="57" y="4"/>
                    <a:pt x="64" y="11"/>
                  </a:cubicBezTo>
                  <a:cubicBezTo>
                    <a:pt x="70" y="17"/>
                    <a:pt x="74" y="27"/>
                    <a:pt x="74" y="38"/>
                  </a:cubicBez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3" name="Google Shape;73;p6"/>
            <p:cNvSpPr/>
            <p:nvPr/>
          </p:nvSpPr>
          <p:spPr>
            <a:xfrm>
              <a:off x="4030200" y="1394280"/>
              <a:ext cx="172080" cy="47880"/>
            </a:xfrm>
            <a:custGeom>
              <a:rect b="b" l="l" r="r" t="t"/>
              <a:pathLst>
                <a:path extrusionOk="0" h="133" w="478">
                  <a:moveTo>
                    <a:pt x="470" y="125"/>
                  </a:moveTo>
                  <a:cubicBezTo>
                    <a:pt x="460" y="135"/>
                    <a:pt x="444" y="135"/>
                    <a:pt x="433" y="126"/>
                  </a:cubicBezTo>
                  <a:cubicBezTo>
                    <a:pt x="379" y="80"/>
                    <a:pt x="310" y="55"/>
                    <a:pt x="239" y="55"/>
                  </a:cubicBezTo>
                  <a:cubicBezTo>
                    <a:pt x="167" y="55"/>
                    <a:pt x="100" y="80"/>
                    <a:pt x="45" y="126"/>
                  </a:cubicBezTo>
                  <a:cubicBezTo>
                    <a:pt x="35" y="135"/>
                    <a:pt x="18" y="135"/>
                    <a:pt x="8" y="125"/>
                  </a:cubicBezTo>
                  <a:cubicBezTo>
                    <a:pt x="-3" y="113"/>
                    <a:pt x="-2" y="94"/>
                    <a:pt x="10" y="84"/>
                  </a:cubicBezTo>
                  <a:cubicBezTo>
                    <a:pt x="74" y="29"/>
                    <a:pt x="154" y="0"/>
                    <a:pt x="239" y="0"/>
                  </a:cubicBezTo>
                  <a:cubicBezTo>
                    <a:pt x="323" y="0"/>
                    <a:pt x="404" y="29"/>
                    <a:pt x="468" y="84"/>
                  </a:cubicBezTo>
                  <a:cubicBezTo>
                    <a:pt x="481" y="94"/>
                    <a:pt x="482" y="113"/>
                    <a:pt x="470" y="125"/>
                  </a:cubicBezTo>
                  <a:close/>
                </a:path>
              </a:pathLst>
            </a:custGeom>
            <a:solidFill>
              <a:schemeClr val="accent2"/>
            </a:solidFill>
            <a:ln>
              <a:noFill/>
            </a:ln>
          </p:spPr>
          <p:txBody>
            <a:bodyPr anchorCtr="1" anchor="ctr" bIns="2875" lIns="90000" spcFirstLastPara="1" rIns="90000" wrap="square" tIns="28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4" name="Google Shape;74;p6"/>
            <p:cNvSpPr/>
            <p:nvPr/>
          </p:nvSpPr>
          <p:spPr>
            <a:xfrm>
              <a:off x="4050720" y="1423440"/>
              <a:ext cx="130680" cy="39240"/>
            </a:xfrm>
            <a:custGeom>
              <a:rect b="b" l="l" r="r" t="t"/>
              <a:pathLst>
                <a:path extrusionOk="0" h="109" w="363">
                  <a:moveTo>
                    <a:pt x="356" y="101"/>
                  </a:moveTo>
                  <a:cubicBezTo>
                    <a:pt x="346" y="111"/>
                    <a:pt x="330" y="112"/>
                    <a:pt x="319" y="103"/>
                  </a:cubicBezTo>
                  <a:cubicBezTo>
                    <a:pt x="280" y="72"/>
                    <a:pt x="232" y="55"/>
                    <a:pt x="182" y="55"/>
                  </a:cubicBezTo>
                  <a:cubicBezTo>
                    <a:pt x="132" y="55"/>
                    <a:pt x="84" y="72"/>
                    <a:pt x="45" y="103"/>
                  </a:cubicBezTo>
                  <a:cubicBezTo>
                    <a:pt x="34" y="112"/>
                    <a:pt x="19" y="111"/>
                    <a:pt x="9" y="101"/>
                  </a:cubicBezTo>
                  <a:cubicBezTo>
                    <a:pt x="-3" y="90"/>
                    <a:pt x="-2" y="70"/>
                    <a:pt x="11" y="60"/>
                  </a:cubicBezTo>
                  <a:cubicBezTo>
                    <a:pt x="59" y="21"/>
                    <a:pt x="119" y="0"/>
                    <a:pt x="182" y="0"/>
                  </a:cubicBezTo>
                  <a:cubicBezTo>
                    <a:pt x="245" y="0"/>
                    <a:pt x="305" y="21"/>
                    <a:pt x="353" y="60"/>
                  </a:cubicBezTo>
                  <a:cubicBezTo>
                    <a:pt x="366" y="70"/>
                    <a:pt x="367" y="90"/>
                    <a:pt x="356" y="101"/>
                  </a:cubicBez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5" name="Google Shape;75;p6"/>
            <p:cNvSpPr/>
            <p:nvPr/>
          </p:nvSpPr>
          <p:spPr>
            <a:xfrm>
              <a:off x="4075920" y="1458360"/>
              <a:ext cx="80640" cy="29160"/>
            </a:xfrm>
            <a:custGeom>
              <a:rect b="b" l="l" r="r" t="t"/>
              <a:pathLst>
                <a:path extrusionOk="0" h="81" w="224">
                  <a:moveTo>
                    <a:pt x="217" y="73"/>
                  </a:moveTo>
                  <a:cubicBezTo>
                    <a:pt x="207" y="83"/>
                    <a:pt x="192" y="84"/>
                    <a:pt x="181" y="76"/>
                  </a:cubicBezTo>
                  <a:cubicBezTo>
                    <a:pt x="161" y="62"/>
                    <a:pt x="137" y="55"/>
                    <a:pt x="112" y="55"/>
                  </a:cubicBezTo>
                  <a:cubicBezTo>
                    <a:pt x="87" y="55"/>
                    <a:pt x="63" y="62"/>
                    <a:pt x="43" y="76"/>
                  </a:cubicBezTo>
                  <a:cubicBezTo>
                    <a:pt x="32" y="84"/>
                    <a:pt x="17" y="83"/>
                    <a:pt x="8" y="73"/>
                  </a:cubicBezTo>
                  <a:cubicBezTo>
                    <a:pt x="-5" y="61"/>
                    <a:pt x="-2" y="40"/>
                    <a:pt x="12" y="30"/>
                  </a:cubicBezTo>
                  <a:cubicBezTo>
                    <a:pt x="41" y="10"/>
                    <a:pt x="76" y="0"/>
                    <a:pt x="112" y="0"/>
                  </a:cubicBezTo>
                  <a:cubicBezTo>
                    <a:pt x="148" y="0"/>
                    <a:pt x="183" y="10"/>
                    <a:pt x="212" y="30"/>
                  </a:cubicBezTo>
                  <a:cubicBezTo>
                    <a:pt x="226" y="40"/>
                    <a:pt x="229" y="61"/>
                    <a:pt x="217" y="73"/>
                  </a:cubicBez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76" name="Google Shape;76;p6"/>
            <p:cNvGrpSpPr/>
            <p:nvPr/>
          </p:nvGrpSpPr>
          <p:grpSpPr>
            <a:xfrm>
              <a:off x="4023000" y="1391040"/>
              <a:ext cx="174600" cy="125640"/>
              <a:chOff x="4023000" y="1391040"/>
              <a:chExt cx="174600" cy="125640"/>
            </a:xfrm>
          </p:grpSpPr>
          <p:sp>
            <p:nvSpPr>
              <p:cNvPr id="77" name="Google Shape;77;p6"/>
              <p:cNvSpPr/>
              <p:nvPr/>
            </p:nvSpPr>
            <p:spPr>
              <a:xfrm>
                <a:off x="4095720" y="1487520"/>
                <a:ext cx="29160" cy="29160"/>
              </a:xfrm>
              <a:custGeom>
                <a:rect b="b" l="l" r="r" t="t"/>
                <a:pathLst>
                  <a:path extrusionOk="0" h="81" w="81">
                    <a:moveTo>
                      <a:pt x="41" y="81"/>
                    </a:moveTo>
                    <a:cubicBezTo>
                      <a:pt x="18" y="81"/>
                      <a:pt x="0" y="63"/>
                      <a:pt x="0" y="41"/>
                    </a:cubicBezTo>
                    <a:cubicBezTo>
                      <a:pt x="0" y="30"/>
                      <a:pt x="4" y="20"/>
                      <a:pt x="12" y="12"/>
                    </a:cubicBezTo>
                    <a:cubicBezTo>
                      <a:pt x="20" y="4"/>
                      <a:pt x="30" y="0"/>
                      <a:pt x="41" y="0"/>
                    </a:cubicBezTo>
                    <a:cubicBezTo>
                      <a:pt x="52" y="0"/>
                      <a:pt x="61" y="4"/>
                      <a:pt x="69" y="12"/>
                    </a:cubicBezTo>
                    <a:cubicBezTo>
                      <a:pt x="76" y="20"/>
                      <a:pt x="81" y="30"/>
                      <a:pt x="81" y="41"/>
                    </a:cubicBezTo>
                    <a:cubicBezTo>
                      <a:pt x="81" y="63"/>
                      <a:pt x="63" y="81"/>
                      <a:pt x="41" y="81"/>
                    </a:cubicBezTo>
                    <a:moveTo>
                      <a:pt x="41" y="7"/>
                    </a:moveTo>
                    <a:cubicBezTo>
                      <a:pt x="32" y="7"/>
                      <a:pt x="23" y="10"/>
                      <a:pt x="17" y="17"/>
                    </a:cubicBezTo>
                    <a:cubicBezTo>
                      <a:pt x="11" y="23"/>
                      <a:pt x="7" y="31"/>
                      <a:pt x="7" y="40"/>
                    </a:cubicBezTo>
                    <a:cubicBezTo>
                      <a:pt x="7" y="59"/>
                      <a:pt x="22" y="74"/>
                      <a:pt x="41" y="74"/>
                    </a:cubicBezTo>
                    <a:cubicBezTo>
                      <a:pt x="60" y="74"/>
                      <a:pt x="75" y="59"/>
                      <a:pt x="75" y="40"/>
                    </a:cubicBezTo>
                    <a:cubicBezTo>
                      <a:pt x="75" y="31"/>
                      <a:pt x="71" y="23"/>
                      <a:pt x="65" y="17"/>
                    </a:cubicBezTo>
                    <a:cubicBezTo>
                      <a:pt x="59" y="10"/>
                      <a:pt x="50" y="7"/>
                      <a:pt x="41" y="7"/>
                    </a:cubicBezTo>
                    <a:close/>
                  </a:path>
                </a:pathLst>
              </a:custGeom>
              <a:solidFill>
                <a:schemeClr val="dk1"/>
              </a:solidFill>
              <a:ln cap="flat" cmpd="sng" w="9525">
                <a:solidFill>
                  <a:schemeClr val="dk1"/>
                </a:solidFill>
                <a:prstDash val="solid"/>
                <a:round/>
                <a:headEnd len="sm" w="sm" type="none"/>
                <a:tailEnd len="sm" w="sm" type="none"/>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78" name="Google Shape;78;p6"/>
              <p:cNvSpPr/>
              <p:nvPr/>
            </p:nvSpPr>
            <p:spPr>
              <a:xfrm>
                <a:off x="4023000" y="1391040"/>
                <a:ext cx="174600" cy="50040"/>
              </a:xfrm>
              <a:custGeom>
                <a:rect b="b" l="l" r="r" t="t"/>
                <a:pathLst>
                  <a:path extrusionOk="0" h="139" w="485">
                    <a:moveTo>
                      <a:pt x="31" y="139"/>
                    </a:moveTo>
                    <a:cubicBezTo>
                      <a:pt x="23" y="139"/>
                      <a:pt x="15" y="136"/>
                      <a:pt x="9" y="130"/>
                    </a:cubicBezTo>
                    <a:cubicBezTo>
                      <a:pt x="3" y="124"/>
                      <a:pt x="0" y="116"/>
                      <a:pt x="0" y="107"/>
                    </a:cubicBezTo>
                    <a:cubicBezTo>
                      <a:pt x="1" y="98"/>
                      <a:pt x="5" y="90"/>
                      <a:pt x="11" y="84"/>
                    </a:cubicBezTo>
                    <a:cubicBezTo>
                      <a:pt x="76" y="30"/>
                      <a:pt x="158" y="0"/>
                      <a:pt x="243" y="0"/>
                    </a:cubicBezTo>
                    <a:cubicBezTo>
                      <a:pt x="327" y="0"/>
                      <a:pt x="410" y="30"/>
                      <a:pt x="474" y="84"/>
                    </a:cubicBezTo>
                    <a:cubicBezTo>
                      <a:pt x="481" y="90"/>
                      <a:pt x="485" y="98"/>
                      <a:pt x="485" y="107"/>
                    </a:cubicBezTo>
                    <a:cubicBezTo>
                      <a:pt x="485" y="116"/>
                      <a:pt x="482" y="124"/>
                      <a:pt x="476" y="130"/>
                    </a:cubicBezTo>
                    <a:cubicBezTo>
                      <a:pt x="465" y="142"/>
                      <a:pt x="446" y="142"/>
                      <a:pt x="434" y="132"/>
                    </a:cubicBezTo>
                    <a:cubicBezTo>
                      <a:pt x="381" y="87"/>
                      <a:pt x="313" y="62"/>
                      <a:pt x="243" y="62"/>
                    </a:cubicBezTo>
                    <a:cubicBezTo>
                      <a:pt x="172" y="62"/>
                      <a:pt x="104" y="87"/>
                      <a:pt x="51" y="132"/>
                    </a:cubicBezTo>
                    <a:cubicBezTo>
                      <a:pt x="45" y="137"/>
                      <a:pt x="38" y="139"/>
                      <a:pt x="31" y="139"/>
                    </a:cubicBezTo>
                    <a:moveTo>
                      <a:pt x="243" y="55"/>
                    </a:moveTo>
                    <a:cubicBezTo>
                      <a:pt x="315" y="55"/>
                      <a:pt x="384" y="81"/>
                      <a:pt x="439" y="127"/>
                    </a:cubicBezTo>
                    <a:cubicBezTo>
                      <a:pt x="449" y="135"/>
                      <a:pt x="463" y="134"/>
                      <a:pt x="472" y="125"/>
                    </a:cubicBezTo>
                    <a:cubicBezTo>
                      <a:pt x="476" y="121"/>
                      <a:pt x="479" y="114"/>
                      <a:pt x="479" y="107"/>
                    </a:cubicBezTo>
                    <a:cubicBezTo>
                      <a:pt x="478" y="100"/>
                      <a:pt x="475" y="94"/>
                      <a:pt x="470" y="89"/>
                    </a:cubicBezTo>
                    <a:cubicBezTo>
                      <a:pt x="407" y="36"/>
                      <a:pt x="326" y="6"/>
                      <a:pt x="243" y="6"/>
                    </a:cubicBezTo>
                    <a:cubicBezTo>
                      <a:pt x="160" y="6"/>
                      <a:pt x="79" y="36"/>
                      <a:pt x="16" y="89"/>
                    </a:cubicBezTo>
                    <a:cubicBezTo>
                      <a:pt x="11" y="94"/>
                      <a:pt x="7" y="100"/>
                      <a:pt x="7" y="107"/>
                    </a:cubicBezTo>
                    <a:cubicBezTo>
                      <a:pt x="7" y="114"/>
                      <a:pt x="9" y="121"/>
                      <a:pt x="14" y="125"/>
                    </a:cubicBezTo>
                    <a:cubicBezTo>
                      <a:pt x="23" y="134"/>
                      <a:pt x="38" y="135"/>
                      <a:pt x="47" y="127"/>
                    </a:cubicBezTo>
                    <a:cubicBezTo>
                      <a:pt x="101" y="81"/>
                      <a:pt x="171" y="55"/>
                      <a:pt x="243" y="55"/>
                    </a:cubicBezTo>
                    <a:close/>
                  </a:path>
                </a:pathLst>
              </a:custGeom>
              <a:solidFill>
                <a:schemeClr val="dk1"/>
              </a:solidFill>
              <a:ln cap="flat" cmpd="sng" w="9525">
                <a:solidFill>
                  <a:schemeClr val="dk1"/>
                </a:solidFill>
                <a:prstDash val="solid"/>
                <a:round/>
                <a:headEnd len="sm" w="sm" type="none"/>
                <a:tailEnd len="sm" w="sm" type="none"/>
              </a:ln>
            </p:spPr>
            <p:txBody>
              <a:bodyPr anchorCtr="1" anchor="ctr" bIns="5025" lIns="90000" spcFirstLastPara="1" rIns="90000" wrap="square" tIns="5025">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79" name="Google Shape;79;p6"/>
              <p:cNvSpPr/>
              <p:nvPr/>
            </p:nvSpPr>
            <p:spPr>
              <a:xfrm>
                <a:off x="4043880" y="1420200"/>
                <a:ext cx="133200" cy="41760"/>
              </a:xfrm>
              <a:custGeom>
                <a:rect b="b" l="l" r="r" t="t"/>
                <a:pathLst>
                  <a:path extrusionOk="0" h="116" w="370">
                    <a:moveTo>
                      <a:pt x="31" y="116"/>
                    </a:moveTo>
                    <a:cubicBezTo>
                      <a:pt x="23" y="116"/>
                      <a:pt x="15" y="113"/>
                      <a:pt x="9" y="107"/>
                    </a:cubicBezTo>
                    <a:cubicBezTo>
                      <a:pt x="3" y="100"/>
                      <a:pt x="-1" y="92"/>
                      <a:pt x="0" y="83"/>
                    </a:cubicBezTo>
                    <a:cubicBezTo>
                      <a:pt x="1" y="74"/>
                      <a:pt x="5" y="66"/>
                      <a:pt x="12" y="60"/>
                    </a:cubicBezTo>
                    <a:cubicBezTo>
                      <a:pt x="61" y="21"/>
                      <a:pt x="121" y="0"/>
                      <a:pt x="185" y="0"/>
                    </a:cubicBezTo>
                    <a:cubicBezTo>
                      <a:pt x="249" y="0"/>
                      <a:pt x="309" y="21"/>
                      <a:pt x="358" y="60"/>
                    </a:cubicBezTo>
                    <a:cubicBezTo>
                      <a:pt x="365" y="66"/>
                      <a:pt x="369" y="74"/>
                      <a:pt x="370" y="83"/>
                    </a:cubicBezTo>
                    <a:cubicBezTo>
                      <a:pt x="370" y="92"/>
                      <a:pt x="367" y="100"/>
                      <a:pt x="361" y="107"/>
                    </a:cubicBezTo>
                    <a:cubicBezTo>
                      <a:pt x="350" y="118"/>
                      <a:pt x="332" y="119"/>
                      <a:pt x="320" y="109"/>
                    </a:cubicBezTo>
                    <a:cubicBezTo>
                      <a:pt x="282" y="78"/>
                      <a:pt x="234" y="62"/>
                      <a:pt x="185" y="62"/>
                    </a:cubicBezTo>
                    <a:cubicBezTo>
                      <a:pt x="135" y="62"/>
                      <a:pt x="89" y="78"/>
                      <a:pt x="51" y="109"/>
                    </a:cubicBezTo>
                    <a:cubicBezTo>
                      <a:pt x="45" y="114"/>
                      <a:pt x="38" y="116"/>
                      <a:pt x="31" y="116"/>
                    </a:cubicBezTo>
                    <a:moveTo>
                      <a:pt x="185" y="7"/>
                    </a:moveTo>
                    <a:cubicBezTo>
                      <a:pt x="123" y="7"/>
                      <a:pt x="64" y="27"/>
                      <a:pt x="16" y="66"/>
                    </a:cubicBezTo>
                    <a:cubicBezTo>
                      <a:pt x="10" y="70"/>
                      <a:pt x="7" y="76"/>
                      <a:pt x="7" y="83"/>
                    </a:cubicBezTo>
                    <a:cubicBezTo>
                      <a:pt x="6" y="90"/>
                      <a:pt x="9" y="97"/>
                      <a:pt x="14" y="102"/>
                    </a:cubicBezTo>
                    <a:cubicBezTo>
                      <a:pt x="22" y="111"/>
                      <a:pt x="36" y="112"/>
                      <a:pt x="46" y="104"/>
                    </a:cubicBezTo>
                    <a:cubicBezTo>
                      <a:pt x="86" y="72"/>
                      <a:pt x="134" y="55"/>
                      <a:pt x="185" y="55"/>
                    </a:cubicBezTo>
                    <a:cubicBezTo>
                      <a:pt x="236" y="55"/>
                      <a:pt x="284" y="72"/>
                      <a:pt x="324" y="104"/>
                    </a:cubicBezTo>
                    <a:cubicBezTo>
                      <a:pt x="333" y="112"/>
                      <a:pt x="347" y="111"/>
                      <a:pt x="356" y="102"/>
                    </a:cubicBezTo>
                    <a:cubicBezTo>
                      <a:pt x="361" y="97"/>
                      <a:pt x="364" y="90"/>
                      <a:pt x="363" y="83"/>
                    </a:cubicBezTo>
                    <a:cubicBezTo>
                      <a:pt x="363" y="76"/>
                      <a:pt x="360" y="70"/>
                      <a:pt x="354" y="66"/>
                    </a:cubicBezTo>
                    <a:cubicBezTo>
                      <a:pt x="306" y="27"/>
                      <a:pt x="247" y="7"/>
                      <a:pt x="185" y="7"/>
                    </a:cubicBezTo>
                    <a:close/>
                  </a:path>
                </a:pathLst>
              </a:custGeom>
              <a:solidFill>
                <a:schemeClr val="dk1"/>
              </a:solidFill>
              <a:ln cap="flat" cmpd="sng" w="9525">
                <a:solidFill>
                  <a:schemeClr val="dk1"/>
                </a:solidFill>
                <a:prstDash val="solid"/>
                <a:round/>
                <a:headEnd len="sm" w="sm" type="none"/>
                <a:tailEnd len="sm" w="sm" type="none"/>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0" name="Google Shape;80;p6"/>
              <p:cNvSpPr/>
              <p:nvPr/>
            </p:nvSpPr>
            <p:spPr>
              <a:xfrm>
                <a:off x="4068720" y="1455120"/>
                <a:ext cx="83520" cy="31680"/>
              </a:xfrm>
              <a:custGeom>
                <a:rect b="b" l="l" r="r" t="t"/>
                <a:pathLst>
                  <a:path extrusionOk="0" h="88" w="232">
                    <a:moveTo>
                      <a:pt x="201" y="88"/>
                    </a:moveTo>
                    <a:cubicBezTo>
                      <a:pt x="195" y="88"/>
                      <a:pt x="188" y="86"/>
                      <a:pt x="183" y="82"/>
                    </a:cubicBezTo>
                    <a:cubicBezTo>
                      <a:pt x="163" y="69"/>
                      <a:pt x="140" y="62"/>
                      <a:pt x="116" y="62"/>
                    </a:cubicBezTo>
                    <a:cubicBezTo>
                      <a:pt x="92" y="62"/>
                      <a:pt x="69" y="69"/>
                      <a:pt x="49" y="82"/>
                    </a:cubicBezTo>
                    <a:cubicBezTo>
                      <a:pt x="36" y="91"/>
                      <a:pt x="20" y="89"/>
                      <a:pt x="9" y="79"/>
                    </a:cubicBezTo>
                    <a:cubicBezTo>
                      <a:pt x="3" y="73"/>
                      <a:pt x="0" y="64"/>
                      <a:pt x="0" y="55"/>
                    </a:cubicBezTo>
                    <a:cubicBezTo>
                      <a:pt x="1" y="45"/>
                      <a:pt x="6" y="37"/>
                      <a:pt x="14" y="31"/>
                    </a:cubicBezTo>
                    <a:cubicBezTo>
                      <a:pt x="44" y="11"/>
                      <a:pt x="79" y="0"/>
                      <a:pt x="116" y="0"/>
                    </a:cubicBezTo>
                    <a:cubicBezTo>
                      <a:pt x="152" y="0"/>
                      <a:pt x="188" y="11"/>
                      <a:pt x="218" y="31"/>
                    </a:cubicBezTo>
                    <a:cubicBezTo>
                      <a:pt x="225" y="37"/>
                      <a:pt x="231" y="45"/>
                      <a:pt x="232" y="55"/>
                    </a:cubicBezTo>
                    <a:cubicBezTo>
                      <a:pt x="232" y="64"/>
                      <a:pt x="229" y="73"/>
                      <a:pt x="223" y="79"/>
                    </a:cubicBezTo>
                    <a:cubicBezTo>
                      <a:pt x="216" y="85"/>
                      <a:pt x="209" y="88"/>
                      <a:pt x="201" y="88"/>
                    </a:cubicBezTo>
                    <a:moveTo>
                      <a:pt x="116" y="55"/>
                    </a:moveTo>
                    <a:cubicBezTo>
                      <a:pt x="141" y="55"/>
                      <a:pt x="166" y="62"/>
                      <a:pt x="187" y="77"/>
                    </a:cubicBezTo>
                    <a:cubicBezTo>
                      <a:pt x="197" y="84"/>
                      <a:pt x="210" y="83"/>
                      <a:pt x="218" y="74"/>
                    </a:cubicBezTo>
                    <a:cubicBezTo>
                      <a:pt x="223" y="69"/>
                      <a:pt x="226" y="62"/>
                      <a:pt x="225" y="55"/>
                    </a:cubicBezTo>
                    <a:cubicBezTo>
                      <a:pt x="224" y="48"/>
                      <a:pt x="220" y="41"/>
                      <a:pt x="214" y="37"/>
                    </a:cubicBezTo>
                    <a:cubicBezTo>
                      <a:pt x="185" y="17"/>
                      <a:pt x="151" y="7"/>
                      <a:pt x="116" y="7"/>
                    </a:cubicBezTo>
                    <a:cubicBezTo>
                      <a:pt x="81" y="7"/>
                      <a:pt x="47" y="17"/>
                      <a:pt x="18" y="37"/>
                    </a:cubicBezTo>
                    <a:cubicBezTo>
                      <a:pt x="12" y="41"/>
                      <a:pt x="8" y="48"/>
                      <a:pt x="7" y="55"/>
                    </a:cubicBezTo>
                    <a:cubicBezTo>
                      <a:pt x="6" y="62"/>
                      <a:pt x="9" y="69"/>
                      <a:pt x="14" y="74"/>
                    </a:cubicBezTo>
                    <a:cubicBezTo>
                      <a:pt x="23" y="83"/>
                      <a:pt x="36" y="84"/>
                      <a:pt x="46" y="77"/>
                    </a:cubicBezTo>
                    <a:cubicBezTo>
                      <a:pt x="66" y="63"/>
                      <a:pt x="91" y="55"/>
                      <a:pt x="116" y="55"/>
                    </a:cubicBezTo>
                    <a:close/>
                  </a:path>
                </a:pathLst>
              </a:custGeom>
              <a:solidFill>
                <a:schemeClr val="dk1"/>
              </a:solidFill>
              <a:ln cap="flat" cmpd="sng" w="9525">
                <a:solidFill>
                  <a:schemeClr val="dk1"/>
                </a:solidFill>
                <a:prstDash val="solid"/>
                <a:round/>
                <a:headEnd len="sm" w="sm" type="none"/>
                <a:tailEnd len="sm" w="sm" type="none"/>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1" name="Shape 81"/>
        <p:cNvGrpSpPr/>
        <p:nvPr/>
      </p:nvGrpSpPr>
      <p:grpSpPr>
        <a:xfrm>
          <a:off x="0" y="0"/>
          <a:ext cx="0" cy="0"/>
          <a:chOff x="0" y="0"/>
          <a:chExt cx="0" cy="0"/>
        </a:xfrm>
      </p:grpSpPr>
      <p:sp>
        <p:nvSpPr>
          <p:cNvPr id="82" name="Google Shape;82;p7"/>
          <p:cNvSpPr txBox="1"/>
          <p:nvPr>
            <p:ph type="title"/>
          </p:nvPr>
        </p:nvSpPr>
        <p:spPr>
          <a:xfrm>
            <a:off x="4184500" y="535013"/>
            <a:ext cx="4244400" cy="1160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p:txBody>
      </p:sp>
      <p:sp>
        <p:nvSpPr>
          <p:cNvPr id="83" name="Google Shape;83;p7"/>
          <p:cNvSpPr txBox="1"/>
          <p:nvPr>
            <p:ph idx="1" type="body"/>
          </p:nvPr>
        </p:nvSpPr>
        <p:spPr>
          <a:xfrm>
            <a:off x="4184500" y="1816463"/>
            <a:ext cx="4244400" cy="22047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Robo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
        <p:nvSpPr>
          <p:cNvPr id="84" name="Google Shape;84;p7"/>
          <p:cNvSpPr/>
          <p:nvPr>
            <p:ph idx="2" type="pic"/>
          </p:nvPr>
        </p:nvSpPr>
        <p:spPr>
          <a:xfrm>
            <a:off x="386075" y="277650"/>
            <a:ext cx="3462900" cy="4588200"/>
          </a:xfrm>
          <a:prstGeom prst="roundRect">
            <a:avLst>
              <a:gd fmla="val 16667" name="adj"/>
            </a:avLst>
          </a:prstGeom>
          <a:noFill/>
          <a:ln>
            <a:noFill/>
          </a:ln>
        </p:spPr>
      </p:sp>
      <p:grpSp>
        <p:nvGrpSpPr>
          <p:cNvPr id="85" name="Google Shape;85;p7"/>
          <p:cNvGrpSpPr/>
          <p:nvPr/>
        </p:nvGrpSpPr>
        <p:grpSpPr>
          <a:xfrm>
            <a:off x="-1450525" y="33905"/>
            <a:ext cx="11356672" cy="4574595"/>
            <a:chOff x="-1450525" y="33905"/>
            <a:chExt cx="11356672" cy="4574595"/>
          </a:xfrm>
        </p:grpSpPr>
        <p:grpSp>
          <p:nvGrpSpPr>
            <p:cNvPr id="86" name="Google Shape;86;p7"/>
            <p:cNvGrpSpPr/>
            <p:nvPr/>
          </p:nvGrpSpPr>
          <p:grpSpPr>
            <a:xfrm rot="5400000">
              <a:off x="8428906" y="33905"/>
              <a:ext cx="1477240" cy="1477240"/>
              <a:chOff x="3667050" y="-1023350"/>
              <a:chExt cx="1809900" cy="1809900"/>
            </a:xfrm>
          </p:grpSpPr>
          <p:sp>
            <p:nvSpPr>
              <p:cNvPr id="87" name="Google Shape;87;p7"/>
              <p:cNvSpPr/>
              <p:nvPr/>
            </p:nvSpPr>
            <p:spPr>
              <a:xfrm rot="10800000">
                <a:off x="3667050" y="-1023350"/>
                <a:ext cx="1809900" cy="1809900"/>
              </a:xfrm>
              <a:prstGeom prst="arc">
                <a:avLst>
                  <a:gd fmla="val 10795991" name="adj1"/>
                  <a:gd fmla="val 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88" name="Google Shape;88;p7"/>
              <p:cNvSpPr/>
              <p:nvPr/>
            </p:nvSpPr>
            <p:spPr>
              <a:xfrm rot="10800000">
                <a:off x="3802800" y="-887820"/>
                <a:ext cx="1538400" cy="1538700"/>
              </a:xfrm>
              <a:prstGeom prst="arc">
                <a:avLst>
                  <a:gd fmla="val 10795991" name="adj1"/>
                  <a:gd fmla="val 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89" name="Google Shape;89;p7"/>
              <p:cNvSpPr/>
              <p:nvPr/>
            </p:nvSpPr>
            <p:spPr>
              <a:xfrm rot="10800000">
                <a:off x="3946350" y="-744225"/>
                <a:ext cx="1251300" cy="1251300"/>
              </a:xfrm>
              <a:prstGeom prst="arc">
                <a:avLst>
                  <a:gd fmla="val 10795991" name="adj1"/>
                  <a:gd fmla="val 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cxnSp>
          <p:nvCxnSpPr>
            <p:cNvPr id="90" name="Google Shape;90;p7"/>
            <p:cNvCxnSpPr/>
            <p:nvPr/>
          </p:nvCxnSpPr>
          <p:spPr>
            <a:xfrm rot="10800000">
              <a:off x="-1450525" y="4608500"/>
              <a:ext cx="1985100" cy="0"/>
            </a:xfrm>
            <a:prstGeom prst="straightConnector1">
              <a:avLst/>
            </a:prstGeom>
            <a:noFill/>
            <a:ln cap="flat" cmpd="sng" w="19050">
              <a:solidFill>
                <a:schemeClr val="dk1"/>
              </a:solidFill>
              <a:prstDash val="solid"/>
              <a:round/>
              <a:headEnd len="med" w="med" type="oval"/>
              <a:tailEnd len="med" w="med" type="none"/>
            </a:ln>
          </p:spPr>
        </p:cxnSp>
        <p:cxnSp>
          <p:nvCxnSpPr>
            <p:cNvPr id="91" name="Google Shape;91;p7"/>
            <p:cNvCxnSpPr/>
            <p:nvPr/>
          </p:nvCxnSpPr>
          <p:spPr>
            <a:xfrm>
              <a:off x="7856375" y="4608500"/>
              <a:ext cx="1441800" cy="0"/>
            </a:xfrm>
            <a:prstGeom prst="straightConnector1">
              <a:avLst/>
            </a:prstGeom>
            <a:noFill/>
            <a:ln cap="flat" cmpd="sng" w="19050">
              <a:solidFill>
                <a:schemeClr val="dk1"/>
              </a:solidFill>
              <a:prstDash val="dash"/>
              <a:round/>
              <a:headEnd len="med" w="med" type="none"/>
              <a:tailEnd len="med" w="med" type="none"/>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2" name="Shape 92"/>
        <p:cNvGrpSpPr/>
        <p:nvPr/>
      </p:nvGrpSpPr>
      <p:grpSpPr>
        <a:xfrm>
          <a:off x="0" y="0"/>
          <a:ext cx="0" cy="0"/>
          <a:chOff x="0" y="0"/>
          <a:chExt cx="0" cy="0"/>
        </a:xfrm>
      </p:grpSpPr>
      <p:sp>
        <p:nvSpPr>
          <p:cNvPr id="93" name="Google Shape;93;p8"/>
          <p:cNvSpPr txBox="1"/>
          <p:nvPr>
            <p:ph type="title"/>
          </p:nvPr>
        </p:nvSpPr>
        <p:spPr>
          <a:xfrm>
            <a:off x="1388100" y="1307100"/>
            <a:ext cx="6367800" cy="25293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grpSp>
        <p:nvGrpSpPr>
          <p:cNvPr id="94" name="Google Shape;94;p8"/>
          <p:cNvGrpSpPr/>
          <p:nvPr/>
        </p:nvGrpSpPr>
        <p:grpSpPr>
          <a:xfrm flipH="1">
            <a:off x="-764725" y="33905"/>
            <a:ext cx="11356672" cy="4574595"/>
            <a:chOff x="-1450525" y="33905"/>
            <a:chExt cx="11356672" cy="4574595"/>
          </a:xfrm>
        </p:grpSpPr>
        <p:grpSp>
          <p:nvGrpSpPr>
            <p:cNvPr id="95" name="Google Shape;95;p8"/>
            <p:cNvGrpSpPr/>
            <p:nvPr/>
          </p:nvGrpSpPr>
          <p:grpSpPr>
            <a:xfrm rot="5400000">
              <a:off x="8428906" y="33905"/>
              <a:ext cx="1477240" cy="1477240"/>
              <a:chOff x="3667050" y="-1023350"/>
              <a:chExt cx="1809900" cy="1809900"/>
            </a:xfrm>
          </p:grpSpPr>
          <p:sp>
            <p:nvSpPr>
              <p:cNvPr id="96" name="Google Shape;96;p8"/>
              <p:cNvSpPr/>
              <p:nvPr/>
            </p:nvSpPr>
            <p:spPr>
              <a:xfrm rot="10800000">
                <a:off x="3667050" y="-1023350"/>
                <a:ext cx="1809900" cy="1809900"/>
              </a:xfrm>
              <a:prstGeom prst="arc">
                <a:avLst>
                  <a:gd fmla="val 10795991" name="adj1"/>
                  <a:gd fmla="val 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97" name="Google Shape;97;p8"/>
              <p:cNvSpPr/>
              <p:nvPr/>
            </p:nvSpPr>
            <p:spPr>
              <a:xfrm rot="10800000">
                <a:off x="3802800" y="-887820"/>
                <a:ext cx="1538400" cy="1538700"/>
              </a:xfrm>
              <a:prstGeom prst="arc">
                <a:avLst>
                  <a:gd fmla="val 10795991" name="adj1"/>
                  <a:gd fmla="val 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98" name="Google Shape;98;p8"/>
              <p:cNvSpPr/>
              <p:nvPr/>
            </p:nvSpPr>
            <p:spPr>
              <a:xfrm rot="10800000">
                <a:off x="3946350" y="-744225"/>
                <a:ext cx="1251300" cy="1251300"/>
              </a:xfrm>
              <a:prstGeom prst="arc">
                <a:avLst>
                  <a:gd fmla="val 10795991" name="adj1"/>
                  <a:gd fmla="val 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cxnSp>
          <p:nvCxnSpPr>
            <p:cNvPr id="99" name="Google Shape;99;p8"/>
            <p:cNvCxnSpPr/>
            <p:nvPr/>
          </p:nvCxnSpPr>
          <p:spPr>
            <a:xfrm rot="10800000">
              <a:off x="-1450525" y="4608500"/>
              <a:ext cx="1985100" cy="0"/>
            </a:xfrm>
            <a:prstGeom prst="straightConnector1">
              <a:avLst/>
            </a:prstGeom>
            <a:noFill/>
            <a:ln cap="flat" cmpd="sng" w="19050">
              <a:solidFill>
                <a:schemeClr val="dk1"/>
              </a:solidFill>
              <a:prstDash val="solid"/>
              <a:round/>
              <a:headEnd len="med" w="med" type="oval"/>
              <a:tailEnd len="med" w="med" type="none"/>
            </a:ln>
          </p:spPr>
        </p:cxnSp>
        <p:cxnSp>
          <p:nvCxnSpPr>
            <p:cNvPr id="100" name="Google Shape;100;p8"/>
            <p:cNvCxnSpPr/>
            <p:nvPr/>
          </p:nvCxnSpPr>
          <p:spPr>
            <a:xfrm>
              <a:off x="7856375" y="4608500"/>
              <a:ext cx="1441800" cy="0"/>
            </a:xfrm>
            <a:prstGeom prst="straightConnector1">
              <a:avLst/>
            </a:prstGeom>
            <a:noFill/>
            <a:ln cap="flat" cmpd="sng" w="19050">
              <a:solidFill>
                <a:schemeClr val="dk1"/>
              </a:solidFill>
              <a:prstDash val="dash"/>
              <a:round/>
              <a:headEnd len="med" w="med" type="none"/>
              <a:tailEnd len="med" w="med" type="none"/>
            </a:ln>
          </p:spPr>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1" name="Shape 101"/>
        <p:cNvGrpSpPr/>
        <p:nvPr/>
      </p:nvGrpSpPr>
      <p:grpSpPr>
        <a:xfrm>
          <a:off x="0" y="0"/>
          <a:ext cx="0" cy="0"/>
          <a:chOff x="0" y="0"/>
          <a:chExt cx="0" cy="0"/>
        </a:xfrm>
      </p:grpSpPr>
      <p:sp>
        <p:nvSpPr>
          <p:cNvPr id="102" name="Google Shape;102;p9"/>
          <p:cNvSpPr txBox="1"/>
          <p:nvPr>
            <p:ph type="title"/>
          </p:nvPr>
        </p:nvSpPr>
        <p:spPr>
          <a:xfrm>
            <a:off x="2241425" y="1293100"/>
            <a:ext cx="4661100" cy="84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3" name="Google Shape;103;p9"/>
          <p:cNvSpPr txBox="1"/>
          <p:nvPr>
            <p:ph idx="1" type="subTitle"/>
          </p:nvPr>
        </p:nvSpPr>
        <p:spPr>
          <a:xfrm>
            <a:off x="2241475" y="2168600"/>
            <a:ext cx="4661100" cy="168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104" name="Google Shape;104;p9"/>
          <p:cNvGrpSpPr/>
          <p:nvPr/>
        </p:nvGrpSpPr>
        <p:grpSpPr>
          <a:xfrm>
            <a:off x="-23519" y="-779345"/>
            <a:ext cx="10858619" cy="6702190"/>
            <a:chOff x="-23519" y="-779345"/>
            <a:chExt cx="10858619" cy="6702190"/>
          </a:xfrm>
        </p:grpSpPr>
        <p:grpSp>
          <p:nvGrpSpPr>
            <p:cNvPr id="105" name="Google Shape;105;p9"/>
            <p:cNvGrpSpPr/>
            <p:nvPr/>
          </p:nvGrpSpPr>
          <p:grpSpPr>
            <a:xfrm>
              <a:off x="-23519" y="-779345"/>
              <a:ext cx="1477240" cy="1477240"/>
              <a:chOff x="3667050" y="-1023350"/>
              <a:chExt cx="1809900" cy="1809900"/>
            </a:xfrm>
          </p:grpSpPr>
          <p:sp>
            <p:nvSpPr>
              <p:cNvPr id="106" name="Google Shape;106;p9"/>
              <p:cNvSpPr/>
              <p:nvPr/>
            </p:nvSpPr>
            <p:spPr>
              <a:xfrm rot="10800000">
                <a:off x="3667050" y="-1023350"/>
                <a:ext cx="1809900" cy="1809900"/>
              </a:xfrm>
              <a:prstGeom prst="arc">
                <a:avLst>
                  <a:gd fmla="val 10795991" name="adj1"/>
                  <a:gd fmla="val 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07" name="Google Shape;107;p9"/>
              <p:cNvSpPr/>
              <p:nvPr/>
            </p:nvSpPr>
            <p:spPr>
              <a:xfrm rot="10800000">
                <a:off x="3802800" y="-887820"/>
                <a:ext cx="1538400" cy="1538700"/>
              </a:xfrm>
              <a:prstGeom prst="arc">
                <a:avLst>
                  <a:gd fmla="val 10795991" name="adj1"/>
                  <a:gd fmla="val 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08" name="Google Shape;108;p9"/>
              <p:cNvSpPr/>
              <p:nvPr/>
            </p:nvSpPr>
            <p:spPr>
              <a:xfrm rot="10800000">
                <a:off x="3946350" y="-744225"/>
                <a:ext cx="1251300" cy="1251300"/>
              </a:xfrm>
              <a:prstGeom prst="arc">
                <a:avLst>
                  <a:gd fmla="val 10795991" name="adj1"/>
                  <a:gd fmla="val 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cxnSp>
          <p:nvCxnSpPr>
            <p:cNvPr id="109" name="Google Shape;109;p9"/>
            <p:cNvCxnSpPr/>
            <p:nvPr/>
          </p:nvCxnSpPr>
          <p:spPr>
            <a:xfrm>
              <a:off x="8424000" y="535000"/>
              <a:ext cx="2411100" cy="0"/>
            </a:xfrm>
            <a:prstGeom prst="straightConnector1">
              <a:avLst/>
            </a:prstGeom>
            <a:noFill/>
            <a:ln cap="flat" cmpd="sng" w="19050">
              <a:solidFill>
                <a:schemeClr val="dk1"/>
              </a:solidFill>
              <a:prstDash val="solid"/>
              <a:round/>
              <a:headEnd len="med" w="med" type="oval"/>
              <a:tailEnd len="med" w="med" type="none"/>
            </a:ln>
          </p:spPr>
        </p:cxnSp>
        <p:grpSp>
          <p:nvGrpSpPr>
            <p:cNvPr id="110" name="Google Shape;110;p9"/>
            <p:cNvGrpSpPr/>
            <p:nvPr/>
          </p:nvGrpSpPr>
          <p:grpSpPr>
            <a:xfrm rot="10800000">
              <a:off x="7690281" y="4445605"/>
              <a:ext cx="1477240" cy="1477240"/>
              <a:chOff x="3667050" y="-1023350"/>
              <a:chExt cx="1809900" cy="1809900"/>
            </a:xfrm>
          </p:grpSpPr>
          <p:sp>
            <p:nvSpPr>
              <p:cNvPr id="111" name="Google Shape;111;p9"/>
              <p:cNvSpPr/>
              <p:nvPr/>
            </p:nvSpPr>
            <p:spPr>
              <a:xfrm rot="10800000">
                <a:off x="3667050" y="-1023350"/>
                <a:ext cx="1809900" cy="1809900"/>
              </a:xfrm>
              <a:prstGeom prst="arc">
                <a:avLst>
                  <a:gd fmla="val 10795991" name="adj1"/>
                  <a:gd fmla="val 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12" name="Google Shape;112;p9"/>
              <p:cNvSpPr/>
              <p:nvPr/>
            </p:nvSpPr>
            <p:spPr>
              <a:xfrm rot="10800000">
                <a:off x="3802800" y="-887820"/>
                <a:ext cx="1538400" cy="1538700"/>
              </a:xfrm>
              <a:prstGeom prst="arc">
                <a:avLst>
                  <a:gd fmla="val 10795991" name="adj1"/>
                  <a:gd fmla="val 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13" name="Google Shape;113;p9"/>
              <p:cNvSpPr/>
              <p:nvPr/>
            </p:nvSpPr>
            <p:spPr>
              <a:xfrm rot="10800000">
                <a:off x="3946350" y="-744225"/>
                <a:ext cx="1251300" cy="1251300"/>
              </a:xfrm>
              <a:prstGeom prst="arc">
                <a:avLst>
                  <a:gd fmla="val 10795991" name="adj1"/>
                  <a:gd fmla="val 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4" name="Shape 114"/>
        <p:cNvGrpSpPr/>
        <p:nvPr/>
      </p:nvGrpSpPr>
      <p:grpSpPr>
        <a:xfrm>
          <a:off x="0" y="0"/>
          <a:ext cx="0" cy="0"/>
          <a:chOff x="0" y="0"/>
          <a:chExt cx="0" cy="0"/>
        </a:xfrm>
      </p:grpSpPr>
      <p:sp>
        <p:nvSpPr>
          <p:cNvPr id="115" name="Google Shape;115;p10"/>
          <p:cNvSpPr/>
          <p:nvPr>
            <p:ph idx="2" type="pic"/>
          </p:nvPr>
        </p:nvSpPr>
        <p:spPr>
          <a:xfrm>
            <a:off x="0" y="0"/>
            <a:ext cx="9144000" cy="5143500"/>
          </a:xfrm>
          <a:prstGeom prst="rect">
            <a:avLst/>
          </a:prstGeom>
          <a:noFill/>
          <a:ln>
            <a:noFill/>
          </a:ln>
        </p:spPr>
      </p:sp>
      <p:sp>
        <p:nvSpPr>
          <p:cNvPr id="116" name="Google Shape;116;p10"/>
          <p:cNvSpPr txBox="1"/>
          <p:nvPr>
            <p:ph type="title"/>
          </p:nvPr>
        </p:nvSpPr>
        <p:spPr>
          <a:xfrm>
            <a:off x="720000" y="4149450"/>
            <a:ext cx="7704000" cy="4590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445025"/>
            <a:ext cx="77139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Roboto Mono"/>
              <a:buNone/>
              <a:defRPr b="1" sz="3000">
                <a:solidFill>
                  <a:schemeClr val="dk1"/>
                </a:solidFill>
                <a:latin typeface="Roboto Mono"/>
                <a:ea typeface="Roboto Mono"/>
                <a:cs typeface="Roboto Mono"/>
                <a:sym typeface="Roboto Mono"/>
              </a:defRPr>
            </a:lvl1pPr>
            <a:lvl2pPr lvl="1" rtl="0">
              <a:spcBef>
                <a:spcPts val="0"/>
              </a:spcBef>
              <a:spcAft>
                <a:spcPts val="0"/>
              </a:spcAft>
              <a:buClr>
                <a:schemeClr val="dk1"/>
              </a:buClr>
              <a:buSzPts val="3000"/>
              <a:buFont typeface="Roboto Mono"/>
              <a:buNone/>
              <a:defRPr b="1" sz="3000">
                <a:solidFill>
                  <a:schemeClr val="dk1"/>
                </a:solidFill>
                <a:latin typeface="Roboto Mono"/>
                <a:ea typeface="Roboto Mono"/>
                <a:cs typeface="Roboto Mono"/>
                <a:sym typeface="Roboto Mono"/>
              </a:defRPr>
            </a:lvl2pPr>
            <a:lvl3pPr lvl="2" rtl="0">
              <a:spcBef>
                <a:spcPts val="0"/>
              </a:spcBef>
              <a:spcAft>
                <a:spcPts val="0"/>
              </a:spcAft>
              <a:buClr>
                <a:schemeClr val="dk1"/>
              </a:buClr>
              <a:buSzPts val="3000"/>
              <a:buFont typeface="Roboto Mono"/>
              <a:buNone/>
              <a:defRPr b="1" sz="3000">
                <a:solidFill>
                  <a:schemeClr val="dk1"/>
                </a:solidFill>
                <a:latin typeface="Roboto Mono"/>
                <a:ea typeface="Roboto Mono"/>
                <a:cs typeface="Roboto Mono"/>
                <a:sym typeface="Roboto Mono"/>
              </a:defRPr>
            </a:lvl3pPr>
            <a:lvl4pPr lvl="3" rtl="0">
              <a:spcBef>
                <a:spcPts val="0"/>
              </a:spcBef>
              <a:spcAft>
                <a:spcPts val="0"/>
              </a:spcAft>
              <a:buClr>
                <a:schemeClr val="dk1"/>
              </a:buClr>
              <a:buSzPts val="3000"/>
              <a:buFont typeface="Roboto Mono"/>
              <a:buNone/>
              <a:defRPr b="1" sz="3000">
                <a:solidFill>
                  <a:schemeClr val="dk1"/>
                </a:solidFill>
                <a:latin typeface="Roboto Mono"/>
                <a:ea typeface="Roboto Mono"/>
                <a:cs typeface="Roboto Mono"/>
                <a:sym typeface="Roboto Mono"/>
              </a:defRPr>
            </a:lvl4pPr>
            <a:lvl5pPr lvl="4" rtl="0">
              <a:spcBef>
                <a:spcPts val="0"/>
              </a:spcBef>
              <a:spcAft>
                <a:spcPts val="0"/>
              </a:spcAft>
              <a:buClr>
                <a:schemeClr val="dk1"/>
              </a:buClr>
              <a:buSzPts val="3000"/>
              <a:buFont typeface="Roboto Mono"/>
              <a:buNone/>
              <a:defRPr b="1" sz="3000">
                <a:solidFill>
                  <a:schemeClr val="dk1"/>
                </a:solidFill>
                <a:latin typeface="Roboto Mono"/>
                <a:ea typeface="Roboto Mono"/>
                <a:cs typeface="Roboto Mono"/>
                <a:sym typeface="Roboto Mono"/>
              </a:defRPr>
            </a:lvl5pPr>
            <a:lvl6pPr lvl="5" rtl="0">
              <a:spcBef>
                <a:spcPts val="0"/>
              </a:spcBef>
              <a:spcAft>
                <a:spcPts val="0"/>
              </a:spcAft>
              <a:buClr>
                <a:schemeClr val="dk1"/>
              </a:buClr>
              <a:buSzPts val="3000"/>
              <a:buFont typeface="Roboto Mono"/>
              <a:buNone/>
              <a:defRPr b="1" sz="3000">
                <a:solidFill>
                  <a:schemeClr val="dk1"/>
                </a:solidFill>
                <a:latin typeface="Roboto Mono"/>
                <a:ea typeface="Roboto Mono"/>
                <a:cs typeface="Roboto Mono"/>
                <a:sym typeface="Roboto Mono"/>
              </a:defRPr>
            </a:lvl6pPr>
            <a:lvl7pPr lvl="6" rtl="0">
              <a:spcBef>
                <a:spcPts val="0"/>
              </a:spcBef>
              <a:spcAft>
                <a:spcPts val="0"/>
              </a:spcAft>
              <a:buClr>
                <a:schemeClr val="dk1"/>
              </a:buClr>
              <a:buSzPts val="3000"/>
              <a:buFont typeface="Roboto Mono"/>
              <a:buNone/>
              <a:defRPr b="1" sz="3000">
                <a:solidFill>
                  <a:schemeClr val="dk1"/>
                </a:solidFill>
                <a:latin typeface="Roboto Mono"/>
                <a:ea typeface="Roboto Mono"/>
                <a:cs typeface="Roboto Mono"/>
                <a:sym typeface="Roboto Mono"/>
              </a:defRPr>
            </a:lvl7pPr>
            <a:lvl8pPr lvl="7" rtl="0">
              <a:spcBef>
                <a:spcPts val="0"/>
              </a:spcBef>
              <a:spcAft>
                <a:spcPts val="0"/>
              </a:spcAft>
              <a:buClr>
                <a:schemeClr val="dk1"/>
              </a:buClr>
              <a:buSzPts val="3000"/>
              <a:buFont typeface="Roboto Mono"/>
              <a:buNone/>
              <a:defRPr b="1" sz="3000">
                <a:solidFill>
                  <a:schemeClr val="dk1"/>
                </a:solidFill>
                <a:latin typeface="Roboto Mono"/>
                <a:ea typeface="Roboto Mono"/>
                <a:cs typeface="Roboto Mono"/>
                <a:sym typeface="Roboto Mono"/>
              </a:defRPr>
            </a:lvl8pPr>
            <a:lvl9pPr lvl="8" rtl="0">
              <a:spcBef>
                <a:spcPts val="0"/>
              </a:spcBef>
              <a:spcAft>
                <a:spcPts val="0"/>
              </a:spcAft>
              <a:buClr>
                <a:schemeClr val="dk1"/>
              </a:buClr>
              <a:buSzPts val="3000"/>
              <a:buFont typeface="Roboto Mono"/>
              <a:buNone/>
              <a:defRPr b="1" sz="3000">
                <a:solidFill>
                  <a:schemeClr val="dk1"/>
                </a:solidFill>
                <a:latin typeface="Roboto Mono"/>
                <a:ea typeface="Roboto Mono"/>
                <a:cs typeface="Roboto Mono"/>
                <a:sym typeface="Roboto Mono"/>
              </a:defRPr>
            </a:lvl9pPr>
          </a:lstStyle>
          <a:p/>
        </p:txBody>
      </p:sp>
      <p:sp>
        <p:nvSpPr>
          <p:cNvPr id="7" name="Google Shape;7;p1"/>
          <p:cNvSpPr txBox="1"/>
          <p:nvPr>
            <p:ph idx="1" type="body"/>
          </p:nvPr>
        </p:nvSpPr>
        <p:spPr>
          <a:xfrm>
            <a:off x="715100" y="1152475"/>
            <a:ext cx="77139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1pPr>
            <a:lvl2pPr indent="-304800" lvl="1" marL="9144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2pPr>
            <a:lvl3pPr indent="-304800" lvl="2" marL="13716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3pPr>
            <a:lvl4pPr indent="-304800" lvl="3" marL="1828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4pPr>
            <a:lvl5pPr indent="-304800" lvl="4" marL="22860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5pPr>
            <a:lvl6pPr indent="-304800" lvl="5" marL="27432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6pPr>
            <a:lvl7pPr indent="-304800" lvl="6" marL="32004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7pPr>
            <a:lvl8pPr indent="-304800" lvl="7" marL="36576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8pPr>
            <a:lvl9pPr indent="-304800" lvl="8" marL="411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drive.google.com/file/d/1CbC6iQP8r-wd-g9k3p1a97V2WbTCct-7/view" TargetMode="External"/><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4"/>
          <p:cNvSpPr txBox="1"/>
          <p:nvPr>
            <p:ph type="ctrTitle"/>
          </p:nvPr>
        </p:nvSpPr>
        <p:spPr>
          <a:xfrm>
            <a:off x="3535350" y="1235550"/>
            <a:ext cx="4893300" cy="20043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Ocean Sort </a:t>
            </a:r>
            <a:endParaRPr/>
          </a:p>
          <a:p>
            <a:pPr indent="0" lvl="0" marL="0" rtl="0" algn="r">
              <a:spcBef>
                <a:spcPts val="0"/>
              </a:spcBef>
              <a:spcAft>
                <a:spcPts val="0"/>
              </a:spcAft>
              <a:buNone/>
            </a:pPr>
            <a:r>
              <a:rPr lang="en" sz="3000"/>
              <a:t>Sorting Algorithm</a:t>
            </a:r>
            <a:r>
              <a:rPr lang="en"/>
              <a:t> </a:t>
            </a:r>
            <a:endParaRPr/>
          </a:p>
        </p:txBody>
      </p:sp>
      <p:sp>
        <p:nvSpPr>
          <p:cNvPr id="341" name="Google Shape;341;p24"/>
          <p:cNvSpPr txBox="1"/>
          <p:nvPr>
            <p:ph idx="1" type="subTitle"/>
          </p:nvPr>
        </p:nvSpPr>
        <p:spPr>
          <a:xfrm>
            <a:off x="5782000" y="3239844"/>
            <a:ext cx="2646900" cy="668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By: </a:t>
            </a:r>
            <a:r>
              <a:rPr lang="en"/>
              <a:t>Kyle Kucharski</a:t>
            </a:r>
            <a:r>
              <a:rPr lang="en"/>
              <a:t> </a:t>
            </a:r>
            <a:endParaRPr/>
          </a:p>
        </p:txBody>
      </p:sp>
      <p:pic>
        <p:nvPicPr>
          <p:cNvPr id="342" name="Google Shape;342;p24"/>
          <p:cNvPicPr preferRelativeResize="0"/>
          <p:nvPr/>
        </p:nvPicPr>
        <p:blipFill>
          <a:blip r:embed="rId3">
            <a:alphaModFix/>
          </a:blip>
          <a:stretch>
            <a:fillRect/>
          </a:stretch>
        </p:blipFill>
        <p:spPr>
          <a:xfrm>
            <a:off x="672550" y="183870"/>
            <a:ext cx="2895600" cy="2168905"/>
          </a:xfrm>
          <a:prstGeom prst="rect">
            <a:avLst/>
          </a:prstGeom>
          <a:noFill/>
          <a:ln>
            <a:noFill/>
          </a:ln>
        </p:spPr>
      </p:pic>
      <p:pic>
        <p:nvPicPr>
          <p:cNvPr id="343" name="Google Shape;343;p24"/>
          <p:cNvPicPr preferRelativeResize="0"/>
          <p:nvPr/>
        </p:nvPicPr>
        <p:blipFill>
          <a:blip r:embed="rId4">
            <a:alphaModFix/>
          </a:blip>
          <a:stretch>
            <a:fillRect/>
          </a:stretch>
        </p:blipFill>
        <p:spPr>
          <a:xfrm>
            <a:off x="577275" y="2484500"/>
            <a:ext cx="3420425" cy="1856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349" name="Google Shape;349;p25"/>
          <p:cNvSpPr txBox="1"/>
          <p:nvPr>
            <p:ph idx="2" type="title"/>
          </p:nvPr>
        </p:nvSpPr>
        <p:spPr>
          <a:xfrm>
            <a:off x="1531119" y="1309558"/>
            <a:ext cx="7347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350" name="Google Shape;350;p25"/>
          <p:cNvSpPr txBox="1"/>
          <p:nvPr>
            <p:ph idx="3" type="title"/>
          </p:nvPr>
        </p:nvSpPr>
        <p:spPr>
          <a:xfrm>
            <a:off x="1531119" y="3878041"/>
            <a:ext cx="7347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351" name="Google Shape;351;p25"/>
          <p:cNvSpPr txBox="1"/>
          <p:nvPr>
            <p:ph idx="4" type="title"/>
          </p:nvPr>
        </p:nvSpPr>
        <p:spPr>
          <a:xfrm>
            <a:off x="1531119" y="1911316"/>
            <a:ext cx="7347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352" name="Google Shape;352;p25"/>
          <p:cNvSpPr txBox="1"/>
          <p:nvPr>
            <p:ph idx="6" type="title"/>
          </p:nvPr>
        </p:nvSpPr>
        <p:spPr>
          <a:xfrm>
            <a:off x="1531119" y="2566908"/>
            <a:ext cx="7347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353" name="Google Shape;353;p25"/>
          <p:cNvSpPr txBox="1"/>
          <p:nvPr>
            <p:ph idx="1" type="subTitle"/>
          </p:nvPr>
        </p:nvSpPr>
        <p:spPr>
          <a:xfrm>
            <a:off x="2234450" y="1294500"/>
            <a:ext cx="3505500" cy="66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Ocean Sort?</a:t>
            </a:r>
            <a:endParaRPr/>
          </a:p>
        </p:txBody>
      </p:sp>
      <p:sp>
        <p:nvSpPr>
          <p:cNvPr id="354" name="Google Shape;354;p25"/>
          <p:cNvSpPr txBox="1"/>
          <p:nvPr>
            <p:ph idx="8" type="subTitle"/>
          </p:nvPr>
        </p:nvSpPr>
        <p:spPr>
          <a:xfrm>
            <a:off x="2265825" y="1829475"/>
            <a:ext cx="3352200" cy="66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Understanding the Mechanics of Ocean Sort</a:t>
            </a:r>
            <a:endParaRPr/>
          </a:p>
        </p:txBody>
      </p:sp>
      <p:sp>
        <p:nvSpPr>
          <p:cNvPr id="355" name="Google Shape;355;p25"/>
          <p:cNvSpPr txBox="1"/>
          <p:nvPr>
            <p:ph idx="9" type="subTitle"/>
          </p:nvPr>
        </p:nvSpPr>
        <p:spPr>
          <a:xfrm>
            <a:off x="2265822" y="2610550"/>
            <a:ext cx="3505500" cy="66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Implementing Ocean Sort</a:t>
            </a:r>
            <a:endParaRPr/>
          </a:p>
        </p:txBody>
      </p:sp>
      <p:sp>
        <p:nvSpPr>
          <p:cNvPr id="356" name="Google Shape;356;p25"/>
          <p:cNvSpPr txBox="1"/>
          <p:nvPr>
            <p:ph idx="13" type="subTitle"/>
          </p:nvPr>
        </p:nvSpPr>
        <p:spPr>
          <a:xfrm>
            <a:off x="2234448" y="3878050"/>
            <a:ext cx="3191100" cy="66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a:t>
            </a:r>
            <a:endParaRPr/>
          </a:p>
        </p:txBody>
      </p:sp>
      <p:sp>
        <p:nvSpPr>
          <p:cNvPr id="357" name="Google Shape;357;p25"/>
          <p:cNvSpPr txBox="1"/>
          <p:nvPr>
            <p:ph idx="6" type="title"/>
          </p:nvPr>
        </p:nvSpPr>
        <p:spPr>
          <a:xfrm>
            <a:off x="1531119" y="3222483"/>
            <a:ext cx="7347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358" name="Google Shape;358;p25"/>
          <p:cNvSpPr txBox="1"/>
          <p:nvPr>
            <p:ph idx="9" type="subTitle"/>
          </p:nvPr>
        </p:nvSpPr>
        <p:spPr>
          <a:xfrm>
            <a:off x="2265821" y="3266125"/>
            <a:ext cx="3846600" cy="66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Visualizing Ocean Sort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is Ocean Sort?</a:t>
            </a:r>
            <a:endParaRPr/>
          </a:p>
        </p:txBody>
      </p:sp>
      <p:sp>
        <p:nvSpPr>
          <p:cNvPr id="364" name="Google Shape;364;p26"/>
          <p:cNvSpPr txBox="1"/>
          <p:nvPr>
            <p:ph idx="1" type="body"/>
          </p:nvPr>
        </p:nvSpPr>
        <p:spPr>
          <a:xfrm>
            <a:off x="392500" y="1062575"/>
            <a:ext cx="5655900" cy="3378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Ocean Sort is a novel sorting algorithm that’s inspired from the natural process of ocean waves sorting sand along the shoreline.</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Unlike traditional sorting algorithms </a:t>
            </a:r>
            <a:r>
              <a:rPr lang="en" sz="1400"/>
              <a:t>which</a:t>
            </a:r>
            <a:r>
              <a:rPr lang="en" sz="1400"/>
              <a:t> prioritize </a:t>
            </a:r>
            <a:r>
              <a:rPr lang="en" sz="1400"/>
              <a:t>efficiency, Ocean Sort focuses on the visual and intuitive understanding of the sorting process. </a:t>
            </a:r>
            <a:endParaRPr sz="1400"/>
          </a:p>
          <a:p>
            <a:pPr indent="-317500" lvl="1" marL="914400" rtl="0" algn="l">
              <a:spcBef>
                <a:spcPts val="0"/>
              </a:spcBef>
              <a:spcAft>
                <a:spcPts val="0"/>
              </a:spcAft>
              <a:buSzPts val="1400"/>
              <a:buChar char="◆"/>
            </a:pPr>
            <a:r>
              <a:rPr lang="en" sz="1400"/>
              <a:t>By Simulating the natural flow of the ocean, this algorithm allows observers to see a physical representation of sorting, which makes it easier to understand. </a:t>
            </a:r>
            <a:endParaRPr sz="1400"/>
          </a:p>
          <a:p>
            <a:pPr indent="0" lvl="0" marL="9144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The main purpose of Ocean Sort is to be educational. It’s designed to help observers interact with the sorting process in a way that emphasizes learning and comprehension over speed. </a:t>
            </a:r>
            <a:endParaRPr sz="1400"/>
          </a:p>
          <a:p>
            <a:pPr indent="-317500" lvl="1" marL="914400" rtl="0" algn="l">
              <a:spcBef>
                <a:spcPts val="0"/>
              </a:spcBef>
              <a:spcAft>
                <a:spcPts val="0"/>
              </a:spcAft>
              <a:buSzPts val="1400"/>
              <a:buChar char="◆"/>
            </a:pPr>
            <a:r>
              <a:rPr lang="en" sz="1400"/>
              <a:t>This approach makes Ocean Sort an ideal sorting algorithm for people that want to focus on the foundational concepts of data structures and algorithms. </a:t>
            </a:r>
            <a:endParaRPr sz="1400"/>
          </a:p>
        </p:txBody>
      </p:sp>
      <p:pic>
        <p:nvPicPr>
          <p:cNvPr id="365" name="Google Shape;365;p26"/>
          <p:cNvPicPr preferRelativeResize="0"/>
          <p:nvPr/>
        </p:nvPicPr>
        <p:blipFill>
          <a:blip r:embed="rId3">
            <a:alphaModFix/>
          </a:blip>
          <a:stretch>
            <a:fillRect/>
          </a:stretch>
        </p:blipFill>
        <p:spPr>
          <a:xfrm>
            <a:off x="6048404" y="1062578"/>
            <a:ext cx="2908468" cy="1628775"/>
          </a:xfrm>
          <a:prstGeom prst="rect">
            <a:avLst/>
          </a:prstGeom>
          <a:noFill/>
          <a:ln>
            <a:noFill/>
          </a:ln>
        </p:spPr>
      </p:pic>
      <p:pic>
        <p:nvPicPr>
          <p:cNvPr id="366" name="Google Shape;366;p26"/>
          <p:cNvPicPr preferRelativeResize="0"/>
          <p:nvPr/>
        </p:nvPicPr>
        <p:blipFill>
          <a:blip r:embed="rId4">
            <a:alphaModFix/>
          </a:blip>
          <a:stretch>
            <a:fillRect/>
          </a:stretch>
        </p:blipFill>
        <p:spPr>
          <a:xfrm>
            <a:off x="6017050" y="2957676"/>
            <a:ext cx="3073550" cy="1781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7"/>
          <p:cNvSpPr txBox="1"/>
          <p:nvPr>
            <p:ph type="title"/>
          </p:nvPr>
        </p:nvSpPr>
        <p:spPr>
          <a:xfrm>
            <a:off x="483100" y="445025"/>
            <a:ext cx="8322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600"/>
              <a:t>Understanding the Mechanics of Ocean Sort </a:t>
            </a:r>
            <a:endParaRPr sz="2600"/>
          </a:p>
        </p:txBody>
      </p:sp>
      <p:sp>
        <p:nvSpPr>
          <p:cNvPr id="372" name="Google Shape;372;p27"/>
          <p:cNvSpPr txBox="1"/>
          <p:nvPr>
            <p:ph idx="1" type="body"/>
          </p:nvPr>
        </p:nvSpPr>
        <p:spPr>
          <a:xfrm>
            <a:off x="230525" y="1081825"/>
            <a:ext cx="8574600" cy="3378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sz="1300"/>
              <a:t>Initialization Phase</a:t>
            </a:r>
            <a:endParaRPr b="1" sz="1300"/>
          </a:p>
          <a:p>
            <a:pPr indent="-311150" lvl="1" marL="914400" rtl="0" algn="l">
              <a:spcBef>
                <a:spcPts val="0"/>
              </a:spcBef>
              <a:spcAft>
                <a:spcPts val="0"/>
              </a:spcAft>
              <a:buSzPts val="1300"/>
              <a:buChar char="◆"/>
            </a:pPr>
            <a:r>
              <a:rPr lang="en" sz="1300"/>
              <a:t>Ocean Sort begins by identifying the midpoint of the array, which serves as the central point. The initial wave range is set to half the length of the array, allowing the sort to impact the entire array from the central point outward. </a:t>
            </a:r>
            <a:endParaRPr sz="1300"/>
          </a:p>
          <a:p>
            <a:pPr indent="-311150" lvl="0" marL="457200" rtl="0" algn="l">
              <a:spcBef>
                <a:spcPts val="0"/>
              </a:spcBef>
              <a:spcAft>
                <a:spcPts val="0"/>
              </a:spcAft>
              <a:buSzPts val="1300"/>
              <a:buChar char="➔"/>
            </a:pPr>
            <a:r>
              <a:rPr b="1" lang="en" sz="1300"/>
              <a:t>Forward wave-motion Phase</a:t>
            </a:r>
            <a:endParaRPr b="1" sz="1300"/>
          </a:p>
          <a:p>
            <a:pPr indent="-311150" lvl="1" marL="914400" rtl="0" algn="l">
              <a:spcBef>
                <a:spcPts val="0"/>
              </a:spcBef>
              <a:spcAft>
                <a:spcPts val="0"/>
              </a:spcAft>
              <a:buSzPts val="1300"/>
              <a:buChar char="◆"/>
            </a:pPr>
            <a:r>
              <a:rPr lang="en" sz="1300"/>
              <a:t>Ocean Sort starts from the midpoint and moves outward in both directions. During this </a:t>
            </a:r>
            <a:r>
              <a:rPr lang="en" sz="1300"/>
              <a:t>phase</a:t>
            </a:r>
            <a:r>
              <a:rPr lang="en" sz="1300"/>
              <a:t>, each element is compared with its adjacent neighbor, and swaps are made if an element is greater than the one following it. </a:t>
            </a:r>
            <a:endParaRPr sz="1300"/>
          </a:p>
          <a:p>
            <a:pPr indent="-311150" lvl="0" marL="457200" rtl="0" algn="l">
              <a:spcBef>
                <a:spcPts val="0"/>
              </a:spcBef>
              <a:spcAft>
                <a:spcPts val="0"/>
              </a:spcAft>
              <a:buSzPts val="1300"/>
              <a:buChar char="➔"/>
            </a:pPr>
            <a:r>
              <a:rPr b="1" lang="en" sz="1300"/>
              <a:t>Retreat Phase </a:t>
            </a:r>
            <a:endParaRPr b="1" sz="1300"/>
          </a:p>
          <a:p>
            <a:pPr indent="-311150" lvl="1" marL="914400" rtl="0" algn="l">
              <a:spcBef>
                <a:spcPts val="0"/>
              </a:spcBef>
              <a:spcAft>
                <a:spcPts val="0"/>
              </a:spcAft>
              <a:buSzPts val="1300"/>
              <a:buChar char="◆"/>
            </a:pPr>
            <a:r>
              <a:rPr lang="en" sz="1300"/>
              <a:t>Once the wave-motion phase reaches the maximum range, the retreat phase begins. Here the comparison and swapping process reverses, moving from the ends of the wave range towards the midpoint. </a:t>
            </a:r>
            <a:endParaRPr sz="1300"/>
          </a:p>
          <a:p>
            <a:pPr indent="-311150" lvl="0" marL="457200" rtl="0" algn="l">
              <a:spcBef>
                <a:spcPts val="0"/>
              </a:spcBef>
              <a:spcAft>
                <a:spcPts val="0"/>
              </a:spcAft>
              <a:buSzPts val="1300"/>
              <a:buChar char="➔"/>
            </a:pPr>
            <a:r>
              <a:rPr b="1" lang="en" sz="1300"/>
              <a:t>Reduction of Wave Phase: </a:t>
            </a:r>
            <a:endParaRPr b="1" sz="1300"/>
          </a:p>
          <a:p>
            <a:pPr indent="-311150" lvl="1" marL="914400" rtl="0" algn="l">
              <a:spcBef>
                <a:spcPts val="0"/>
              </a:spcBef>
              <a:spcAft>
                <a:spcPts val="0"/>
              </a:spcAft>
              <a:buSzPts val="1300"/>
              <a:buChar char="◆"/>
            </a:pPr>
            <a:r>
              <a:rPr lang="en" sz="1300"/>
              <a:t>After completing a full forward and backward pass, the wave range decreases by one unit from each end</a:t>
            </a:r>
            <a:endParaRPr sz="1300"/>
          </a:p>
          <a:p>
            <a:pPr indent="-311150" lvl="1" marL="914400" rtl="0" algn="l">
              <a:spcBef>
                <a:spcPts val="0"/>
              </a:spcBef>
              <a:spcAft>
                <a:spcPts val="0"/>
              </a:spcAft>
              <a:buSzPts val="1300"/>
              <a:buChar char="◆"/>
            </a:pPr>
            <a:r>
              <a:rPr lang="en" sz="1300"/>
              <a:t>The algorithm repeats the wave like passes until no more swaps are needed during a full forward and backward pass. </a:t>
            </a:r>
            <a:endParaRPr sz="1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28"/>
          <p:cNvSpPr txBox="1"/>
          <p:nvPr>
            <p:ph type="title"/>
          </p:nvPr>
        </p:nvSpPr>
        <p:spPr>
          <a:xfrm>
            <a:off x="483100" y="445025"/>
            <a:ext cx="8322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Implementing Ocean Sort </a:t>
            </a:r>
            <a:endParaRPr sz="1800"/>
          </a:p>
        </p:txBody>
      </p:sp>
      <p:sp>
        <p:nvSpPr>
          <p:cNvPr id="378" name="Google Shape;378;p28"/>
          <p:cNvSpPr txBox="1"/>
          <p:nvPr>
            <p:ph idx="1" type="body"/>
          </p:nvPr>
        </p:nvSpPr>
        <p:spPr>
          <a:xfrm>
            <a:off x="230525" y="1081825"/>
            <a:ext cx="3467400" cy="3378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Ocean Sort can be implemented in many programming languages but I chose Python for its simplicity and powerful libraries. </a:t>
            </a:r>
            <a:endParaRPr sz="1300"/>
          </a:p>
          <a:p>
            <a:pPr indent="0" lvl="0" marL="457200" rtl="0" algn="l">
              <a:spcBef>
                <a:spcPts val="0"/>
              </a:spcBef>
              <a:spcAft>
                <a:spcPts val="0"/>
              </a:spcAft>
              <a:buNone/>
            </a:pPr>
            <a:r>
              <a:t/>
            </a:r>
            <a:endParaRPr sz="1300"/>
          </a:p>
          <a:p>
            <a:pPr indent="-311150" lvl="0" marL="457200" rtl="0" algn="l">
              <a:spcBef>
                <a:spcPts val="0"/>
              </a:spcBef>
              <a:spcAft>
                <a:spcPts val="0"/>
              </a:spcAft>
              <a:buSzPts val="1300"/>
              <a:buChar char="➔"/>
            </a:pPr>
            <a:r>
              <a:rPr lang="en" sz="1300"/>
              <a:t>Ocean Sort leverages uses array manipulation which keeps the </a:t>
            </a:r>
            <a:r>
              <a:rPr lang="en" sz="1300"/>
              <a:t>implementation</a:t>
            </a:r>
            <a:r>
              <a:rPr lang="en" sz="1300"/>
              <a:t> simple </a:t>
            </a:r>
            <a:endParaRPr sz="1300"/>
          </a:p>
          <a:p>
            <a:pPr indent="0" lvl="0" marL="457200" rtl="0" algn="l">
              <a:spcBef>
                <a:spcPts val="0"/>
              </a:spcBef>
              <a:spcAft>
                <a:spcPts val="0"/>
              </a:spcAft>
              <a:buNone/>
            </a:pPr>
            <a:r>
              <a:t/>
            </a:r>
            <a:endParaRPr sz="1300"/>
          </a:p>
          <a:p>
            <a:pPr indent="-311150" lvl="0" marL="457200" rtl="0" algn="l">
              <a:spcBef>
                <a:spcPts val="0"/>
              </a:spcBef>
              <a:spcAft>
                <a:spcPts val="0"/>
              </a:spcAft>
              <a:buSzPts val="1300"/>
              <a:buChar char="➔"/>
            </a:pPr>
            <a:r>
              <a:rPr lang="en" sz="1300"/>
              <a:t>The </a:t>
            </a:r>
            <a:r>
              <a:rPr lang="en" sz="1300"/>
              <a:t>algorithms</a:t>
            </a:r>
            <a:r>
              <a:rPr lang="en" sz="1300"/>
              <a:t> main function </a:t>
            </a:r>
            <a:r>
              <a:rPr lang="en" sz="1300"/>
              <a:t>revolves</a:t>
            </a:r>
            <a:r>
              <a:rPr lang="en" sz="1300"/>
              <a:t> around </a:t>
            </a:r>
            <a:r>
              <a:rPr lang="en" sz="1300"/>
              <a:t>looping</a:t>
            </a:r>
            <a:r>
              <a:rPr lang="en" sz="1300"/>
              <a:t> through the array with a dual phase approach, pushing elements outward and then refining their position inward, without the need for advanced memory management </a:t>
            </a:r>
            <a:endParaRPr sz="1300"/>
          </a:p>
        </p:txBody>
      </p:sp>
      <p:sp>
        <p:nvSpPr>
          <p:cNvPr id="379" name="Google Shape;379;p28"/>
          <p:cNvSpPr txBox="1"/>
          <p:nvPr/>
        </p:nvSpPr>
        <p:spPr>
          <a:xfrm>
            <a:off x="5062971" y="1166125"/>
            <a:ext cx="2296500" cy="49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Forward Wave Motion Phase</a:t>
            </a:r>
            <a:endParaRPr sz="1200">
              <a:solidFill>
                <a:schemeClr val="dk1"/>
              </a:solidFill>
              <a:latin typeface="Roboto"/>
              <a:ea typeface="Roboto"/>
              <a:cs typeface="Roboto"/>
              <a:sym typeface="Roboto"/>
            </a:endParaRPr>
          </a:p>
        </p:txBody>
      </p:sp>
      <p:pic>
        <p:nvPicPr>
          <p:cNvPr id="380" name="Google Shape;380;p28"/>
          <p:cNvPicPr preferRelativeResize="0"/>
          <p:nvPr/>
        </p:nvPicPr>
        <p:blipFill>
          <a:blip r:embed="rId3">
            <a:alphaModFix/>
          </a:blip>
          <a:stretch>
            <a:fillRect/>
          </a:stretch>
        </p:blipFill>
        <p:spPr>
          <a:xfrm>
            <a:off x="4158563" y="1530400"/>
            <a:ext cx="4105275" cy="1314450"/>
          </a:xfrm>
          <a:prstGeom prst="rect">
            <a:avLst/>
          </a:prstGeom>
          <a:noFill/>
          <a:ln>
            <a:noFill/>
          </a:ln>
        </p:spPr>
      </p:pic>
      <p:sp>
        <p:nvSpPr>
          <p:cNvPr id="381" name="Google Shape;381;p28"/>
          <p:cNvSpPr txBox="1"/>
          <p:nvPr/>
        </p:nvSpPr>
        <p:spPr>
          <a:xfrm>
            <a:off x="5570873" y="2918725"/>
            <a:ext cx="1280700" cy="49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Retreat </a:t>
            </a:r>
            <a:r>
              <a:rPr lang="en" sz="1200">
                <a:solidFill>
                  <a:schemeClr val="dk1"/>
                </a:solidFill>
                <a:latin typeface="Roboto"/>
                <a:ea typeface="Roboto"/>
                <a:cs typeface="Roboto"/>
                <a:sym typeface="Roboto"/>
              </a:rPr>
              <a:t>Phase</a:t>
            </a:r>
            <a:endParaRPr sz="1200">
              <a:solidFill>
                <a:schemeClr val="dk1"/>
              </a:solidFill>
              <a:latin typeface="Roboto"/>
              <a:ea typeface="Roboto"/>
              <a:cs typeface="Roboto"/>
              <a:sym typeface="Roboto"/>
            </a:endParaRPr>
          </a:p>
        </p:txBody>
      </p:sp>
      <p:pic>
        <p:nvPicPr>
          <p:cNvPr id="382" name="Google Shape;382;p28"/>
          <p:cNvPicPr preferRelativeResize="0"/>
          <p:nvPr/>
        </p:nvPicPr>
        <p:blipFill>
          <a:blip r:embed="rId4">
            <a:alphaModFix/>
          </a:blip>
          <a:stretch>
            <a:fillRect/>
          </a:stretch>
        </p:blipFill>
        <p:spPr>
          <a:xfrm>
            <a:off x="4130000" y="3270150"/>
            <a:ext cx="4162425" cy="1266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29"/>
          <p:cNvSpPr txBox="1"/>
          <p:nvPr>
            <p:ph type="title"/>
          </p:nvPr>
        </p:nvSpPr>
        <p:spPr>
          <a:xfrm>
            <a:off x="483100" y="445025"/>
            <a:ext cx="8322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Visualizing</a:t>
            </a:r>
            <a:r>
              <a:rPr lang="en"/>
              <a:t> Ocean Sort </a:t>
            </a:r>
            <a:r>
              <a:rPr lang="en"/>
              <a:t> </a:t>
            </a:r>
            <a:endParaRPr sz="1800"/>
          </a:p>
        </p:txBody>
      </p:sp>
      <p:pic>
        <p:nvPicPr>
          <p:cNvPr id="388" name="Google Shape;388;p29" title="bandicam 2024-06-24 18-46-02-441.mp4">
            <a:hlinkClick r:id="rId3"/>
          </p:cNvPr>
          <p:cNvPicPr preferRelativeResize="0"/>
          <p:nvPr/>
        </p:nvPicPr>
        <p:blipFill>
          <a:blip r:embed="rId4">
            <a:alphaModFix/>
          </a:blip>
          <a:stretch>
            <a:fillRect/>
          </a:stretch>
        </p:blipFill>
        <p:spPr>
          <a:xfrm>
            <a:off x="76200" y="1170125"/>
            <a:ext cx="5137445" cy="3820975"/>
          </a:xfrm>
          <a:prstGeom prst="rect">
            <a:avLst/>
          </a:prstGeom>
          <a:noFill/>
          <a:ln>
            <a:noFill/>
          </a:ln>
        </p:spPr>
      </p:pic>
      <p:sp>
        <p:nvSpPr>
          <p:cNvPr id="389" name="Google Shape;389;p29"/>
          <p:cNvSpPr txBox="1"/>
          <p:nvPr>
            <p:ph idx="1" type="body"/>
          </p:nvPr>
        </p:nvSpPr>
        <p:spPr>
          <a:xfrm>
            <a:off x="5108625" y="1627325"/>
            <a:ext cx="3467400" cy="2962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This is a visual animation of Ocean Sort sorting a list. You can see how the sorting operation movies through a series of wave like motions. </a:t>
            </a:r>
            <a:endParaRPr sz="1300"/>
          </a:p>
          <a:p>
            <a:pPr indent="0" lvl="0" marL="457200" rtl="0" algn="l">
              <a:spcBef>
                <a:spcPts val="0"/>
              </a:spcBef>
              <a:spcAft>
                <a:spcPts val="0"/>
              </a:spcAft>
              <a:buNone/>
            </a:pPr>
            <a:r>
              <a:t/>
            </a:r>
            <a:endParaRPr sz="1300"/>
          </a:p>
          <a:p>
            <a:pPr indent="-311150" lvl="0" marL="457200" rtl="0" algn="l">
              <a:spcBef>
                <a:spcPts val="0"/>
              </a:spcBef>
              <a:spcAft>
                <a:spcPts val="0"/>
              </a:spcAft>
              <a:buSzPts val="1300"/>
              <a:buChar char="➔"/>
            </a:pPr>
            <a:r>
              <a:rPr lang="en" sz="1300"/>
              <a:t>Each frame in the animation represents a step in the sorting process, highlighting the forward and backward phases. </a:t>
            </a:r>
            <a:endParaRPr sz="1300"/>
          </a:p>
          <a:p>
            <a:pPr indent="0" lvl="0" marL="457200" rtl="0" algn="l">
              <a:spcBef>
                <a:spcPts val="0"/>
              </a:spcBef>
              <a:spcAft>
                <a:spcPts val="0"/>
              </a:spcAft>
              <a:buNone/>
            </a:pPr>
            <a:r>
              <a:t/>
            </a:r>
            <a:endParaRPr sz="1300"/>
          </a:p>
          <a:p>
            <a:pPr indent="-311150" lvl="0" marL="457200" rtl="0" algn="l">
              <a:spcBef>
                <a:spcPts val="0"/>
              </a:spcBef>
              <a:spcAft>
                <a:spcPts val="0"/>
              </a:spcAft>
              <a:buSzPts val="1300"/>
              <a:buChar char="➔"/>
            </a:pPr>
            <a:r>
              <a:rPr lang="en" sz="1300"/>
              <a:t>Elements gradually move </a:t>
            </a:r>
            <a:r>
              <a:rPr lang="en" sz="1300"/>
              <a:t>towards</a:t>
            </a:r>
            <a:r>
              <a:rPr lang="en" sz="1300"/>
              <a:t> their correct positions as the </a:t>
            </a:r>
            <a:r>
              <a:rPr lang="en" sz="1300"/>
              <a:t>wave</a:t>
            </a:r>
            <a:r>
              <a:rPr lang="en" sz="1300"/>
              <a:t> range decreases, </a:t>
            </a:r>
            <a:r>
              <a:rPr lang="en" sz="1300"/>
              <a:t>which</a:t>
            </a:r>
            <a:r>
              <a:rPr lang="en" sz="1300"/>
              <a:t> leads to a fully sorted array. </a:t>
            </a:r>
            <a:endParaRPr sz="13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8"/>
                                        </p:tgtEl>
                                        <p:attrNameLst>
                                          <p:attrName>style.visibility</p:attrName>
                                        </p:attrNameLst>
                                      </p:cBhvr>
                                      <p:to>
                                        <p:strVal val="visible"/>
                                      </p:to>
                                    </p:set>
                                    <p:animEffect filter="fade" transition="in">
                                      <p:cBhvr>
                                        <p:cTn dur="1000"/>
                                        <p:tgtEl>
                                          <p:spTgt spid="3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395" name="Google Shape;395;p30"/>
          <p:cNvSpPr txBox="1"/>
          <p:nvPr>
            <p:ph idx="4294967295" type="body"/>
          </p:nvPr>
        </p:nvSpPr>
        <p:spPr>
          <a:xfrm>
            <a:off x="392500" y="1062575"/>
            <a:ext cx="8404200" cy="3378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sz="1400"/>
              <a:t>Educational Benefits</a:t>
            </a:r>
            <a:endParaRPr b="1" sz="1400"/>
          </a:p>
          <a:p>
            <a:pPr indent="-317500" lvl="1" marL="914400" rtl="0" algn="l">
              <a:spcBef>
                <a:spcPts val="0"/>
              </a:spcBef>
              <a:spcAft>
                <a:spcPts val="0"/>
              </a:spcAft>
              <a:buSzPts val="1400"/>
              <a:buChar char="◆"/>
            </a:pPr>
            <a:r>
              <a:rPr lang="en" sz="1400"/>
              <a:t>Ocean Sort offers a unique and visually engaging way to learn about sorting </a:t>
            </a:r>
            <a:r>
              <a:rPr lang="en" sz="1400"/>
              <a:t>algorithms. By mimicking the natural process of ocean waves, it helps observers understand fundamental principles of sorting like element comparison and swapping. </a:t>
            </a:r>
            <a:endParaRPr sz="1400"/>
          </a:p>
          <a:p>
            <a:pPr indent="0" lvl="0" marL="914400" rtl="0" algn="l">
              <a:spcBef>
                <a:spcPts val="0"/>
              </a:spcBef>
              <a:spcAft>
                <a:spcPts val="0"/>
              </a:spcAft>
              <a:buNone/>
            </a:pPr>
            <a:r>
              <a:t/>
            </a:r>
            <a:endParaRPr sz="1400"/>
          </a:p>
          <a:p>
            <a:pPr indent="-317500" lvl="0" marL="457200" rtl="0" algn="l">
              <a:spcBef>
                <a:spcPts val="0"/>
              </a:spcBef>
              <a:spcAft>
                <a:spcPts val="0"/>
              </a:spcAft>
              <a:buSzPts val="1400"/>
              <a:buChar char="➔"/>
            </a:pPr>
            <a:r>
              <a:rPr b="1" lang="en" sz="1400"/>
              <a:t>Application Of Ocean Sort</a:t>
            </a:r>
            <a:r>
              <a:rPr lang="en" sz="1400"/>
              <a:t> </a:t>
            </a:r>
            <a:endParaRPr sz="1400"/>
          </a:p>
          <a:p>
            <a:pPr indent="-317500" lvl="1" marL="914400" rtl="0" algn="l">
              <a:spcBef>
                <a:spcPts val="0"/>
              </a:spcBef>
              <a:spcAft>
                <a:spcPts val="0"/>
              </a:spcAft>
              <a:buSzPts val="1400"/>
              <a:buChar char="◆"/>
            </a:pPr>
            <a:r>
              <a:rPr lang="en" sz="1400"/>
              <a:t>Ocean Sort is ideal for use in learning scenarios like classrooms. It provides a demonstration tool that can help people understand algorithm design and data structures. </a:t>
            </a:r>
            <a:endParaRPr sz="1400"/>
          </a:p>
          <a:p>
            <a:pPr indent="0" lvl="0" marL="914400" rtl="0" algn="l">
              <a:spcBef>
                <a:spcPts val="0"/>
              </a:spcBef>
              <a:spcAft>
                <a:spcPts val="0"/>
              </a:spcAft>
              <a:buNone/>
            </a:pPr>
            <a:r>
              <a:t/>
            </a:r>
            <a:endParaRPr sz="1400"/>
          </a:p>
          <a:p>
            <a:pPr indent="-317500" lvl="0" marL="457200" rtl="0" algn="l">
              <a:spcBef>
                <a:spcPts val="0"/>
              </a:spcBef>
              <a:spcAft>
                <a:spcPts val="0"/>
              </a:spcAft>
              <a:buSzPts val="1400"/>
              <a:buChar char="➔"/>
            </a:pPr>
            <a:r>
              <a:rPr b="1" lang="en" sz="1400"/>
              <a:t>Future Prospects</a:t>
            </a:r>
            <a:endParaRPr b="1" sz="1400"/>
          </a:p>
          <a:p>
            <a:pPr indent="-317500" lvl="1" marL="914400" rtl="0" algn="l">
              <a:spcBef>
                <a:spcPts val="0"/>
              </a:spcBef>
              <a:spcAft>
                <a:spcPts val="0"/>
              </a:spcAft>
              <a:buSzPts val="1400"/>
              <a:buChar char="◆"/>
            </a:pPr>
            <a:r>
              <a:rPr lang="en" sz="1400"/>
              <a:t>There’s potential to improve Ocean Sort. Future development could involve creating interactive platforms where users can manipulate the wave parameters and observe the effects on the sorting process. I could also improve the visual animation.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5G Wireless Technology Campaign by Slidesgo">
  <a:themeElements>
    <a:clrScheme name="Simple Light">
      <a:dk1>
        <a:srgbClr val="000000"/>
      </a:dk1>
      <a:lt1>
        <a:srgbClr val="F3F3F3"/>
      </a:lt1>
      <a:dk2>
        <a:srgbClr val="B7B7B7"/>
      </a:dk2>
      <a:lt2>
        <a:srgbClr val="5F8EC7"/>
      </a:lt2>
      <a:accent1>
        <a:srgbClr val="ACCFF9"/>
      </a:accent1>
      <a:accent2>
        <a:srgbClr val="F03D34"/>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