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079976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43000"/>
            <a:ext cx="402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482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6963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446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3927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2409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0890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39373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7854" algn="l" defTabSz="10969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43000"/>
            <a:ext cx="4022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55149"/>
            <a:ext cx="9179799" cy="2882806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349128"/>
            <a:ext cx="8099822" cy="199917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40855"/>
            <a:ext cx="2328699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40855"/>
            <a:ext cx="685110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64352"/>
            <a:ext cx="9314796" cy="3444416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541353"/>
            <a:ext cx="9314796" cy="181133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204273"/>
            <a:ext cx="4589899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204273"/>
            <a:ext cx="4589899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40856"/>
            <a:ext cx="9314796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029849"/>
            <a:ext cx="4568805" cy="99479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024646"/>
            <a:ext cx="456880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029849"/>
            <a:ext cx="4591306" cy="99479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024646"/>
            <a:ext cx="4591306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52027"/>
            <a:ext cx="3483205" cy="193209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92226"/>
            <a:ext cx="5467380" cy="588445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84120"/>
            <a:ext cx="3483205" cy="460214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52027"/>
            <a:ext cx="3483205" cy="193209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92226"/>
            <a:ext cx="5467380" cy="588445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84120"/>
            <a:ext cx="3483205" cy="460214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40856"/>
            <a:ext cx="9314796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204273"/>
            <a:ext cx="9314796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674706"/>
            <a:ext cx="242994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674706"/>
            <a:ext cx="364492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674706"/>
            <a:ext cx="242994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>
            <a:spLocks noChangeAspect="1"/>
          </p:cNvSpPr>
          <p:nvPr/>
        </p:nvSpPr>
        <p:spPr>
          <a:xfrm>
            <a:off x="674669" y="2537600"/>
            <a:ext cx="1188000" cy="11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Western Beauty Standards</a:t>
            </a:r>
          </a:p>
        </p:txBody>
      </p:sp>
      <p:cxnSp>
        <p:nvCxnSpPr>
          <p:cNvPr id="56" name="Straight Arrow Connector 55"/>
          <p:cNvCxnSpPr>
            <a:cxnSpLocks/>
            <a:stCxn id="55" idx="3"/>
            <a:endCxn id="126" idx="2"/>
          </p:cNvCxnSpPr>
          <p:nvPr/>
        </p:nvCxnSpPr>
        <p:spPr>
          <a:xfrm flipV="1">
            <a:off x="1862669" y="3095600"/>
            <a:ext cx="6566726" cy="3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5" idx="3"/>
            <a:endCxn id="7" idx="2"/>
          </p:cNvCxnSpPr>
          <p:nvPr/>
        </p:nvCxnSpPr>
        <p:spPr>
          <a:xfrm>
            <a:off x="1862669" y="3131600"/>
            <a:ext cx="2777630" cy="1946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7" idx="6"/>
            <a:endCxn id="126" idx="2"/>
          </p:cNvCxnSpPr>
          <p:nvPr/>
        </p:nvCxnSpPr>
        <p:spPr>
          <a:xfrm flipV="1">
            <a:off x="6080299" y="3095600"/>
            <a:ext cx="2349096" cy="1982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9655" y="4131500"/>
            <a:ext cx="44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9488" y="2648168"/>
            <a:ext cx="420786" cy="45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9270" y="4131500"/>
            <a:ext cx="47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4A8DE7C-9FD4-4C1E-ACE6-322235E31290}"/>
              </a:ext>
            </a:extLst>
          </p:cNvPr>
          <p:cNvGrpSpPr/>
          <p:nvPr/>
        </p:nvGrpSpPr>
        <p:grpSpPr>
          <a:xfrm>
            <a:off x="7898382" y="551909"/>
            <a:ext cx="2502028" cy="3173691"/>
            <a:chOff x="6570371" y="1669775"/>
            <a:chExt cx="2502028" cy="317369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FD9ED96-973E-41BD-A31B-4E212B53C030}"/>
                </a:ext>
              </a:extLst>
            </p:cNvPr>
            <p:cNvSpPr/>
            <p:nvPr/>
          </p:nvSpPr>
          <p:spPr>
            <a:xfrm>
              <a:off x="6570371" y="238036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eat3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BC39BE-D2DC-48B5-9127-8B55B3F454ED}"/>
                </a:ext>
              </a:extLst>
            </p:cNvPr>
            <p:cNvSpPr/>
            <p:nvPr/>
          </p:nvSpPr>
          <p:spPr>
            <a:xfrm>
              <a:off x="7461385" y="238036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eat18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7B0C90A-0C06-429C-891E-D4E6AE87E487}"/>
                </a:ext>
              </a:extLst>
            </p:cNvPr>
            <p:cNvSpPr/>
            <p:nvPr/>
          </p:nvSpPr>
          <p:spPr>
            <a:xfrm>
              <a:off x="8352399" y="2383839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eat21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D315968-E20C-4C56-9681-FF399F283136}"/>
                </a:ext>
              </a:extLst>
            </p:cNvPr>
            <p:cNvSpPr/>
            <p:nvPr/>
          </p:nvSpPr>
          <p:spPr>
            <a:xfrm>
              <a:off x="7101384" y="3583466"/>
              <a:ext cx="144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Pre-occupation with Food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400C149-3D47-4BF5-8B85-1750828CAC33}"/>
                </a:ext>
              </a:extLst>
            </p:cNvPr>
            <p:cNvSpPr>
              <a:spLocks/>
            </p:cNvSpPr>
            <p:nvPr/>
          </p:nvSpPr>
          <p:spPr>
            <a:xfrm>
              <a:off x="6696371" y="1669775"/>
              <a:ext cx="468000" cy="46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8D49098-632E-4B37-837C-194A101D6437}"/>
                </a:ext>
              </a:extLst>
            </p:cNvPr>
            <p:cNvSpPr>
              <a:spLocks/>
            </p:cNvSpPr>
            <p:nvPr/>
          </p:nvSpPr>
          <p:spPr>
            <a:xfrm>
              <a:off x="8478399" y="1669775"/>
              <a:ext cx="468000" cy="46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46BACFB-54EF-4EAB-973D-988AB5FEF8CE}"/>
                </a:ext>
              </a:extLst>
            </p:cNvPr>
            <p:cNvSpPr>
              <a:spLocks/>
            </p:cNvSpPr>
            <p:nvPr/>
          </p:nvSpPr>
          <p:spPr>
            <a:xfrm>
              <a:off x="7587384" y="1669775"/>
              <a:ext cx="468000" cy="46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e18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62D07D9-9AA8-4909-B24F-9EEC7D321C05}"/>
                </a:ext>
              </a:extLst>
            </p:cNvPr>
            <p:cNvCxnSpPr>
              <a:cxnSpLocks/>
              <a:stCxn id="126" idx="0"/>
              <a:endCxn id="123" idx="2"/>
            </p:cNvCxnSpPr>
            <p:nvPr/>
          </p:nvCxnSpPr>
          <p:spPr>
            <a:xfrm flipH="1" flipV="1">
              <a:off x="6930371" y="3100368"/>
              <a:ext cx="891013" cy="483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E9639A9-DE77-42FA-93C2-433AA8CEF441}"/>
                </a:ext>
              </a:extLst>
            </p:cNvPr>
            <p:cNvCxnSpPr>
              <a:cxnSpLocks/>
              <a:stCxn id="126" idx="0"/>
              <a:endCxn id="124" idx="2"/>
            </p:cNvCxnSpPr>
            <p:nvPr/>
          </p:nvCxnSpPr>
          <p:spPr>
            <a:xfrm flipV="1">
              <a:off x="7821384" y="3100368"/>
              <a:ext cx="1" cy="483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71227F2-50AD-48D2-B632-B05D7C06AB23}"/>
                </a:ext>
              </a:extLst>
            </p:cNvPr>
            <p:cNvCxnSpPr>
              <a:cxnSpLocks/>
              <a:stCxn id="126" idx="0"/>
              <a:endCxn id="125" idx="2"/>
            </p:cNvCxnSpPr>
            <p:nvPr/>
          </p:nvCxnSpPr>
          <p:spPr>
            <a:xfrm flipV="1">
              <a:off x="7821384" y="3103839"/>
              <a:ext cx="891015" cy="479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0A46A4D-14E7-40D0-B71E-EC7093AE64E9}"/>
                </a:ext>
              </a:extLst>
            </p:cNvPr>
            <p:cNvCxnSpPr>
              <a:cxnSpLocks/>
              <a:stCxn id="123" idx="0"/>
              <a:endCxn id="127" idx="4"/>
            </p:cNvCxnSpPr>
            <p:nvPr/>
          </p:nvCxnSpPr>
          <p:spPr>
            <a:xfrm flipV="1">
              <a:off x="6930371" y="2137775"/>
              <a:ext cx="0" cy="242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92B5BCA-B726-49EA-AB3D-662BF092BCDD}"/>
                </a:ext>
              </a:extLst>
            </p:cNvPr>
            <p:cNvCxnSpPr>
              <a:cxnSpLocks/>
              <a:stCxn id="124" idx="0"/>
              <a:endCxn id="129" idx="4"/>
            </p:cNvCxnSpPr>
            <p:nvPr/>
          </p:nvCxnSpPr>
          <p:spPr>
            <a:xfrm flipH="1" flipV="1">
              <a:off x="7821384" y="2137775"/>
              <a:ext cx="1" cy="242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5D93FBD-3B31-4EFC-9370-B944BED0AB3C}"/>
                </a:ext>
              </a:extLst>
            </p:cNvPr>
            <p:cNvCxnSpPr>
              <a:cxnSpLocks/>
              <a:stCxn id="125" idx="0"/>
              <a:endCxn id="128" idx="4"/>
            </p:cNvCxnSpPr>
            <p:nvPr/>
          </p:nvCxnSpPr>
          <p:spPr>
            <a:xfrm flipV="1">
              <a:off x="8712399" y="2137775"/>
              <a:ext cx="0" cy="2460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D720A2-88CB-4176-86BD-C76C4713BE00}"/>
              </a:ext>
            </a:extLst>
          </p:cNvPr>
          <p:cNvGrpSpPr/>
          <p:nvPr/>
        </p:nvGrpSpPr>
        <p:grpSpPr>
          <a:xfrm>
            <a:off x="2567964" y="4448501"/>
            <a:ext cx="5576921" cy="3403822"/>
            <a:chOff x="784014" y="4324676"/>
            <a:chExt cx="5576921" cy="340382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5216D7-A5DC-4A96-B5BB-729C75232BCC}"/>
                </a:ext>
              </a:extLst>
            </p:cNvPr>
            <p:cNvGrpSpPr/>
            <p:nvPr/>
          </p:nvGrpSpPr>
          <p:grpSpPr>
            <a:xfrm>
              <a:off x="784014" y="4324676"/>
              <a:ext cx="5576921" cy="3403822"/>
              <a:chOff x="2065467" y="3312511"/>
              <a:chExt cx="5576921" cy="340382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80080" y="5328785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eat2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694693" y="532980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eat10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03253" y="5323118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eat11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37802" y="3312511"/>
                <a:ext cx="1440000" cy="12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 for Thinness</a:t>
                </a:r>
              </a:p>
            </p:txBody>
          </p:sp>
          <p:cxnSp>
            <p:nvCxnSpPr>
              <p:cNvPr id="8" name="Straight Arrow Connector 7"/>
              <p:cNvCxnSpPr>
                <a:stCxn id="7" idx="4"/>
                <a:endCxn id="4" idx="0"/>
              </p:cNvCxnSpPr>
              <p:nvPr/>
            </p:nvCxnSpPr>
            <p:spPr>
              <a:xfrm flipH="1">
                <a:off x="3240080" y="4572511"/>
                <a:ext cx="1617722" cy="756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4"/>
                <a:endCxn id="5" idx="0"/>
              </p:cNvCxnSpPr>
              <p:nvPr/>
            </p:nvCxnSpPr>
            <p:spPr>
              <a:xfrm flipH="1">
                <a:off x="4054693" y="4572511"/>
                <a:ext cx="803109" cy="757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4"/>
                <a:endCxn id="6" idx="0"/>
              </p:cNvCxnSpPr>
              <p:nvPr/>
            </p:nvCxnSpPr>
            <p:spPr>
              <a:xfrm>
                <a:off x="4857802" y="4572511"/>
                <a:ext cx="5451" cy="7506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3024080" y="628433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Straight Arrow Connector 60"/>
              <p:cNvCxnSpPr>
                <a:cxnSpLocks noChangeAspect="1"/>
                <a:stCxn id="59" idx="0"/>
                <a:endCxn id="4" idx="2"/>
              </p:cNvCxnSpPr>
              <p:nvPr/>
            </p:nvCxnSpPr>
            <p:spPr>
              <a:xfrm flipV="1">
                <a:off x="3240080" y="6048785"/>
                <a:ext cx="0" cy="2355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4652499" y="627302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Straight Arrow Connector 66"/>
              <p:cNvCxnSpPr>
                <a:cxnSpLocks noChangeAspect="1"/>
                <a:stCxn id="66" idx="0"/>
                <a:endCxn id="6" idx="2"/>
              </p:cNvCxnSpPr>
              <p:nvPr/>
            </p:nvCxnSpPr>
            <p:spPr>
              <a:xfrm flipH="1" flipV="1">
                <a:off x="4863253" y="6043118"/>
                <a:ext cx="5246" cy="2299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3844372" y="628433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e10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Arrow Connector 68"/>
              <p:cNvCxnSpPr>
                <a:cxnSpLocks noChangeAspect="1"/>
                <a:stCxn id="68" idx="0"/>
                <a:endCxn id="5" idx="2"/>
              </p:cNvCxnSpPr>
              <p:nvPr/>
            </p:nvCxnSpPr>
            <p:spPr>
              <a:xfrm flipH="1" flipV="1">
                <a:off x="4054693" y="6049802"/>
                <a:ext cx="5679" cy="234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7ABFF2-C789-4151-8FC8-FB0BEAE502CD}"/>
                  </a:ext>
                </a:extLst>
              </p:cNvPr>
              <p:cNvSpPr/>
              <p:nvPr/>
            </p:nvSpPr>
            <p:spPr>
              <a:xfrm>
                <a:off x="2065467" y="532980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F6FF479-3318-499E-AD06-412398111C70}"/>
                  </a:ext>
                </a:extLst>
              </p:cNvPr>
              <p:cNvSpPr/>
              <p:nvPr/>
            </p:nvSpPr>
            <p:spPr>
              <a:xfrm>
                <a:off x="5316626" y="532980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eat12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32186EF-7ED8-44D6-938B-319A17F155BF}"/>
                  </a:ext>
                </a:extLst>
              </p:cNvPr>
              <p:cNvCxnSpPr>
                <a:cxnSpLocks/>
                <a:stCxn id="7" idx="4"/>
                <a:endCxn id="44" idx="0"/>
              </p:cNvCxnSpPr>
              <p:nvPr/>
            </p:nvCxnSpPr>
            <p:spPr>
              <a:xfrm>
                <a:off x="4857802" y="4572511"/>
                <a:ext cx="818824" cy="757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DE1C74-3AFF-4DE1-ABC2-DA4737BF6288}"/>
                  </a:ext>
                </a:extLst>
              </p:cNvPr>
              <p:cNvCxnSpPr>
                <a:cxnSpLocks/>
                <a:stCxn id="7" idx="4"/>
                <a:endCxn id="43" idx="0"/>
              </p:cNvCxnSpPr>
              <p:nvPr/>
            </p:nvCxnSpPr>
            <p:spPr>
              <a:xfrm flipH="1">
                <a:off x="2425467" y="4572511"/>
                <a:ext cx="2432335" cy="757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E120966-D08F-4695-A0CB-5AC8BFE86E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09467" y="628433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C25E80-D207-4052-AC3D-E0F54B694CD2}"/>
                  </a:ext>
                </a:extLst>
              </p:cNvPr>
              <p:cNvCxnSpPr>
                <a:cxnSpLocks noChangeAspect="1"/>
                <a:stCxn id="81" idx="0"/>
                <a:endCxn id="43" idx="2"/>
              </p:cNvCxnSpPr>
              <p:nvPr/>
            </p:nvCxnSpPr>
            <p:spPr>
              <a:xfrm flipV="1">
                <a:off x="2425467" y="6049802"/>
                <a:ext cx="0" cy="234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74DCF6C-2975-4DBD-9072-F0E9F07A6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5380" y="627302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6A4664D-CA01-4AFD-9C50-8425B3D75A0D}"/>
                  </a:ext>
                </a:extLst>
              </p:cNvPr>
              <p:cNvCxnSpPr>
                <a:cxnSpLocks noChangeAspect="1"/>
                <a:stCxn id="83" idx="0"/>
                <a:endCxn id="44" idx="2"/>
              </p:cNvCxnSpPr>
              <p:nvPr/>
            </p:nvCxnSpPr>
            <p:spPr>
              <a:xfrm flipV="1">
                <a:off x="5671380" y="6049802"/>
                <a:ext cx="5246" cy="2232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9EFC326-499E-4FFF-8D86-F0961CEE8C08}"/>
                  </a:ext>
                </a:extLst>
              </p:cNvPr>
              <p:cNvSpPr/>
              <p:nvPr/>
            </p:nvSpPr>
            <p:spPr>
              <a:xfrm>
                <a:off x="6119507" y="532980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eat14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03F813-96A6-4D2B-BB91-4FE691E04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9847" y="628433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C75A17-D481-462D-93DC-09170FB5D573}"/>
                  </a:ext>
                </a:extLst>
              </p:cNvPr>
              <p:cNvCxnSpPr>
                <a:cxnSpLocks noChangeAspect="1"/>
                <a:stCxn id="63" idx="0"/>
                <a:endCxn id="62" idx="2"/>
              </p:cNvCxnSpPr>
              <p:nvPr/>
            </p:nvCxnSpPr>
            <p:spPr>
              <a:xfrm flipH="1" flipV="1">
                <a:off x="6479507" y="6049802"/>
                <a:ext cx="6340" cy="234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03DD330-B822-4843-9386-B61851C8C621}"/>
                  </a:ext>
                </a:extLst>
              </p:cNvPr>
              <p:cNvSpPr/>
              <p:nvPr/>
            </p:nvSpPr>
            <p:spPr>
              <a:xfrm>
                <a:off x="6922388" y="532980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eat24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D682B39-13EB-4472-BA56-04B9E7B9C1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6388" y="627302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833EBDF-6B83-4E7E-AFE7-9F02E058F137}"/>
                  </a:ext>
                </a:extLst>
              </p:cNvPr>
              <p:cNvCxnSpPr>
                <a:cxnSpLocks noChangeAspect="1"/>
                <a:stCxn id="70" idx="0"/>
                <a:endCxn id="65" idx="2"/>
              </p:cNvCxnSpPr>
              <p:nvPr/>
            </p:nvCxnSpPr>
            <p:spPr>
              <a:xfrm flipV="1">
                <a:off x="7282388" y="6049802"/>
                <a:ext cx="0" cy="2232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7C725A8-7286-4660-A043-8AC2415393B7}"/>
                  </a:ext>
                </a:extLst>
              </p:cNvPr>
              <p:cNvCxnSpPr>
                <a:cxnSpLocks/>
                <a:stCxn id="7" idx="4"/>
                <a:endCxn id="62" idx="0"/>
              </p:cNvCxnSpPr>
              <p:nvPr/>
            </p:nvCxnSpPr>
            <p:spPr>
              <a:xfrm>
                <a:off x="4857802" y="4572511"/>
                <a:ext cx="1621705" cy="757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5D0DD-208C-403F-99DF-D3DABA21B969}"/>
                  </a:ext>
                </a:extLst>
              </p:cNvPr>
              <p:cNvCxnSpPr>
                <a:cxnSpLocks/>
                <a:stCxn id="7" idx="4"/>
                <a:endCxn id="65" idx="0"/>
              </p:cNvCxnSpPr>
              <p:nvPr/>
            </p:nvCxnSpPr>
            <p:spPr>
              <a:xfrm>
                <a:off x="4857802" y="4572511"/>
                <a:ext cx="2424586" cy="757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A0F5B81-C2A9-45DE-92F1-5FA173581216}"/>
                </a:ext>
              </a:extLst>
            </p:cNvPr>
            <p:cNvSpPr>
              <a:spLocks/>
            </p:cNvSpPr>
            <p:nvPr/>
          </p:nvSpPr>
          <p:spPr>
            <a:xfrm>
              <a:off x="4456460" y="5080676"/>
              <a:ext cx="504000" cy="50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C40CA1F-7782-4997-9CC3-4AB2C0A99638}"/>
                </a:ext>
              </a:extLst>
            </p:cNvPr>
            <p:cNvCxnSpPr>
              <a:cxnSpLocks/>
              <a:stCxn id="7" idx="6"/>
              <a:endCxn id="184" idx="1"/>
            </p:cNvCxnSpPr>
            <p:nvPr/>
          </p:nvCxnSpPr>
          <p:spPr>
            <a:xfrm>
              <a:off x="4296349" y="4954676"/>
              <a:ext cx="233920" cy="1998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ECB1A9F-943F-45A3-91DA-C911FD9A330C}"/>
              </a:ext>
            </a:extLst>
          </p:cNvPr>
          <p:cNvSpPr>
            <a:spLocks/>
          </p:cNvSpPr>
          <p:nvPr/>
        </p:nvSpPr>
        <p:spPr>
          <a:xfrm>
            <a:off x="10022410" y="3208554"/>
            <a:ext cx="504000" cy="50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34C3B57-9E99-4EAD-890D-C972313FAA6A}"/>
              </a:ext>
            </a:extLst>
          </p:cNvPr>
          <p:cNvCxnSpPr>
            <a:cxnSpLocks/>
            <a:stCxn id="126" idx="6"/>
            <a:endCxn id="186" idx="1"/>
          </p:cNvCxnSpPr>
          <p:nvPr/>
        </p:nvCxnSpPr>
        <p:spPr>
          <a:xfrm>
            <a:off x="9869395" y="3095600"/>
            <a:ext cx="226824" cy="18676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25</cp:revision>
  <dcterms:created xsi:type="dcterms:W3CDTF">2016-02-19T22:07:14Z</dcterms:created>
  <dcterms:modified xsi:type="dcterms:W3CDTF">2022-07-13T11:22:53Z</dcterms:modified>
</cp:coreProperties>
</file>