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1A66-7102-4E87-8AD9-677C506A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C98F-83F8-4D59-AACB-0D6C8327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122A-AECD-4E2D-8972-93A01ECD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3BBF-8A66-49E7-A461-8A1FA282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8F0E-5428-449D-8CED-4DEE147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226A-A8B7-49C2-8E41-8AD40A83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F3428-D68C-4647-8A96-490EC765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8458-28A5-4129-A793-459DEC4A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DF1A-A98F-4B2F-B4B4-B9A9FD3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2491-C95E-4DDA-8B26-31A4FE63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DF89-EAE6-405C-B849-B4BB7FDA1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1E788-3254-4390-8DE0-BE5362F1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1E25-DCAD-4164-946D-69A0B1A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B083-85D9-4E73-B490-DD59987F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21DD-1ADD-4D88-958E-0A5D1679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EC8-DF8E-4A3B-B860-18276AB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5C9B-D6CD-48AF-A31B-4828B675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03EE-9FCD-457E-A849-EDDA4557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C376-F622-4166-B8D1-082D6C7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DAF3-8F8D-46BE-BA26-5485FDEC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88CE-DC0C-4CFD-B64C-81BE44D5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11D5-975A-4F8C-9E34-3394BC3B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B520-460E-4751-AF01-721F97D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5959-0132-4FD5-9C8C-DF9FA47C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1C23-704A-4372-9FB2-4ACD6309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1737-3FE1-4B8F-98CA-951FBF03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F601-AE54-4829-9A88-B0A5F011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B270C-645B-4722-BF73-95D7DD3C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B7D6C-7BAA-442A-B076-5FCE3437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C8569-CE36-46F2-BC83-F9197FB1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7E3C9-3A7D-4C1E-A3F2-814BEA47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23CB-F433-442E-B879-A0558D58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C90A8-8754-4A0E-9B8F-2BEB6CFC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6980-5EC7-4624-9596-8AD2A708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17F3-E068-4D9C-8CDC-1A90366D1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6FF39-C21D-400D-9324-AAE27CA2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6E2DB-DEDF-4ADC-88F5-C5B4DB3F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44E75-C382-4920-BE97-47C61130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471FA-8129-47B3-B07D-5D64CE8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49B-195B-4E5C-B977-250459FE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995E4-304C-47E2-8C10-1C519DCE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77BD6-658B-4DCE-BE1E-DD830636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4267F-97D9-4AE5-8649-725E2CA1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BA048-78BD-4C20-9761-81488AA9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3C7B5-F38F-485B-A519-2C81741D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07204-3513-41CF-99B8-B9D9091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836-87B4-49AE-8E82-A21A180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DFF6-9ADD-4EC2-96D0-22AB89FA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DA46A-3C74-4587-89B6-FC0F2BA73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3A36-95A5-4E7E-9784-C513DAB7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4C90-7716-483D-B7C6-44974FF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8ABC-4735-4ED4-A305-AF665DC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881C-15EA-4C7D-92D4-5E40FE83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34AC3-5616-4125-A864-8F8EC7028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D7AD-4A05-448F-AAAA-4F5DD474F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1A59-A283-4884-BA53-A89BE76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64E69-B2BD-41AA-B4C4-22677B4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781A-2C76-4046-9E0F-B999DF48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D7F11-A8A6-4AB3-8874-ECEAEF7B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3EA4-B159-4957-8914-5634E0B8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EDC2-AD05-466E-A7A1-B3AEC74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D829-85BE-4A7F-BF7E-F3F71D446E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3AA8-8DAE-473A-9F3B-004A6676C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24BB-E682-4636-BEE4-5BD53B1C3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FACF6-A8C6-4863-AFF5-135A78D32357}"/>
              </a:ext>
            </a:extLst>
          </p:cNvPr>
          <p:cNvSpPr/>
          <p:nvPr/>
        </p:nvSpPr>
        <p:spPr>
          <a:xfrm>
            <a:off x="10334625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 Esteem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62FC-F998-488D-8704-3CE4698BF983}"/>
              </a:ext>
            </a:extLst>
          </p:cNvPr>
          <p:cNvSpPr/>
          <p:nvPr/>
        </p:nvSpPr>
        <p:spPr>
          <a:xfrm>
            <a:off x="6309970" y="539507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Aggressive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2B45-C776-43C7-9A89-929F98C93D40}"/>
              </a:ext>
            </a:extLst>
          </p:cNvPr>
          <p:cNvSpPr/>
          <p:nvPr/>
        </p:nvSpPr>
        <p:spPr>
          <a:xfrm>
            <a:off x="4522671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Empathy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951E4-41A2-46DC-9C26-2E1CCD8EEE08}"/>
              </a:ext>
            </a:extLst>
          </p:cNvPr>
          <p:cNvSpPr/>
          <p:nvPr/>
        </p:nvSpPr>
        <p:spPr>
          <a:xfrm>
            <a:off x="6317350" y="1558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Prosocial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60BD6-4506-42CA-9DF2-B18351A5721D}"/>
              </a:ext>
            </a:extLst>
          </p:cNvPr>
          <p:cNvSpPr/>
          <p:nvPr/>
        </p:nvSpPr>
        <p:spPr>
          <a:xfrm>
            <a:off x="505396" y="1182292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A3182-37CC-4D74-8A5F-FC1615868D72}"/>
              </a:ext>
            </a:extLst>
          </p:cNvPr>
          <p:cNvSpPr/>
          <p:nvPr/>
        </p:nvSpPr>
        <p:spPr>
          <a:xfrm>
            <a:off x="505396" y="4235709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Peer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4535CD-678C-462A-9B4D-5C4837993B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305396" y="1902292"/>
            <a:ext cx="2217275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69FA4-168A-4CEB-8DAD-71FFEDC8A9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305396" y="3429000"/>
            <a:ext cx="2217275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EC12C2-C0EB-4D42-83FD-A0E8C5C43FB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05396" y="735583"/>
            <a:ext cx="4011954" cy="116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380C2-DE1F-4F18-874E-3B3F962ACE1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305396" y="4955709"/>
            <a:ext cx="4004574" cy="11593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0B3509-50C3-4464-BB0D-6DAB440CA9D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322671" y="3429000"/>
            <a:ext cx="40119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9472D3-22C8-4B7C-8F16-915F8F70BCB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322671" y="1455583"/>
            <a:ext cx="894679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F1749-6463-457B-9CAB-AC2F2FD88788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6322671" y="3429000"/>
            <a:ext cx="887299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4E8FF9-DAE3-4BDA-911F-1FE63E1FD5CD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7217350" y="1455583"/>
            <a:ext cx="3117275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30617C-9C6D-4CBC-989F-3ABFB3B93F6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7209970" y="3429000"/>
            <a:ext cx="3124655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CA7169-5F05-4153-8C29-A6D96480422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305396" y="1902292"/>
            <a:ext cx="8029229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6E140-F2E5-4D6E-9C8A-28544C3C7F5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305396" y="3429000"/>
            <a:ext cx="8029229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A2758D-986F-448C-80DA-292A7C21CB5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305396" y="1902292"/>
            <a:ext cx="4004574" cy="42127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58EF7D-F84C-4C32-9C4E-BAA6A7F97F5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305396" y="735583"/>
            <a:ext cx="4011954" cy="42201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90F35EA7-9F80-471F-A883-8010CFB12B99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505396" y="1902291"/>
            <a:ext cx="12700" cy="3053417"/>
          </a:xfrm>
          <a:prstGeom prst="curvedConnector3">
            <a:avLst>
              <a:gd name="adj1" fmla="val 360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1D57974-5D5D-4C9D-8E55-5216371483D3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8109970" y="735583"/>
            <a:ext cx="7380" cy="5379490"/>
          </a:xfrm>
          <a:prstGeom prst="curvedConnector3">
            <a:avLst>
              <a:gd name="adj1" fmla="val -14415569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FACF6-A8C6-4863-AFF5-135A78D32357}"/>
              </a:ext>
            </a:extLst>
          </p:cNvPr>
          <p:cNvSpPr/>
          <p:nvPr/>
        </p:nvSpPr>
        <p:spPr>
          <a:xfrm>
            <a:off x="10334625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 Esteem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62FC-F998-488D-8704-3CE4698BF983}"/>
              </a:ext>
            </a:extLst>
          </p:cNvPr>
          <p:cNvSpPr/>
          <p:nvPr/>
        </p:nvSpPr>
        <p:spPr>
          <a:xfrm>
            <a:off x="6309970" y="539507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Aggressive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2B45-C776-43C7-9A89-929F98C93D40}"/>
              </a:ext>
            </a:extLst>
          </p:cNvPr>
          <p:cNvSpPr/>
          <p:nvPr/>
        </p:nvSpPr>
        <p:spPr>
          <a:xfrm>
            <a:off x="4522671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Empathy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951E4-41A2-46DC-9C26-2E1CCD8EEE08}"/>
              </a:ext>
            </a:extLst>
          </p:cNvPr>
          <p:cNvSpPr/>
          <p:nvPr/>
        </p:nvSpPr>
        <p:spPr>
          <a:xfrm>
            <a:off x="6317350" y="1558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Prosocial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60BD6-4506-42CA-9DF2-B18351A5721D}"/>
              </a:ext>
            </a:extLst>
          </p:cNvPr>
          <p:cNvSpPr/>
          <p:nvPr/>
        </p:nvSpPr>
        <p:spPr>
          <a:xfrm>
            <a:off x="505396" y="1182292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A3182-37CC-4D74-8A5F-FC1615868D72}"/>
              </a:ext>
            </a:extLst>
          </p:cNvPr>
          <p:cNvSpPr/>
          <p:nvPr/>
        </p:nvSpPr>
        <p:spPr>
          <a:xfrm>
            <a:off x="505396" y="4235709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Peer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69FA4-168A-4CEB-8DAD-71FFEDC8A9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305396" y="3429000"/>
            <a:ext cx="2217275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9472D3-22C8-4B7C-8F16-915F8F70BCB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322671" y="1455583"/>
            <a:ext cx="894679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F1749-6463-457B-9CAB-AC2F2FD88788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6322671" y="3429000"/>
            <a:ext cx="887299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4E8FF9-DAE3-4BDA-911F-1FE63E1FD5CD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7217350" y="1455583"/>
            <a:ext cx="3117275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30617C-9C6D-4CBC-989F-3ABFB3B93F6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7209970" y="3429000"/>
            <a:ext cx="3124655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CA7169-5F05-4153-8C29-A6D96480422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305396" y="1902292"/>
            <a:ext cx="8029229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90F35EA7-9F80-471F-A883-8010CFB12B99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505396" y="1902291"/>
            <a:ext cx="12700" cy="3053417"/>
          </a:xfrm>
          <a:prstGeom prst="curvedConnector3">
            <a:avLst>
              <a:gd name="adj1" fmla="val 360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1D57974-5D5D-4C9D-8E55-5216371483D3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8109970" y="735583"/>
            <a:ext cx="7380" cy="5379490"/>
          </a:xfrm>
          <a:prstGeom prst="curvedConnector3">
            <a:avLst>
              <a:gd name="adj1" fmla="val -14415569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Lang, K.M. (Kyle)</dc:creator>
  <cp:lastModifiedBy>Lang, K.M. (Kyle)</cp:lastModifiedBy>
  <cp:revision>4</cp:revision>
  <dcterms:created xsi:type="dcterms:W3CDTF">2022-10-07T08:08:21Z</dcterms:created>
  <dcterms:modified xsi:type="dcterms:W3CDTF">2022-10-11T10:16:11Z</dcterms:modified>
</cp:coreProperties>
</file>