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F08AD-63F0-451C-A1CD-D6B0B3B195B9}" type="datetimeFigureOut">
              <a:rPr lang="en-US" smtClean="0"/>
              <a:t>2/8/16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27693-C7EF-4E5E-A149-8157A1238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36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27693-C7EF-4E5E-A149-8157A1238FE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27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27693-C7EF-4E5E-A149-8157A1238FE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35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27693-C7EF-4E5E-A149-8157A1238FE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86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C55A-773B-4C76-982F-C7C42ED1080D}" type="datetimeFigureOut">
              <a:rPr lang="en-US" smtClean="0"/>
              <a:t>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8999-486E-4CE0-A9F8-B601FEB6F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79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C55A-773B-4C76-982F-C7C42ED1080D}" type="datetimeFigureOut">
              <a:rPr lang="en-US" smtClean="0"/>
              <a:t>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8999-486E-4CE0-A9F8-B601FEB6F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50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C55A-773B-4C76-982F-C7C42ED1080D}" type="datetimeFigureOut">
              <a:rPr lang="en-US" smtClean="0"/>
              <a:t>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8999-486E-4CE0-A9F8-B601FEB6F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43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C55A-773B-4C76-982F-C7C42ED1080D}" type="datetimeFigureOut">
              <a:rPr lang="en-US" smtClean="0"/>
              <a:t>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8999-486E-4CE0-A9F8-B601FEB6F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22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C55A-773B-4C76-982F-C7C42ED1080D}" type="datetimeFigureOut">
              <a:rPr lang="en-US" smtClean="0"/>
              <a:t>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8999-486E-4CE0-A9F8-B601FEB6F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9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C55A-773B-4C76-982F-C7C42ED1080D}" type="datetimeFigureOut">
              <a:rPr lang="en-US" smtClean="0"/>
              <a:t>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8999-486E-4CE0-A9F8-B601FEB6F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34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C55A-773B-4C76-982F-C7C42ED1080D}" type="datetimeFigureOut">
              <a:rPr lang="en-US" smtClean="0"/>
              <a:t>2/7/16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8999-486E-4CE0-A9F8-B601FEB6F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13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C55A-773B-4C76-982F-C7C42ED1080D}" type="datetimeFigureOut">
              <a:rPr lang="en-US" smtClean="0"/>
              <a:t>2/7/16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8999-486E-4CE0-A9F8-B601FEB6F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303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C55A-773B-4C76-982F-C7C42ED1080D}" type="datetimeFigureOut">
              <a:rPr lang="en-US" smtClean="0"/>
              <a:t>2/7/16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8999-486E-4CE0-A9F8-B601FEB6F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604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C55A-773B-4C76-982F-C7C42ED1080D}" type="datetimeFigureOut">
              <a:rPr lang="en-US" smtClean="0"/>
              <a:t>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8999-486E-4CE0-A9F8-B601FEB6F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73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C55A-773B-4C76-982F-C7C42ED1080D}" type="datetimeFigureOut">
              <a:rPr lang="en-US" smtClean="0"/>
              <a:t>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8999-486E-4CE0-A9F8-B601FEB6F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6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EC55A-773B-4C76-982F-C7C42ED1080D}" type="datetimeFigureOut">
              <a:rPr lang="en-US" smtClean="0"/>
              <a:t>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88999-486E-4CE0-A9F8-B601FEB6F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02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18949" y="1070598"/>
            <a:ext cx="1618407" cy="11976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8" name="Rectangle 7"/>
          <p:cNvSpPr/>
          <p:nvPr/>
        </p:nvSpPr>
        <p:spPr>
          <a:xfrm>
            <a:off x="8555979" y="1076240"/>
            <a:ext cx="1618407" cy="11976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cxnSp>
        <p:nvCxnSpPr>
          <p:cNvPr id="10" name="Straight Arrow Connector 9"/>
          <p:cNvCxnSpPr>
            <a:stCxn id="4" idx="3"/>
            <a:endCxn id="8" idx="1"/>
          </p:cNvCxnSpPr>
          <p:nvPr/>
        </p:nvCxnSpPr>
        <p:spPr>
          <a:xfrm>
            <a:off x="2737356" y="1669409"/>
            <a:ext cx="5818623" cy="56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320064" y="1203240"/>
            <a:ext cx="311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18948" y="4902673"/>
            <a:ext cx="1618407" cy="11976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581379" y="4276640"/>
            <a:ext cx="1618407" cy="11976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cxnSp>
        <p:nvCxnSpPr>
          <p:cNvPr id="26" name="Straight Arrow Connector 25"/>
          <p:cNvCxnSpPr>
            <a:stCxn id="24" idx="3"/>
            <a:endCxn id="25" idx="1"/>
          </p:cNvCxnSpPr>
          <p:nvPr/>
        </p:nvCxnSpPr>
        <p:spPr>
          <a:xfrm flipV="1">
            <a:off x="2737355" y="4875451"/>
            <a:ext cx="5844024" cy="6260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218464" y="4784640"/>
            <a:ext cx="495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118949" y="3286041"/>
            <a:ext cx="1618407" cy="11976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Arrow Connector 28"/>
          <p:cNvCxnSpPr>
            <a:stCxn id="28" idx="3"/>
            <a:endCxn id="25" idx="1"/>
          </p:cNvCxnSpPr>
          <p:nvPr/>
        </p:nvCxnSpPr>
        <p:spPr>
          <a:xfrm>
            <a:off x="2737356" y="3884852"/>
            <a:ext cx="5844023" cy="9905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43864" y="3921040"/>
            <a:ext cx="810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≠ </a:t>
            </a:r>
            <a:r>
              <a:rPr lang="el-GR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Straight Arrow Connector 33"/>
          <p:cNvCxnSpPr>
            <a:stCxn id="53" idx="2"/>
            <a:endCxn id="8" idx="3"/>
          </p:cNvCxnSpPr>
          <p:nvPr/>
        </p:nvCxnSpPr>
        <p:spPr>
          <a:xfrm flipH="1">
            <a:off x="10174386" y="1669410"/>
            <a:ext cx="564117" cy="56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0713103" y="4381376"/>
            <a:ext cx="1009340" cy="99059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6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≠</a:t>
            </a:r>
            <a:r>
              <a:rPr lang="en-US" sz="16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en-US" sz="16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Straight Arrow Connector 36"/>
          <p:cNvCxnSpPr>
            <a:stCxn id="36" idx="2"/>
            <a:endCxn id="25" idx="3"/>
          </p:cNvCxnSpPr>
          <p:nvPr/>
        </p:nvCxnSpPr>
        <p:spPr>
          <a:xfrm flipH="1" flipV="1">
            <a:off x="10199786" y="4875451"/>
            <a:ext cx="513317" cy="12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Isosceles Triangle 39"/>
          <p:cNvSpPr/>
          <p:nvPr/>
        </p:nvSpPr>
        <p:spPr>
          <a:xfrm>
            <a:off x="6619103" y="2653957"/>
            <a:ext cx="1079156" cy="90343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Straight Arrow Connector 41"/>
          <p:cNvCxnSpPr>
            <a:stCxn id="40" idx="5"/>
            <a:endCxn id="8" idx="2"/>
          </p:cNvCxnSpPr>
          <p:nvPr/>
        </p:nvCxnSpPr>
        <p:spPr>
          <a:xfrm flipV="1">
            <a:off x="7428470" y="2273861"/>
            <a:ext cx="1936713" cy="8318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0" idx="5"/>
            <a:endCxn id="25" idx="0"/>
          </p:cNvCxnSpPr>
          <p:nvPr/>
        </p:nvCxnSpPr>
        <p:spPr>
          <a:xfrm>
            <a:off x="7428470" y="3105673"/>
            <a:ext cx="1962113" cy="11709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012464" y="2318782"/>
            <a:ext cx="495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037864" y="3159040"/>
            <a:ext cx="883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≠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α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10738503" y="1174110"/>
            <a:ext cx="1009340" cy="99059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93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8149" y="1076241"/>
            <a:ext cx="1618407" cy="11976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12064" y="3707501"/>
            <a:ext cx="1618407" cy="11976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Mediator/</a:t>
            </a:r>
            <a:b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Intermediary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55979" y="4905123"/>
            <a:ext cx="1618407" cy="11976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68149" y="4905122"/>
            <a:ext cx="1618407" cy="11976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55979" y="1076240"/>
            <a:ext cx="1618407" cy="11976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>
            <a:stCxn id="4" idx="3"/>
            <a:endCxn id="8" idx="1"/>
          </p:cNvCxnSpPr>
          <p:nvPr/>
        </p:nvCxnSpPr>
        <p:spPr>
          <a:xfrm flipV="1">
            <a:off x="2686556" y="1675051"/>
            <a:ext cx="5869423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6430471" y="4306312"/>
            <a:ext cx="2125508" cy="119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5" idx="1"/>
          </p:cNvCxnSpPr>
          <p:nvPr/>
        </p:nvCxnSpPr>
        <p:spPr>
          <a:xfrm flipV="1">
            <a:off x="2686556" y="4306312"/>
            <a:ext cx="2125508" cy="11976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6" idx="1"/>
          </p:cNvCxnSpPr>
          <p:nvPr/>
        </p:nvCxnSpPr>
        <p:spPr>
          <a:xfrm>
            <a:off x="2686556" y="5503933"/>
            <a:ext cx="5869423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320064" y="1203240"/>
            <a:ext cx="311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250464" y="4403640"/>
            <a:ext cx="311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92864" y="4429040"/>
            <a:ext cx="311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96265" y="5597440"/>
            <a:ext cx="391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3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8149" y="695241"/>
            <a:ext cx="1618407" cy="11976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12064" y="3580501"/>
            <a:ext cx="1618407" cy="11976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  <a:p>
            <a:pPr algn="ctr"/>
            <a:r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Mediator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b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Intermediary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55979" y="5286123"/>
            <a:ext cx="1618407" cy="11976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68149" y="5286122"/>
            <a:ext cx="1618407" cy="11976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55979" y="695240"/>
            <a:ext cx="1618407" cy="11976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>
            <a:stCxn id="4" idx="3"/>
            <a:endCxn id="8" idx="1"/>
          </p:cNvCxnSpPr>
          <p:nvPr/>
        </p:nvCxnSpPr>
        <p:spPr>
          <a:xfrm flipV="1">
            <a:off x="2686556" y="1294051"/>
            <a:ext cx="5869423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6430471" y="4179312"/>
            <a:ext cx="2125508" cy="1705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5" idx="1"/>
          </p:cNvCxnSpPr>
          <p:nvPr/>
        </p:nvCxnSpPr>
        <p:spPr>
          <a:xfrm flipV="1">
            <a:off x="2686556" y="4179312"/>
            <a:ext cx="2125508" cy="17056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6" idx="1"/>
          </p:cNvCxnSpPr>
          <p:nvPr/>
        </p:nvCxnSpPr>
        <p:spPr>
          <a:xfrm>
            <a:off x="2686556" y="5884933"/>
            <a:ext cx="5869423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320064" y="822240"/>
            <a:ext cx="311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04464" y="4657640"/>
            <a:ext cx="311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65864" y="4683040"/>
            <a:ext cx="311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96265" y="5978440"/>
            <a:ext cx="391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7004703" y="3876571"/>
            <a:ext cx="559006" cy="59881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>
            <a:stCxn id="16" idx="2"/>
            <a:endCxn id="5" idx="3"/>
          </p:cNvCxnSpPr>
          <p:nvPr/>
        </p:nvCxnSpPr>
        <p:spPr>
          <a:xfrm flipH="1">
            <a:off x="6430471" y="4175977"/>
            <a:ext cx="574232" cy="33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713103" y="980971"/>
            <a:ext cx="559006" cy="59881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Arrow Connector 24"/>
          <p:cNvCxnSpPr>
            <a:stCxn id="24" idx="2"/>
            <a:endCxn id="8" idx="3"/>
          </p:cNvCxnSpPr>
          <p:nvPr/>
        </p:nvCxnSpPr>
        <p:spPr>
          <a:xfrm flipH="1">
            <a:off x="10174386" y="1280377"/>
            <a:ext cx="538717" cy="136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0713103" y="5585526"/>
            <a:ext cx="559006" cy="59881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Arrow Connector 26"/>
          <p:cNvCxnSpPr>
            <a:stCxn id="26" idx="2"/>
            <a:endCxn id="6" idx="3"/>
          </p:cNvCxnSpPr>
          <p:nvPr/>
        </p:nvCxnSpPr>
        <p:spPr>
          <a:xfrm flipH="1">
            <a:off x="10174386" y="5884932"/>
            <a:ext cx="538717" cy="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Isosceles Triangle 30"/>
          <p:cNvSpPr/>
          <p:nvPr/>
        </p:nvSpPr>
        <p:spPr>
          <a:xfrm>
            <a:off x="7889103" y="2780957"/>
            <a:ext cx="1079156" cy="90343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Straight Arrow Connector 32"/>
          <p:cNvCxnSpPr>
            <a:stCxn id="31" idx="1"/>
            <a:endCxn id="5" idx="3"/>
          </p:cNvCxnSpPr>
          <p:nvPr/>
        </p:nvCxnSpPr>
        <p:spPr>
          <a:xfrm flipH="1">
            <a:off x="6430471" y="3232673"/>
            <a:ext cx="1728421" cy="9466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1" idx="3"/>
            <a:endCxn id="6" idx="0"/>
          </p:cNvCxnSpPr>
          <p:nvPr/>
        </p:nvCxnSpPr>
        <p:spPr>
          <a:xfrm>
            <a:off x="8428681" y="3684388"/>
            <a:ext cx="936502" cy="1601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1" idx="5"/>
            <a:endCxn id="8" idx="2"/>
          </p:cNvCxnSpPr>
          <p:nvPr/>
        </p:nvCxnSpPr>
        <p:spPr>
          <a:xfrm flipV="1">
            <a:off x="8698470" y="1892861"/>
            <a:ext cx="666713" cy="13398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113526" y="3204346"/>
            <a:ext cx="389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900450" y="4098840"/>
            <a:ext cx="389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671850" y="2219240"/>
            <a:ext cx="389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54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62</Words>
  <Application>Microsoft Office PowerPoint</Application>
  <PresentationFormat>Widescreen</PresentationFormat>
  <Paragraphs>51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kylelang</dc:creator>
  <cp:lastModifiedBy>kylelang</cp:lastModifiedBy>
  <cp:revision>9</cp:revision>
  <dcterms:created xsi:type="dcterms:W3CDTF">2016-02-08T05:14:57Z</dcterms:created>
  <dcterms:modified xsi:type="dcterms:W3CDTF">2016-02-08T06:57:34Z</dcterms:modified>
</cp:coreProperties>
</file>