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D5F5-4155-44D4-A72E-53ABAAE98340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1440" y="731520"/>
            <a:ext cx="11989096" cy="5575436"/>
            <a:chOff x="2490240" y="1154126"/>
            <a:chExt cx="5848350" cy="2719725"/>
          </a:xfrm>
        </p:grpSpPr>
        <p:sp>
          <p:nvSpPr>
            <p:cNvPr id="4" name="Rectangle 3"/>
            <p:cNvSpPr/>
            <p:nvPr/>
          </p:nvSpPr>
          <p:spPr>
            <a:xfrm>
              <a:off x="4614315" y="1154126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024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839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15" idx="0"/>
            </p:cNvCxnSpPr>
            <p:nvPr/>
          </p:nvCxnSpPr>
          <p:spPr>
            <a:xfrm>
              <a:off x="5414415" y="2297126"/>
              <a:ext cx="0" cy="959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4090440" y="3302351"/>
              <a:ext cx="26479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368695" y="325663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7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91430" y="108822"/>
            <a:ext cx="12014861" cy="6647688"/>
            <a:chOff x="308269" y="344498"/>
            <a:chExt cx="11214421" cy="6204823"/>
          </a:xfrm>
        </p:grpSpPr>
        <p:sp>
          <p:nvSpPr>
            <p:cNvPr id="4" name="Rectangle 3"/>
            <p:cNvSpPr/>
            <p:nvPr/>
          </p:nvSpPr>
          <p:spPr>
            <a:xfrm>
              <a:off x="308269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9" y="344498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6840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7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852587" y="3446910"/>
              <a:ext cx="4144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852587" y="1253184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8269" y="4731950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852587" y="3446910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0608290" y="298970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541158" y="3446909"/>
              <a:ext cx="1067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9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91430" y="108822"/>
            <a:ext cx="12014861" cy="6647688"/>
            <a:chOff x="308269" y="344498"/>
            <a:chExt cx="11214421" cy="6204823"/>
          </a:xfrm>
        </p:grpSpPr>
        <p:sp>
          <p:nvSpPr>
            <p:cNvPr id="4" name="Rectangle 3"/>
            <p:cNvSpPr/>
            <p:nvPr/>
          </p:nvSpPr>
          <p:spPr>
            <a:xfrm>
              <a:off x="308269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9" y="344498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6840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852587" y="3446910"/>
              <a:ext cx="4144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852587" y="1253184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8269" y="4731950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852587" y="3446910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0608290" y="2989709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36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541158" y="3446909"/>
              <a:ext cx="1067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960650" y="1160933"/>
            <a:ext cx="49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0651" y="2861801"/>
            <a:ext cx="49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0651" y="4451482"/>
            <a:ext cx="49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806055" y="108822"/>
            <a:ext cx="1628617" cy="13716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3" idx="3"/>
            <a:endCxn id="8" idx="0"/>
          </p:cNvCxnSpPr>
          <p:nvPr/>
        </p:nvCxnSpPr>
        <p:spPr>
          <a:xfrm>
            <a:off x="8620364" y="1480422"/>
            <a:ext cx="1" cy="97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39049" y="1707136"/>
            <a:ext cx="49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207" y="712666"/>
            <a:ext cx="11989096" cy="5575436"/>
            <a:chOff x="202904" y="712666"/>
            <a:chExt cx="11989096" cy="5575436"/>
          </a:xfrm>
        </p:grpSpPr>
        <p:sp>
          <p:nvSpPr>
            <p:cNvPr id="4" name="Rectangle 3"/>
            <p:cNvSpPr/>
            <p:nvPr/>
          </p:nvSpPr>
          <p:spPr>
            <a:xfrm>
              <a:off x="4557250" y="712666"/>
              <a:ext cx="3280404" cy="2343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Perception of Weight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2904" y="3944952"/>
              <a:ext cx="3280404" cy="2343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Weight:Height</a:t>
              </a:r>
              <a:r>
                <a:rPr 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Ratio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11596" y="3944952"/>
              <a:ext cx="3280404" cy="2343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Depression</a:t>
              </a:r>
            </a:p>
          </p:txBody>
        </p:sp>
        <p:cxnSp>
          <p:nvCxnSpPr>
            <p:cNvPr id="14" name="Straight Arrow Connector 13"/>
            <p:cNvCxnSpPr>
              <a:stCxn id="4" idx="2"/>
              <a:endCxn id="15" idx="0"/>
            </p:cNvCxnSpPr>
            <p:nvPr/>
          </p:nvCxnSpPr>
          <p:spPr>
            <a:xfrm>
              <a:off x="6197452" y="3055816"/>
              <a:ext cx="0" cy="19669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483308" y="5116527"/>
              <a:ext cx="54282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103726" y="5022803"/>
              <a:ext cx="187452" cy="1874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6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17</cp:revision>
  <dcterms:created xsi:type="dcterms:W3CDTF">2016-03-06T19:10:39Z</dcterms:created>
  <dcterms:modified xsi:type="dcterms:W3CDTF">2016-03-21T14:51:13Z</dcterms:modified>
</cp:coreProperties>
</file>