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76" r:id="rId3"/>
    <p:sldId id="264" r:id="rId4"/>
    <p:sldId id="256" r:id="rId5"/>
    <p:sldId id="259" r:id="rId6"/>
    <p:sldId id="258" r:id="rId7"/>
    <p:sldId id="275" r:id="rId8"/>
    <p:sldId id="261" r:id="rId9"/>
    <p:sldId id="277" r:id="rId10"/>
    <p:sldId id="263" r:id="rId11"/>
    <p:sldId id="274" r:id="rId12"/>
    <p:sldId id="265" r:id="rId13"/>
    <p:sldId id="266" r:id="rId14"/>
    <p:sldId id="267" r:id="rId15"/>
    <p:sldId id="268" r:id="rId16"/>
    <p:sldId id="262" r:id="rId17"/>
    <p:sldId id="269" r:id="rId18"/>
    <p:sldId id="272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0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8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14473" y="2480823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Concerns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670342" y="2480826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Exercise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500473" y="3395223"/>
            <a:ext cx="7169869" cy="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6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30202-22D7-49FD-8830-E3087070A458}"/>
              </a:ext>
            </a:extLst>
          </p:cNvPr>
          <p:cNvGrpSpPr>
            <a:grpSpLocks noChangeAspect="1"/>
          </p:cNvGrpSpPr>
          <p:nvPr/>
        </p:nvGrpSpPr>
        <p:grpSpPr>
          <a:xfrm>
            <a:off x="85883" y="1848140"/>
            <a:ext cx="12020233" cy="3161719"/>
            <a:chOff x="1394709" y="1976735"/>
            <a:chExt cx="9106237" cy="2395242"/>
          </a:xfrm>
        </p:grpSpPr>
        <p:sp>
          <p:nvSpPr>
            <p:cNvPr id="5" name="Rectangle 4"/>
            <p:cNvSpPr/>
            <p:nvPr/>
          </p:nvSpPr>
          <p:spPr>
            <a:xfrm>
              <a:off x="5138624" y="197673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1" y="2575544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575546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013117" y="3773166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9" y="2672872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9" y="2698272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828" y="3866672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2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30202-22D7-49FD-8830-E3087070A458}"/>
              </a:ext>
            </a:extLst>
          </p:cNvPr>
          <p:cNvGrpSpPr>
            <a:grpSpLocks noChangeAspect="1"/>
          </p:cNvGrpSpPr>
          <p:nvPr/>
        </p:nvGrpSpPr>
        <p:grpSpPr>
          <a:xfrm>
            <a:off x="85883" y="1848140"/>
            <a:ext cx="12020233" cy="3161719"/>
            <a:chOff x="1394709" y="1976735"/>
            <a:chExt cx="9106237" cy="2395242"/>
          </a:xfrm>
        </p:grpSpPr>
        <p:sp>
          <p:nvSpPr>
            <p:cNvPr id="5" name="Rectangle 4"/>
            <p:cNvSpPr/>
            <p:nvPr/>
          </p:nvSpPr>
          <p:spPr>
            <a:xfrm>
              <a:off x="5138624" y="197673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1" y="2575544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575546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013117" y="3773166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21174" y="2730599"/>
              <a:ext cx="958339" cy="3497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= 0.722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4848" y="2730599"/>
              <a:ext cx="974572" cy="3497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0.257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0726" y="3812341"/>
              <a:ext cx="1034203" cy="3497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 = 0.051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89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169"/>
              </p:ext>
            </p:extLst>
          </p:nvPr>
        </p:nvGraphicFramePr>
        <p:xfrm>
          <a:off x="5099961" y="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75048"/>
              </p:ext>
            </p:extLst>
          </p:nvPr>
        </p:nvGraphicFramePr>
        <p:xfrm>
          <a:off x="845463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34546"/>
              </p:ext>
            </p:extLst>
          </p:nvPr>
        </p:nvGraphicFramePr>
        <p:xfrm>
          <a:off x="367573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80417"/>
              </p:ext>
            </p:extLst>
          </p:nvPr>
        </p:nvGraphicFramePr>
        <p:xfrm>
          <a:off x="6489671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17686"/>
              </p:ext>
            </p:extLst>
          </p:nvPr>
        </p:nvGraphicFramePr>
        <p:xfrm>
          <a:off x="1048736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9729" y="9178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8022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4086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917" y="5485465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6737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177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8621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04469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4644" y="5095155"/>
            <a:ext cx="66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 flipH="1">
            <a:off x="1668423" y="2194560"/>
            <a:ext cx="4254498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 flipH="1">
            <a:off x="4498695" y="2194560"/>
            <a:ext cx="1424226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5" idx="0"/>
          </p:cNvCxnSpPr>
          <p:nvPr/>
        </p:nvCxnSpPr>
        <p:spPr>
          <a:xfrm>
            <a:off x="5922921" y="2194560"/>
            <a:ext cx="1389710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6" idx="0"/>
          </p:cNvCxnSpPr>
          <p:nvPr/>
        </p:nvCxnSpPr>
        <p:spPr>
          <a:xfrm>
            <a:off x="5922921" y="2194560"/>
            <a:ext cx="5387404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7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8587"/>
              </p:ext>
            </p:extLst>
          </p:nvPr>
        </p:nvGraphicFramePr>
        <p:xfrm>
          <a:off x="1471265" y="2073731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1735"/>
              </p:ext>
            </p:extLst>
          </p:nvPr>
        </p:nvGraphicFramePr>
        <p:xfrm>
          <a:off x="7924800" y="38862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73848"/>
              </p:ext>
            </p:extLst>
          </p:nvPr>
        </p:nvGraphicFramePr>
        <p:xfrm>
          <a:off x="7924800" y="674513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58" y="29752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5773" y="1603714"/>
            <a:ext cx="13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74200" y="4801744"/>
            <a:ext cx="13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117185" y="3171011"/>
            <a:ext cx="4807615" cy="18124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4" idx="1"/>
          </p:cNvCxnSpPr>
          <p:nvPr/>
        </p:nvCxnSpPr>
        <p:spPr>
          <a:xfrm flipV="1">
            <a:off x="3117185" y="1771793"/>
            <a:ext cx="4807615" cy="1399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0225" y="289028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9999633" y="3611068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20" y="3611067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72706" y="1085446"/>
            <a:ext cx="2826927" cy="332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193301" y="1085446"/>
            <a:ext cx="2826924" cy="33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4" idx="1"/>
          </p:cNvCxnSpPr>
          <p:nvPr/>
        </p:nvCxnSpPr>
        <p:spPr>
          <a:xfrm flipV="1">
            <a:off x="2193301" y="2971563"/>
            <a:ext cx="2835089" cy="1435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3298" y="3095701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8691" y="3089460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8369" y="3962285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8390" y="2175145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0226" y="4938574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cxnSp>
        <p:nvCxnSpPr>
          <p:cNvPr id="20" name="Straight Arrow Connector 19"/>
          <p:cNvCxnSpPr>
            <a:stCxn id="15" idx="3"/>
            <a:endCxn id="6" idx="1"/>
          </p:cNvCxnSpPr>
          <p:nvPr/>
        </p:nvCxnSpPr>
        <p:spPr>
          <a:xfrm flipV="1">
            <a:off x="7172707" y="4407486"/>
            <a:ext cx="2826926" cy="1327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7180871" y="2971563"/>
            <a:ext cx="2818762" cy="143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6" idx="1"/>
          </p:cNvCxnSpPr>
          <p:nvPr/>
        </p:nvCxnSpPr>
        <p:spPr>
          <a:xfrm>
            <a:off x="2193301" y="4407486"/>
            <a:ext cx="78063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5" idx="1"/>
          </p:cNvCxnSpPr>
          <p:nvPr/>
        </p:nvCxnSpPr>
        <p:spPr>
          <a:xfrm>
            <a:off x="2193301" y="4407485"/>
            <a:ext cx="2826925" cy="132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0407" y="2021672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8331" y="5060438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7990" y="2024121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080" y="5122982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urved Connector 35"/>
          <p:cNvCxnSpPr>
            <a:stCxn id="5" idx="1"/>
            <a:endCxn id="14" idx="1"/>
          </p:cNvCxnSpPr>
          <p:nvPr/>
        </p:nvCxnSpPr>
        <p:spPr>
          <a:xfrm rot="10800000" flipH="1" flipV="1">
            <a:off x="5020224" y="1085445"/>
            <a:ext cx="8165" cy="1886117"/>
          </a:xfrm>
          <a:prstGeom prst="curvedConnector3">
            <a:avLst>
              <a:gd name="adj1" fmla="val -279975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4" idx="1"/>
            <a:endCxn id="15" idx="1"/>
          </p:cNvCxnSpPr>
          <p:nvPr/>
        </p:nvCxnSpPr>
        <p:spPr>
          <a:xfrm rot="10800000" flipV="1">
            <a:off x="5020226" y="2971562"/>
            <a:ext cx="8164" cy="2763429"/>
          </a:xfrm>
          <a:prstGeom prst="curvedConnector3">
            <a:avLst>
              <a:gd name="adj1" fmla="val 290009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5" idx="3"/>
            <a:endCxn id="15" idx="3"/>
          </p:cNvCxnSpPr>
          <p:nvPr/>
        </p:nvCxnSpPr>
        <p:spPr>
          <a:xfrm>
            <a:off x="7172706" y="1085446"/>
            <a:ext cx="1" cy="464954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8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40820" y="403353"/>
            <a:ext cx="12111294" cy="6038294"/>
            <a:chOff x="1394709" y="762527"/>
            <a:chExt cx="9106237" cy="4540056"/>
          </a:xfrm>
        </p:grpSpPr>
        <p:sp>
          <p:nvSpPr>
            <p:cNvPr id="5" name="Rectangle 4"/>
            <p:cNvSpPr/>
            <p:nvPr/>
          </p:nvSpPr>
          <p:spPr>
            <a:xfrm>
              <a:off x="5138623" y="762527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361338"/>
              <a:ext cx="2125509" cy="241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361338"/>
              <a:ext cx="2125507" cy="2411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724214"/>
              <a:ext cx="2125508" cy="1048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817553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31277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38427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12540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Racism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410496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930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724214"/>
              <a:ext cx="2125508" cy="1048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930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28427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208861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024130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274304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Curved Connector 2"/>
          <p:cNvCxnSpPr>
            <a:stCxn id="5" idx="1"/>
            <a:endCxn id="14" idx="1"/>
          </p:cNvCxnSpPr>
          <p:nvPr/>
        </p:nvCxnSpPr>
        <p:spPr>
          <a:xfrm rot="10800000" flipH="1" flipV="1">
            <a:off x="5020224" y="1199773"/>
            <a:ext cx="1" cy="1812630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4" idx="1"/>
            <a:endCxn id="15" idx="1"/>
          </p:cNvCxnSpPr>
          <p:nvPr/>
        </p:nvCxnSpPr>
        <p:spPr>
          <a:xfrm rot="10800000" flipV="1">
            <a:off x="5020226" y="3012405"/>
            <a:ext cx="12700" cy="26328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5" idx="3"/>
            <a:endCxn id="15" idx="3"/>
          </p:cNvCxnSpPr>
          <p:nvPr/>
        </p:nvCxnSpPr>
        <p:spPr>
          <a:xfrm>
            <a:off x="7172706" y="1199774"/>
            <a:ext cx="1" cy="4445453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1148" y="1641100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366" y="3656188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65" y="3656187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1" name="Straight Arrow Connector 10"/>
          <p:cNvCxnSpPr>
            <a:stCxn id="5" idx="3"/>
            <a:endCxn id="14" idx="1"/>
          </p:cNvCxnSpPr>
          <p:nvPr/>
        </p:nvCxnSpPr>
        <p:spPr>
          <a:xfrm>
            <a:off x="5573627" y="2437519"/>
            <a:ext cx="11698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194044" y="2437519"/>
            <a:ext cx="1227104" cy="2015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72357" y="4021101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43516" y="1641101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8895994" y="2437520"/>
            <a:ext cx="1104372" cy="2015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6" idx="1"/>
          </p:cNvCxnSpPr>
          <p:nvPr/>
        </p:nvCxnSpPr>
        <p:spPr>
          <a:xfrm>
            <a:off x="2194044" y="4452605"/>
            <a:ext cx="78063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2980" y="2985646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3933" y="2991933"/>
            <a:ext cx="61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9751" y="1965106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2"/>
          </p:cNvCxnSpPr>
          <p:nvPr/>
        </p:nvCxnSpPr>
        <p:spPr>
          <a:xfrm flipV="1">
            <a:off x="2194044" y="3233937"/>
            <a:ext cx="5625712" cy="1218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1"/>
          </p:cNvCxnSpPr>
          <p:nvPr/>
        </p:nvCxnSpPr>
        <p:spPr>
          <a:xfrm>
            <a:off x="4497388" y="3233936"/>
            <a:ext cx="5502978" cy="1218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7688" y="3468271"/>
            <a:ext cx="52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5587" y="3534030"/>
            <a:ext cx="4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141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1565" y="1641100"/>
            <a:ext cx="12111280" cy="3607924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47818" y="3461003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86629" y="2664050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26573" y="2699468"/>
              <a:ext cx="464796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61772" y="1909004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/>
          <p:cNvCxnSpPr>
            <a:stCxn id="7" idx="3"/>
            <a:endCxn id="14" idx="2"/>
          </p:cNvCxnSpPr>
          <p:nvPr/>
        </p:nvCxnSpPr>
        <p:spPr>
          <a:xfrm flipV="1">
            <a:off x="2194044" y="3233937"/>
            <a:ext cx="5625712" cy="1218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1"/>
          </p:cNvCxnSpPr>
          <p:nvPr/>
        </p:nvCxnSpPr>
        <p:spPr>
          <a:xfrm>
            <a:off x="4497388" y="3233936"/>
            <a:ext cx="5502978" cy="1218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58704" y="3468271"/>
            <a:ext cx="52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8243" y="3534030"/>
            <a:ext cx="4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030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1565" y="1641100"/>
            <a:ext cx="12111280" cy="3607924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47818" y="3461003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86629" y="2664050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26573" y="2699468"/>
              <a:ext cx="464796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61772" y="1909004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11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41569" y="1234850"/>
            <a:ext cx="12125939" cy="4075558"/>
            <a:chOff x="41569" y="696026"/>
            <a:chExt cx="12125939" cy="4075558"/>
          </a:xfrm>
        </p:grpSpPr>
        <p:sp>
          <p:nvSpPr>
            <p:cNvPr id="5" name="Rectangle 4"/>
            <p:cNvSpPr/>
            <p:nvPr/>
          </p:nvSpPr>
          <p:spPr>
            <a:xfrm>
              <a:off x="2665372" y="2106947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53129" y="3576957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41569" y="3576957"/>
              <a:ext cx="1614375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26" idx="1"/>
            </p:cNvCxnSpPr>
            <p:nvPr/>
          </p:nvCxnSpPr>
          <p:spPr>
            <a:xfrm flipV="1">
              <a:off x="4279751" y="1293340"/>
              <a:ext cx="1017595" cy="1410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1655944" y="2704261"/>
              <a:ext cx="1009428" cy="1470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09270" y="4149778"/>
              <a:ext cx="390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22513" y="2106945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 Discrimination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9636892" y="2704259"/>
              <a:ext cx="916237" cy="1470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1655944" y="4174271"/>
              <a:ext cx="8897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00334" y="1596267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20670" y="1706835"/>
              <a:ext cx="463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084" y="16371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4" idx="2"/>
            </p:cNvCxnSpPr>
            <p:nvPr/>
          </p:nvCxnSpPr>
          <p:spPr>
            <a:xfrm flipV="1">
              <a:off x="1655944" y="3301572"/>
              <a:ext cx="7173759" cy="8726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1"/>
            </p:cNvCxnSpPr>
            <p:nvPr/>
          </p:nvCxnSpPr>
          <p:spPr>
            <a:xfrm>
              <a:off x="3472562" y="3301574"/>
              <a:ext cx="7080567" cy="872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0334" y="2907750"/>
              <a:ext cx="487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86259" y="2901462"/>
              <a:ext cx="532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97346" y="696026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7" name="Straight Arrow Connector 26"/>
            <p:cNvCxnSpPr>
              <a:stCxn id="26" idx="3"/>
              <a:endCxn id="14" idx="1"/>
            </p:cNvCxnSpPr>
            <p:nvPr/>
          </p:nvCxnSpPr>
          <p:spPr>
            <a:xfrm>
              <a:off x="6911725" y="1293340"/>
              <a:ext cx="1110788" cy="1410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07941" y="16371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Curved Connector 144"/>
            <p:cNvCxnSpPr>
              <a:stCxn id="7" idx="0"/>
              <a:endCxn id="26" idx="1"/>
            </p:cNvCxnSpPr>
            <p:nvPr/>
          </p:nvCxnSpPr>
          <p:spPr>
            <a:xfrm rot="5400000" flipH="1" flipV="1">
              <a:off x="1931243" y="210855"/>
              <a:ext cx="2283617" cy="4448589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>
              <a:stCxn id="26" idx="3"/>
              <a:endCxn id="6" idx="0"/>
            </p:cNvCxnSpPr>
            <p:nvPr/>
          </p:nvCxnSpPr>
          <p:spPr>
            <a:xfrm>
              <a:off x="6911725" y="1293340"/>
              <a:ext cx="4448594" cy="2283617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5" idx="3"/>
              <a:endCxn id="14" idx="1"/>
            </p:cNvCxnSpPr>
            <p:nvPr/>
          </p:nvCxnSpPr>
          <p:spPr>
            <a:xfrm flipV="1">
              <a:off x="4279751" y="2704259"/>
              <a:ext cx="374276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820758" y="22859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3051" y="3552466"/>
              <a:ext cx="52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563472" y="3528763"/>
              <a:ext cx="532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14473" y="3998539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Concerns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670342" y="3998542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Exercise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500473" y="4912939"/>
            <a:ext cx="7169869" cy="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/>
          </p:cNvSpPr>
          <p:nvPr/>
        </p:nvSpPr>
        <p:spPr>
          <a:xfrm>
            <a:off x="4942407" y="1011819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to Improve Health</a:t>
            </a:r>
          </a:p>
        </p:txBody>
      </p:sp>
      <p:cxnSp>
        <p:nvCxnSpPr>
          <p:cNvPr id="6" name="Straight Arrow Connector 5"/>
          <p:cNvCxnSpPr>
            <a:stCxn id="5" idx="3"/>
            <a:endCxn id="8" idx="1"/>
          </p:cNvCxnSpPr>
          <p:nvPr/>
        </p:nvCxnSpPr>
        <p:spPr>
          <a:xfrm>
            <a:off x="7228407" y="1926219"/>
            <a:ext cx="2441935" cy="298672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00473" y="1926219"/>
            <a:ext cx="2441934" cy="298672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4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2256" y="3576957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Belief In Meritocracy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63289" y="3576957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Policy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569" y="3576957"/>
            <a:ext cx="1614375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26" idx="1"/>
          </p:cNvCxnSpPr>
          <p:nvPr/>
        </p:nvCxnSpPr>
        <p:spPr>
          <a:xfrm flipV="1">
            <a:off x="4866635" y="2230749"/>
            <a:ext cx="1257092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655944" y="4174271"/>
            <a:ext cx="1596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0703" y="507377"/>
            <a:ext cx="39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23727" y="5572682"/>
            <a:ext cx="1614379" cy="111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Discrimination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 flipV="1">
            <a:off x="7738106" y="4174271"/>
            <a:ext cx="2325183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99121" y="2604353"/>
            <a:ext cx="52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5930" y="3002455"/>
            <a:ext cx="56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8519" y="2922986"/>
            <a:ext cx="69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1655944" y="4174271"/>
            <a:ext cx="4467783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866635" y="4174271"/>
            <a:ext cx="5196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6243" y="3762984"/>
            <a:ext cx="47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6494" y="3762984"/>
            <a:ext cx="48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23727" y="1633435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Racism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8544" y="4868306"/>
            <a:ext cx="59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4866635" y="4174271"/>
            <a:ext cx="1257092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6" idx="1"/>
          </p:cNvCxnSpPr>
          <p:nvPr/>
        </p:nvCxnSpPr>
        <p:spPr>
          <a:xfrm flipV="1">
            <a:off x="1655944" y="2230749"/>
            <a:ext cx="4467783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6" idx="1"/>
          </p:cNvCxnSpPr>
          <p:nvPr/>
        </p:nvCxnSpPr>
        <p:spPr>
          <a:xfrm>
            <a:off x="7738106" y="2230749"/>
            <a:ext cx="2325183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0"/>
            <a:endCxn id="6" idx="0"/>
          </p:cNvCxnSpPr>
          <p:nvPr/>
        </p:nvCxnSpPr>
        <p:spPr>
          <a:xfrm rot="5400000" flipH="1" flipV="1">
            <a:off x="5859618" y="-1433904"/>
            <a:ext cx="12700" cy="10021722"/>
          </a:xfrm>
          <a:prstGeom prst="curvedConnector3">
            <a:avLst>
              <a:gd name="adj1" fmla="val 2076428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9931" y="5176691"/>
            <a:ext cx="47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136" y="4862533"/>
            <a:ext cx="50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cxnSp>
        <p:nvCxnSpPr>
          <p:cNvPr id="69" name="Straight Arrow Connector 68"/>
          <p:cNvCxnSpPr>
            <a:stCxn id="26" idx="2"/>
            <a:endCxn id="14" idx="0"/>
          </p:cNvCxnSpPr>
          <p:nvPr/>
        </p:nvCxnSpPr>
        <p:spPr>
          <a:xfrm>
            <a:off x="6930917" y="2828062"/>
            <a:ext cx="0" cy="27446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4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1866" y="323038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32582" y="324675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4488" y="2891267"/>
            <a:ext cx="1416614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1" name="Straight Arrow Connector 10"/>
          <p:cNvCxnSpPr>
            <a:stCxn id="5" idx="3"/>
            <a:endCxn id="26" idx="1"/>
          </p:cNvCxnSpPr>
          <p:nvPr/>
        </p:nvCxnSpPr>
        <p:spPr>
          <a:xfrm flipV="1">
            <a:off x="4258483" y="707022"/>
            <a:ext cx="1103098" cy="3047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441102" y="3415410"/>
            <a:ext cx="1400764" cy="339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4505" y="6330910"/>
            <a:ext cx="6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1582" y="1733813"/>
            <a:ext cx="1416617" cy="977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6778199" y="2222522"/>
            <a:ext cx="1054383" cy="1548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2907" y="1458691"/>
            <a:ext cx="5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94959" y="2353544"/>
            <a:ext cx="64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1036" y="147166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 flipV="1">
            <a:off x="1441102" y="2222522"/>
            <a:ext cx="3920480" cy="1192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258483" y="3754523"/>
            <a:ext cx="3574099" cy="16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1310" y="3584966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0891" y="1530948"/>
            <a:ext cx="55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61582" y="18288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6365" y="3754523"/>
            <a:ext cx="68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 flipV="1">
            <a:off x="4258483" y="2222522"/>
            <a:ext cx="1103098" cy="15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6" idx="1"/>
          </p:cNvCxnSpPr>
          <p:nvPr/>
        </p:nvCxnSpPr>
        <p:spPr>
          <a:xfrm flipV="1">
            <a:off x="1441102" y="707022"/>
            <a:ext cx="3920480" cy="270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6" idx="1"/>
          </p:cNvCxnSpPr>
          <p:nvPr/>
        </p:nvCxnSpPr>
        <p:spPr>
          <a:xfrm>
            <a:off x="6778199" y="707022"/>
            <a:ext cx="1054383" cy="3063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2"/>
            <a:endCxn id="6" idx="2"/>
          </p:cNvCxnSpPr>
          <p:nvPr/>
        </p:nvCxnSpPr>
        <p:spPr>
          <a:xfrm rot="16200000" flipH="1">
            <a:off x="4459102" y="213245"/>
            <a:ext cx="355482" cy="7808095"/>
          </a:xfrm>
          <a:prstGeom prst="curvedConnector3">
            <a:avLst>
              <a:gd name="adj1" fmla="val 3821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59481" y="5291629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9" name="Straight Arrow Connector 68"/>
          <p:cNvCxnSpPr>
            <a:stCxn id="26" idx="2"/>
            <a:endCxn id="14" idx="0"/>
          </p:cNvCxnSpPr>
          <p:nvPr/>
        </p:nvCxnSpPr>
        <p:spPr>
          <a:xfrm>
            <a:off x="6069890" y="1231165"/>
            <a:ext cx="0" cy="5026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735389" y="289684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778199" y="707022"/>
            <a:ext cx="3957190" cy="2713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7" idx="1"/>
          </p:cNvCxnSpPr>
          <p:nvPr/>
        </p:nvCxnSpPr>
        <p:spPr>
          <a:xfrm>
            <a:off x="6778199" y="2222522"/>
            <a:ext cx="3957190" cy="1198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7" idx="1"/>
          </p:cNvCxnSpPr>
          <p:nvPr/>
        </p:nvCxnSpPr>
        <p:spPr>
          <a:xfrm flipV="1">
            <a:off x="9249199" y="3420983"/>
            <a:ext cx="1486189" cy="34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2"/>
            <a:endCxn id="27" idx="2"/>
          </p:cNvCxnSpPr>
          <p:nvPr/>
        </p:nvCxnSpPr>
        <p:spPr>
          <a:xfrm rot="5400000" flipH="1" flipV="1">
            <a:off x="7330165" y="165134"/>
            <a:ext cx="333540" cy="7893523"/>
          </a:xfrm>
          <a:prstGeom prst="curvedConnector3">
            <a:avLst>
              <a:gd name="adj1" fmla="val -3064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7" idx="2"/>
            <a:endCxn id="27" idx="2"/>
          </p:cNvCxnSpPr>
          <p:nvPr/>
        </p:nvCxnSpPr>
        <p:spPr>
          <a:xfrm rot="16200000" flipH="1">
            <a:off x="6085461" y="-1413113"/>
            <a:ext cx="5573" cy="10710902"/>
          </a:xfrm>
          <a:prstGeom prst="curvedConnector3">
            <a:avLst>
              <a:gd name="adj1" fmla="val 4346689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02104" y="2283039"/>
            <a:ext cx="5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6495" y="5291630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7128" y="284892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2766" y="284892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38370" y="147166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718543" y="3584965"/>
            <a:ext cx="64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14473" y="3998539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Concerns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670342" y="3998542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Exercise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500473" y="4912939"/>
            <a:ext cx="7169869" cy="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/>
          </p:cNvSpPr>
          <p:nvPr/>
        </p:nvSpPr>
        <p:spPr>
          <a:xfrm>
            <a:off x="4942407" y="1011819"/>
            <a:ext cx="22860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 of Personal Agency</a:t>
            </a:r>
          </a:p>
        </p:txBody>
      </p:sp>
      <p:cxnSp>
        <p:nvCxnSpPr>
          <p:cNvPr id="7" name="Straight Arrow Connector 6"/>
          <p:cNvCxnSpPr>
            <a:stCxn id="5" idx="2"/>
            <a:endCxn id="13" idx="0"/>
          </p:cNvCxnSpPr>
          <p:nvPr/>
        </p:nvCxnSpPr>
        <p:spPr>
          <a:xfrm>
            <a:off x="6085407" y="2840619"/>
            <a:ext cx="6596" cy="19670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00563" y="480767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8949" y="1070598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737357" y="1669409"/>
            <a:ext cx="5818622" cy="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8949" y="490267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1381" y="42766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2737356" y="4875451"/>
            <a:ext cx="5844025" cy="62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467" y="4784641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949" y="328604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>
            <a:off x="2737359" y="3884854"/>
            <a:ext cx="5844023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3865" y="3921041"/>
            <a:ext cx="8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3" idx="2"/>
            <a:endCxn id="8" idx="3"/>
          </p:cNvCxnSpPr>
          <p:nvPr/>
        </p:nvCxnSpPr>
        <p:spPr>
          <a:xfrm flipH="1">
            <a:off x="10174386" y="1669410"/>
            <a:ext cx="564117" cy="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713102" y="4381378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5" idx="3"/>
          </p:cNvCxnSpPr>
          <p:nvPr/>
        </p:nvCxnSpPr>
        <p:spPr>
          <a:xfrm flipH="1" flipV="1">
            <a:off x="10199790" y="4875451"/>
            <a:ext cx="513317" cy="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6619106" y="2653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2" name="Straight Arrow Connector 41"/>
          <p:cNvCxnSpPr>
            <a:stCxn id="40" idx="5"/>
            <a:endCxn id="8" idx="2"/>
          </p:cNvCxnSpPr>
          <p:nvPr/>
        </p:nvCxnSpPr>
        <p:spPr>
          <a:xfrm flipV="1">
            <a:off x="7428474" y="2273862"/>
            <a:ext cx="1936713" cy="83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25" idx="0"/>
          </p:cNvCxnSpPr>
          <p:nvPr/>
        </p:nvCxnSpPr>
        <p:spPr>
          <a:xfrm>
            <a:off x="7428470" y="3105675"/>
            <a:ext cx="1962114" cy="117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12467" y="2318782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867" y="3159040"/>
            <a:ext cx="8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738503" y="1174112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5C84D6-8EE7-410C-8BFD-4508ACB21636}"/>
              </a:ext>
            </a:extLst>
          </p:cNvPr>
          <p:cNvGrpSpPr>
            <a:grpSpLocks noChangeAspect="1"/>
          </p:cNvGrpSpPr>
          <p:nvPr/>
        </p:nvGrpSpPr>
        <p:grpSpPr>
          <a:xfrm>
            <a:off x="271090" y="213740"/>
            <a:ext cx="11649820" cy="6430519"/>
            <a:chOff x="1068149" y="1076240"/>
            <a:chExt cx="9106237" cy="5026505"/>
          </a:xfrm>
        </p:grpSpPr>
        <p:sp>
          <p:nvSpPr>
            <p:cNvPr id="4" name="Rectangle 3"/>
            <p:cNvSpPr/>
            <p:nvPr/>
          </p:nvSpPr>
          <p:spPr>
            <a:xfrm>
              <a:off x="1068149" y="107624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2064" y="3707503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5979" y="49051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8149" y="49051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5979" y="107624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 flipV="1">
              <a:off x="2686557" y="1675051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430471" y="4306312"/>
              <a:ext cx="2125508" cy="1197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686556" y="4306313"/>
              <a:ext cx="2125508" cy="1197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686557" y="5503934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65332" y="1178208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0469" y="4403640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2869" y="4429040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5516" y="5583425"/>
              <a:ext cx="391504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69524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2064" y="3580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55979" y="528612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8149" y="5286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695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294053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179312"/>
            <a:ext cx="2125508" cy="170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179314"/>
            <a:ext cx="2125508" cy="170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884935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822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469" y="4657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5868" y="4683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6268" y="5978441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6" name="Oval 15"/>
          <p:cNvSpPr/>
          <p:nvPr/>
        </p:nvSpPr>
        <p:spPr>
          <a:xfrm>
            <a:off x="7004703" y="38765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6" idx="2"/>
            <a:endCxn id="5" idx="3"/>
          </p:cNvCxnSpPr>
          <p:nvPr/>
        </p:nvCxnSpPr>
        <p:spPr>
          <a:xfrm flipH="1">
            <a:off x="6430471" y="4175979"/>
            <a:ext cx="574233" cy="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3103" y="9809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8" idx="3"/>
          </p:cNvCxnSpPr>
          <p:nvPr/>
        </p:nvCxnSpPr>
        <p:spPr>
          <a:xfrm flipH="1">
            <a:off x="10174388" y="1280377"/>
            <a:ext cx="538716" cy="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713103" y="5585528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6" idx="3"/>
          </p:cNvCxnSpPr>
          <p:nvPr/>
        </p:nvCxnSpPr>
        <p:spPr>
          <a:xfrm flipH="1">
            <a:off x="10174388" y="5884932"/>
            <a:ext cx="5387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889106" y="2780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3" name="Straight Arrow Connector 32"/>
          <p:cNvCxnSpPr>
            <a:stCxn id="31" idx="1"/>
            <a:endCxn id="5" idx="3"/>
          </p:cNvCxnSpPr>
          <p:nvPr/>
        </p:nvCxnSpPr>
        <p:spPr>
          <a:xfrm flipH="1">
            <a:off x="6430474" y="3232673"/>
            <a:ext cx="1728421" cy="94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6" idx="0"/>
          </p:cNvCxnSpPr>
          <p:nvPr/>
        </p:nvCxnSpPr>
        <p:spPr>
          <a:xfrm>
            <a:off x="8428681" y="3684390"/>
            <a:ext cx="936501" cy="160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8" idx="2"/>
          </p:cNvCxnSpPr>
          <p:nvPr/>
        </p:nvCxnSpPr>
        <p:spPr>
          <a:xfrm flipV="1">
            <a:off x="8698471" y="1892861"/>
            <a:ext cx="666713" cy="1339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3526" y="3204346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0453" y="4098841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71853" y="22192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B5B491-11AA-45FC-9E0C-432DA0FF1968}"/>
              </a:ext>
            </a:extLst>
          </p:cNvPr>
          <p:cNvGrpSpPr/>
          <p:nvPr/>
        </p:nvGrpSpPr>
        <p:grpSpPr>
          <a:xfrm>
            <a:off x="271090" y="1896857"/>
            <a:ext cx="11649820" cy="3064286"/>
            <a:chOff x="271090" y="3579973"/>
            <a:chExt cx="11649820" cy="3064286"/>
          </a:xfrm>
        </p:grpSpPr>
        <p:sp>
          <p:nvSpPr>
            <p:cNvPr id="5" name="Rectangle 4"/>
            <p:cNvSpPr/>
            <p:nvPr/>
          </p:nvSpPr>
          <p:spPr>
            <a:xfrm>
              <a:off x="5060767" y="3579973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50444" y="5112116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090" y="5112116"/>
              <a:ext cx="2070466" cy="15321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7131233" y="4346043"/>
              <a:ext cx="2719212" cy="1532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341556" y="4346044"/>
              <a:ext cx="2719212" cy="15321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341557" y="5878187"/>
              <a:ext cx="75088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0275" y="4470556"/>
              <a:ext cx="39898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023" y="4503051"/>
              <a:ext cx="39898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45571" y="5979881"/>
              <a:ext cx="50086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6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94710" y="34325"/>
            <a:ext cx="9106236" cy="4220868"/>
            <a:chOff x="1394709" y="940529"/>
            <a:chExt cx="9106237" cy="4220868"/>
          </a:xfrm>
        </p:grpSpPr>
        <p:sp>
          <p:nvSpPr>
            <p:cNvPr id="5" name="Rectangle 4"/>
            <p:cNvSpPr/>
            <p:nvPr/>
          </p:nvSpPr>
          <p:spPr>
            <a:xfrm>
              <a:off x="5138623" y="940529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539340"/>
              <a:ext cx="2125509" cy="2233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539340"/>
              <a:ext cx="2125507" cy="2233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853121"/>
              <a:ext cx="2125508" cy="920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909628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681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1387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25431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3963776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789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853121"/>
              <a:ext cx="2125508" cy="920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789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65257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098371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146897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126982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4710" y="4712587"/>
            <a:ext cx="9106236" cy="2133081"/>
            <a:chOff x="1394709" y="2238895"/>
            <a:chExt cx="9106237" cy="2133081"/>
          </a:xfrm>
        </p:grpSpPr>
        <p:sp>
          <p:nvSpPr>
            <p:cNvPr id="39" name="Rectangle 38"/>
            <p:cNvSpPr/>
            <p:nvPr/>
          </p:nvSpPr>
          <p:spPr>
            <a:xfrm>
              <a:off x="3935752" y="223889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42" name="Straight Arrow Connector 41"/>
            <p:cNvCxnSpPr>
              <a:stCxn id="39" idx="3"/>
              <a:endCxn id="45" idx="1"/>
            </p:cNvCxnSpPr>
            <p:nvPr/>
          </p:nvCxnSpPr>
          <p:spPr>
            <a:xfrm>
              <a:off x="5554159" y="2837706"/>
              <a:ext cx="879617" cy="1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3"/>
              <a:endCxn id="39" idx="1"/>
            </p:cNvCxnSpPr>
            <p:nvPr/>
          </p:nvCxnSpPr>
          <p:spPr>
            <a:xfrm flipV="1">
              <a:off x="3013116" y="2837706"/>
              <a:ext cx="922636" cy="935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3776" y="22552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46" name="Straight Arrow Connector 45"/>
            <p:cNvCxnSpPr>
              <a:stCxn id="45" idx="3"/>
              <a:endCxn id="40" idx="1"/>
            </p:cNvCxnSpPr>
            <p:nvPr/>
          </p:nvCxnSpPr>
          <p:spPr>
            <a:xfrm>
              <a:off x="8052183" y="2854035"/>
              <a:ext cx="830356" cy="919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3"/>
              <a:endCxn id="40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7321" y="2995953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4516" y="2930641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5248" y="248706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8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5C84D6-8EE7-410C-8BFD-4508ACB21636}"/>
              </a:ext>
            </a:extLst>
          </p:cNvPr>
          <p:cNvGrpSpPr>
            <a:grpSpLocks noChangeAspect="1"/>
          </p:cNvGrpSpPr>
          <p:nvPr/>
        </p:nvGrpSpPr>
        <p:grpSpPr>
          <a:xfrm>
            <a:off x="271090" y="213740"/>
            <a:ext cx="11649820" cy="6430519"/>
            <a:chOff x="1068149" y="1076240"/>
            <a:chExt cx="9106237" cy="5026505"/>
          </a:xfrm>
        </p:grpSpPr>
        <p:sp>
          <p:nvSpPr>
            <p:cNvPr id="4" name="Rectangle 3"/>
            <p:cNvSpPr/>
            <p:nvPr/>
          </p:nvSpPr>
          <p:spPr>
            <a:xfrm>
              <a:off x="1068149" y="107624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2064" y="3707503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5979" y="49051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8149" y="49051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55979" y="107624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Policy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 flipV="1">
              <a:off x="2686557" y="1675051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430471" y="4306312"/>
              <a:ext cx="2125508" cy="1197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686556" y="4306313"/>
              <a:ext cx="2125508" cy="1197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686557" y="5503934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65332" y="1178208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0469" y="4403640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2869" y="4429040"/>
              <a:ext cx="311870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5516" y="5583425"/>
              <a:ext cx="391504" cy="4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9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403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36</cp:revision>
  <dcterms:created xsi:type="dcterms:W3CDTF">2016-02-08T05:14:57Z</dcterms:created>
  <dcterms:modified xsi:type="dcterms:W3CDTF">2022-06-09T10:01:50Z</dcterms:modified>
</cp:coreProperties>
</file>