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60" r:id="rId2"/>
    <p:sldId id="275" r:id="rId3"/>
    <p:sldId id="263" r:id="rId4"/>
    <p:sldId id="274" r:id="rId5"/>
    <p:sldId id="262" r:id="rId6"/>
    <p:sldId id="277" r:id="rId7"/>
    <p:sldId id="278" r:id="rId8"/>
    <p:sldId id="276" r:id="rId9"/>
  </p:sldIdLst>
  <p:sldSz cx="1296035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20" y="1768"/>
      </p:cViewPr>
      <p:guideLst>
        <p:guide orient="horz" pos="1361"/>
        <p:guide pos="40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08AD-63F0-451C-A1CD-D6B0B3B195B9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27693-C7EF-4E5E-A149-8157A1238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3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5698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1pPr>
    <a:lvl2pPr marL="482849" algn="l" defTabSz="965698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2pPr>
    <a:lvl3pPr marL="965698" algn="l" defTabSz="965698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3pPr>
    <a:lvl4pPr marL="1448547" algn="l" defTabSz="965698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4pPr>
    <a:lvl5pPr marL="1931396" algn="l" defTabSz="965698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5pPr>
    <a:lvl6pPr marL="2414245" algn="l" defTabSz="965698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6pPr>
    <a:lvl7pPr marL="2897094" algn="l" defTabSz="965698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7pPr>
    <a:lvl8pPr marL="3379942" algn="l" defTabSz="965698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8pPr>
    <a:lvl9pPr marL="3862791" algn="l" defTabSz="965698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8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03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9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57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5F7A-B518-4B6D-BD07-75522401A9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706933"/>
            <a:ext cx="9720263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2268784"/>
            <a:ext cx="9720263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1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229978"/>
            <a:ext cx="2794575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229978"/>
            <a:ext cx="8221722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6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076898"/>
            <a:ext cx="1117830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2890725"/>
            <a:ext cx="1117830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2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149890"/>
            <a:ext cx="550814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149890"/>
            <a:ext cx="550814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3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229978"/>
            <a:ext cx="11178302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058899"/>
            <a:ext cx="548283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1577849"/>
            <a:ext cx="548283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058899"/>
            <a:ext cx="550983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1577849"/>
            <a:ext cx="550983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3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8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4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287972"/>
            <a:ext cx="4180050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621941"/>
            <a:ext cx="6561177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295877"/>
            <a:ext cx="4180050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287972"/>
            <a:ext cx="4180050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621941"/>
            <a:ext cx="6561177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295877"/>
            <a:ext cx="4180050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4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229978"/>
            <a:ext cx="1117830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149890"/>
            <a:ext cx="1117830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4003618"/>
            <a:ext cx="291607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4003618"/>
            <a:ext cx="437411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4003618"/>
            <a:ext cx="291607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6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81489" y="1160489"/>
            <a:ext cx="2409272" cy="19274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5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Concerns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0247261" y="1160492"/>
            <a:ext cx="2409272" cy="19274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5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of Exercise</a:t>
            </a: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2690763" y="2124200"/>
            <a:ext cx="7556500" cy="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6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EB5B491-11AA-45FC-9E0C-432DA0FF1968}"/>
              </a:ext>
            </a:extLst>
          </p:cNvPr>
          <p:cNvGrpSpPr/>
          <p:nvPr/>
        </p:nvGrpSpPr>
        <p:grpSpPr>
          <a:xfrm>
            <a:off x="341163" y="545032"/>
            <a:ext cx="12278031" cy="3229526"/>
            <a:chOff x="271090" y="3579973"/>
            <a:chExt cx="11649820" cy="3064286"/>
          </a:xfrm>
        </p:grpSpPr>
        <p:sp>
          <p:nvSpPr>
            <p:cNvPr id="5" name="Rectangle 4"/>
            <p:cNvSpPr/>
            <p:nvPr/>
          </p:nvSpPr>
          <p:spPr>
            <a:xfrm>
              <a:off x="5060767" y="3579973"/>
              <a:ext cx="2070466" cy="15321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9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9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9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850444" y="5112116"/>
              <a:ext cx="2070466" cy="15321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9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1090" y="5112116"/>
              <a:ext cx="2070466" cy="15321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9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7131233" y="4346043"/>
              <a:ext cx="2719212" cy="1532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341556" y="4346044"/>
              <a:ext cx="2719212" cy="15321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341557" y="5878187"/>
              <a:ext cx="75088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180275" y="4470556"/>
              <a:ext cx="398983" cy="57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7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023" y="4503051"/>
              <a:ext cx="398983" cy="57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7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45571" y="5979881"/>
              <a:ext cx="500860" cy="57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7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567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330202-22D7-49FD-8830-E3087070A458}"/>
              </a:ext>
            </a:extLst>
          </p:cNvPr>
          <p:cNvGrpSpPr>
            <a:grpSpLocks noChangeAspect="1"/>
          </p:cNvGrpSpPr>
          <p:nvPr/>
        </p:nvGrpSpPr>
        <p:grpSpPr>
          <a:xfrm>
            <a:off x="145969" y="493692"/>
            <a:ext cx="12668418" cy="3332213"/>
            <a:chOff x="1394709" y="1976735"/>
            <a:chExt cx="9106237" cy="2395242"/>
          </a:xfrm>
        </p:grpSpPr>
        <p:sp>
          <p:nvSpPr>
            <p:cNvPr id="5" name="Rectangle 4"/>
            <p:cNvSpPr/>
            <p:nvPr/>
          </p:nvSpPr>
          <p:spPr>
            <a:xfrm>
              <a:off x="5138624" y="197673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Systemic Definition of Racism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82539" y="3174356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AA Policies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4709" y="3174356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57031" y="2575544"/>
              <a:ext cx="2125508" cy="1197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013116" y="2575546"/>
              <a:ext cx="2125508" cy="1197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3013117" y="3773166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77029" y="2672872"/>
              <a:ext cx="311870" cy="39278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95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19429" y="2698272"/>
              <a:ext cx="311870" cy="39278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95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22828" y="3866672"/>
              <a:ext cx="391504" cy="39278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95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20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330202-22D7-49FD-8830-E3087070A458}"/>
              </a:ext>
            </a:extLst>
          </p:cNvPr>
          <p:cNvGrpSpPr>
            <a:grpSpLocks noChangeAspect="1"/>
          </p:cNvGrpSpPr>
          <p:nvPr/>
        </p:nvGrpSpPr>
        <p:grpSpPr>
          <a:xfrm>
            <a:off x="145969" y="493692"/>
            <a:ext cx="12668418" cy="3332213"/>
            <a:chOff x="1394709" y="1976735"/>
            <a:chExt cx="9106237" cy="2395242"/>
          </a:xfrm>
        </p:grpSpPr>
        <p:sp>
          <p:nvSpPr>
            <p:cNvPr id="5" name="Rectangle 4"/>
            <p:cNvSpPr/>
            <p:nvPr/>
          </p:nvSpPr>
          <p:spPr>
            <a:xfrm>
              <a:off x="5138624" y="197673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Systemic Definition of Racism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82539" y="3174356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AA Policies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4709" y="3174356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57031" y="2575544"/>
              <a:ext cx="2125508" cy="1197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013116" y="2575546"/>
              <a:ext cx="2125508" cy="1197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3013117" y="3773166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621174" y="2730599"/>
              <a:ext cx="958339" cy="34613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= 0.722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54848" y="2730599"/>
              <a:ext cx="974572" cy="34613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= 0.257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30726" y="3812341"/>
              <a:ext cx="1034203" cy="34613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 = 0.051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89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871E3F-3C8C-4734-9ACC-63226B7FD797}"/>
              </a:ext>
            </a:extLst>
          </p:cNvPr>
          <p:cNvGrpSpPr/>
          <p:nvPr/>
        </p:nvGrpSpPr>
        <p:grpSpPr>
          <a:xfrm>
            <a:off x="99259" y="275484"/>
            <a:ext cx="12764375" cy="3802479"/>
            <a:chOff x="99259" y="275484"/>
            <a:chExt cx="12764375" cy="3802479"/>
          </a:xfrm>
        </p:grpSpPr>
        <p:sp>
          <p:nvSpPr>
            <p:cNvPr id="5" name="Rectangle 4"/>
            <p:cNvSpPr/>
            <p:nvPr/>
          </p:nvSpPr>
          <p:spPr>
            <a:xfrm>
              <a:off x="3661086" y="275484"/>
              <a:ext cx="2268550" cy="16787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529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52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529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95084" y="2399234"/>
              <a:ext cx="2268550" cy="16787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259" y="2399233"/>
              <a:ext cx="2268550" cy="16787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5929637" y="1114852"/>
              <a:ext cx="123297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367810" y="1114851"/>
              <a:ext cx="1293275" cy="2123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271732" y="2773685"/>
              <a:ext cx="548779" cy="48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62611" y="275485"/>
              <a:ext cx="2268550" cy="16787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529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52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529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</a:p>
          </p:txBody>
        </p:sp>
        <p:cxnSp>
          <p:nvCxnSpPr>
            <p:cNvPr id="24" name="Straight Arrow Connector 23"/>
            <p:cNvCxnSpPr>
              <a:stCxn id="14" idx="3"/>
              <a:endCxn id="6" idx="1"/>
            </p:cNvCxnSpPr>
            <p:nvPr/>
          </p:nvCxnSpPr>
          <p:spPr>
            <a:xfrm>
              <a:off x="9431159" y="1114852"/>
              <a:ext cx="1163925" cy="2123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6" idx="1"/>
            </p:cNvCxnSpPr>
            <p:nvPr/>
          </p:nvCxnSpPr>
          <p:spPr>
            <a:xfrm>
              <a:off x="2367811" y="3238601"/>
              <a:ext cx="822727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495193" y="1678252"/>
              <a:ext cx="731623" cy="48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529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529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813644" y="1695183"/>
              <a:ext cx="651513" cy="48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529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529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80312" y="572679"/>
              <a:ext cx="731623" cy="48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529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sz="2529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7" idx="3"/>
              <a:endCxn id="14" idx="2"/>
            </p:cNvCxnSpPr>
            <p:nvPr/>
          </p:nvCxnSpPr>
          <p:spPr>
            <a:xfrm flipV="1">
              <a:off x="2367812" y="1954212"/>
              <a:ext cx="5929075" cy="1284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2"/>
              <a:endCxn id="6" idx="1"/>
            </p:cNvCxnSpPr>
            <p:nvPr/>
          </p:nvCxnSpPr>
          <p:spPr>
            <a:xfrm>
              <a:off x="4795360" y="1954211"/>
              <a:ext cx="5799723" cy="1284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20313" y="2176725"/>
              <a:ext cx="550093" cy="48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529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21287" y="2233404"/>
              <a:ext cx="489860" cy="48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529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41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871E3F-3C8C-4734-9ACC-63226B7FD797}"/>
              </a:ext>
            </a:extLst>
          </p:cNvPr>
          <p:cNvGrpSpPr/>
          <p:nvPr/>
        </p:nvGrpSpPr>
        <p:grpSpPr>
          <a:xfrm>
            <a:off x="99259" y="275484"/>
            <a:ext cx="12764375" cy="3802479"/>
            <a:chOff x="99259" y="275484"/>
            <a:chExt cx="12764375" cy="3802479"/>
          </a:xfrm>
        </p:grpSpPr>
        <p:sp>
          <p:nvSpPr>
            <p:cNvPr id="5" name="Rectangle 4"/>
            <p:cNvSpPr/>
            <p:nvPr/>
          </p:nvSpPr>
          <p:spPr>
            <a:xfrm>
              <a:off x="3661086" y="275484"/>
              <a:ext cx="2268550" cy="16787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Belief In Meritocracy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95084" y="2399234"/>
              <a:ext cx="2268550" cy="16787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AA Policies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259" y="2399233"/>
              <a:ext cx="2268550" cy="16787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5929637" y="1114852"/>
              <a:ext cx="123297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367810" y="1114851"/>
              <a:ext cx="1293275" cy="2123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271732" y="2773685"/>
              <a:ext cx="548779" cy="48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62611" y="275485"/>
              <a:ext cx="2268550" cy="16787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Systemic Racism</a:t>
              </a:r>
            </a:p>
          </p:txBody>
        </p:sp>
        <p:cxnSp>
          <p:nvCxnSpPr>
            <p:cNvPr id="24" name="Straight Arrow Connector 23"/>
            <p:cNvCxnSpPr>
              <a:stCxn id="14" idx="3"/>
              <a:endCxn id="6" idx="1"/>
            </p:cNvCxnSpPr>
            <p:nvPr/>
          </p:nvCxnSpPr>
          <p:spPr>
            <a:xfrm>
              <a:off x="9431159" y="1114852"/>
              <a:ext cx="1163925" cy="2123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6" idx="1"/>
            </p:cNvCxnSpPr>
            <p:nvPr/>
          </p:nvCxnSpPr>
          <p:spPr>
            <a:xfrm>
              <a:off x="2367811" y="3238601"/>
              <a:ext cx="822727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495193" y="1678252"/>
              <a:ext cx="731623" cy="48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529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529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813644" y="1695183"/>
              <a:ext cx="651513" cy="48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529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529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80312" y="572679"/>
              <a:ext cx="731623" cy="48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529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sz="2529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7" idx="3"/>
              <a:endCxn id="14" idx="2"/>
            </p:cNvCxnSpPr>
            <p:nvPr/>
          </p:nvCxnSpPr>
          <p:spPr>
            <a:xfrm flipV="1">
              <a:off x="2367812" y="1954212"/>
              <a:ext cx="5929075" cy="1284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2"/>
              <a:endCxn id="6" idx="1"/>
            </p:cNvCxnSpPr>
            <p:nvPr/>
          </p:nvCxnSpPr>
          <p:spPr>
            <a:xfrm>
              <a:off x="4795360" y="1954211"/>
              <a:ext cx="5799723" cy="1284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20313" y="2176725"/>
              <a:ext cx="550093" cy="48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529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21287" y="2233404"/>
              <a:ext cx="489860" cy="48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529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39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E3C46FC-7CDD-450F-8773-5590B81D0A61}"/>
              </a:ext>
            </a:extLst>
          </p:cNvPr>
          <p:cNvGrpSpPr/>
          <p:nvPr/>
        </p:nvGrpSpPr>
        <p:grpSpPr>
          <a:xfrm>
            <a:off x="99259" y="275484"/>
            <a:ext cx="12764375" cy="3802479"/>
            <a:chOff x="99259" y="275484"/>
            <a:chExt cx="12764375" cy="3802479"/>
          </a:xfrm>
        </p:grpSpPr>
        <p:sp>
          <p:nvSpPr>
            <p:cNvPr id="5" name="Rectangle 4"/>
            <p:cNvSpPr/>
            <p:nvPr/>
          </p:nvSpPr>
          <p:spPr>
            <a:xfrm>
              <a:off x="3661086" y="275484"/>
              <a:ext cx="2268550" cy="16787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Belief In Meritocracy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95084" y="2399234"/>
              <a:ext cx="2268550" cy="16787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AA Policies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259" y="2399233"/>
              <a:ext cx="2268550" cy="16787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5929637" y="1114852"/>
              <a:ext cx="123297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367810" y="1114851"/>
              <a:ext cx="1293275" cy="2123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271732" y="2773685"/>
              <a:ext cx="548779" cy="48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62611" y="275485"/>
              <a:ext cx="2268550" cy="16787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2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Systemic Racism</a:t>
              </a:r>
            </a:p>
          </p:txBody>
        </p:sp>
        <p:cxnSp>
          <p:nvCxnSpPr>
            <p:cNvPr id="24" name="Straight Arrow Connector 23"/>
            <p:cNvCxnSpPr>
              <a:stCxn id="14" idx="3"/>
              <a:endCxn id="6" idx="1"/>
            </p:cNvCxnSpPr>
            <p:nvPr/>
          </p:nvCxnSpPr>
          <p:spPr>
            <a:xfrm>
              <a:off x="9431159" y="1114852"/>
              <a:ext cx="1163925" cy="2123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6" idx="1"/>
            </p:cNvCxnSpPr>
            <p:nvPr/>
          </p:nvCxnSpPr>
          <p:spPr>
            <a:xfrm>
              <a:off x="2367811" y="3238601"/>
              <a:ext cx="822727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495193" y="1678252"/>
              <a:ext cx="731623" cy="48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529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529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813644" y="1695183"/>
              <a:ext cx="651513" cy="48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529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529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80312" y="572679"/>
              <a:ext cx="731623" cy="48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9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529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sz="2529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7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B7F41B7-12D2-405B-BF19-C9EB0D8D07EC}"/>
              </a:ext>
            </a:extLst>
          </p:cNvPr>
          <p:cNvGrpSpPr>
            <a:grpSpLocks noChangeAspect="1"/>
          </p:cNvGrpSpPr>
          <p:nvPr/>
        </p:nvGrpSpPr>
        <p:grpSpPr>
          <a:xfrm>
            <a:off x="324085" y="101761"/>
            <a:ext cx="12312180" cy="4116065"/>
            <a:chOff x="25366" y="1140607"/>
            <a:chExt cx="12141268" cy="4058929"/>
          </a:xfrm>
        </p:grpSpPr>
        <p:sp>
          <p:nvSpPr>
            <p:cNvPr id="4" name="Rectangle 3"/>
            <p:cNvSpPr/>
            <p:nvPr/>
          </p:nvSpPr>
          <p:spPr>
            <a:xfrm>
              <a:off x="4244805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595" tIns="28797" rIns="57595" bIns="28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14175" y="3813171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595" tIns="28797" rIns="57595" bIns="28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87396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595" tIns="28797" rIns="57595" bIns="28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443681" y="1599536"/>
              <a:ext cx="1293841" cy="1293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Openness</a:t>
              </a:r>
            </a:p>
          </p:txBody>
        </p:sp>
        <p:cxnSp>
          <p:nvCxnSpPr>
            <p:cNvPr id="8" name="Straight Arrow Connector 7"/>
            <p:cNvCxnSpPr>
              <a:stCxn id="7" idx="4"/>
              <a:endCxn id="4" idx="0"/>
            </p:cNvCxnSpPr>
            <p:nvPr/>
          </p:nvCxnSpPr>
          <p:spPr>
            <a:xfrm flipH="1">
              <a:off x="4548011" y="2893374"/>
              <a:ext cx="1542591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5" idx="0"/>
            </p:cNvCxnSpPr>
            <p:nvPr/>
          </p:nvCxnSpPr>
          <p:spPr>
            <a:xfrm flipH="1">
              <a:off x="5317381" y="2893374"/>
              <a:ext cx="773221" cy="919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4"/>
              <a:endCxn id="6" idx="0"/>
            </p:cNvCxnSpPr>
            <p:nvPr/>
          </p:nvCxnSpPr>
          <p:spPr>
            <a:xfrm>
              <a:off x="6090602" y="2893374"/>
              <a:ext cx="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4278461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Straight Arrow Connector 60"/>
            <p:cNvCxnSpPr>
              <a:cxnSpLocks noChangeAspect="1"/>
              <a:stCxn id="59" idx="0"/>
              <a:endCxn id="4" idx="2"/>
            </p:cNvCxnSpPr>
            <p:nvPr/>
          </p:nvCxnSpPr>
          <p:spPr>
            <a:xfrm flipV="1">
              <a:off x="4548011" y="4420448"/>
              <a:ext cx="0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821079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O3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Arrow Connector 66"/>
            <p:cNvCxnSpPr>
              <a:cxnSpLocks noChangeAspect="1"/>
              <a:stCxn id="66" idx="0"/>
              <a:endCxn id="6" idx="2"/>
            </p:cNvCxnSpPr>
            <p:nvPr/>
          </p:nvCxnSpPr>
          <p:spPr>
            <a:xfrm flipH="1" flipV="1">
              <a:off x="6090602" y="4414237"/>
              <a:ext cx="28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43249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Straight Arrow Connector 68"/>
            <p:cNvCxnSpPr>
              <a:cxnSpLocks noChangeAspect="1"/>
              <a:stCxn id="68" idx="0"/>
              <a:endCxn id="5" idx="2"/>
            </p:cNvCxnSpPr>
            <p:nvPr/>
          </p:nvCxnSpPr>
          <p:spPr>
            <a:xfrm flipV="1">
              <a:off x="5312799" y="4419583"/>
              <a:ext cx="4582" cy="240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37C00E-270A-41B2-A3DA-95FED299115A}"/>
                </a:ext>
              </a:extLst>
            </p:cNvPr>
            <p:cNvSpPr/>
            <p:nvPr/>
          </p:nvSpPr>
          <p:spPr>
            <a:xfrm>
              <a:off x="6564236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595" tIns="28797" rIns="57595" bIns="28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O4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24129D-0764-4B68-B5EC-ECEC93963530}"/>
                </a:ext>
              </a:extLst>
            </p:cNvPr>
            <p:cNvSpPr/>
            <p:nvPr/>
          </p:nvSpPr>
          <p:spPr>
            <a:xfrm>
              <a:off x="7330043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595" tIns="28797" rIns="57595" bIns="28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O5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083B5FE-A395-4024-8BFA-8F36E1671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1954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O5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63C41A8-EE7D-4A45-A47D-68780F7C9DE8}"/>
                </a:ext>
              </a:extLst>
            </p:cNvPr>
            <p:cNvCxnSpPr>
              <a:cxnSpLocks noChangeAspect="1"/>
              <a:stCxn id="43" idx="0"/>
              <a:endCxn id="42" idx="2"/>
            </p:cNvCxnSpPr>
            <p:nvPr/>
          </p:nvCxnSpPr>
          <p:spPr>
            <a:xfrm flipV="1">
              <a:off x="7631504" y="4420448"/>
              <a:ext cx="1745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2B42010-FFBB-4879-8903-41A770453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8882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O4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6A51499-A6AA-427C-B2C6-07BC22A28DAB}"/>
                </a:ext>
              </a:extLst>
            </p:cNvPr>
            <p:cNvCxnSpPr>
              <a:cxnSpLocks noChangeAspect="1"/>
              <a:stCxn id="45" idx="0"/>
              <a:endCxn id="41" idx="2"/>
            </p:cNvCxnSpPr>
            <p:nvPr/>
          </p:nvCxnSpPr>
          <p:spPr>
            <a:xfrm flipH="1" flipV="1">
              <a:off x="6867442" y="4414237"/>
              <a:ext cx="990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EEEAD93-710A-4BEC-AA29-A53756D58C56}"/>
                </a:ext>
              </a:extLst>
            </p:cNvPr>
            <p:cNvCxnSpPr>
              <a:cxnSpLocks/>
              <a:stCxn id="7" idx="4"/>
              <a:endCxn id="41" idx="0"/>
            </p:cNvCxnSpPr>
            <p:nvPr/>
          </p:nvCxnSpPr>
          <p:spPr>
            <a:xfrm>
              <a:off x="6090602" y="2893374"/>
              <a:ext cx="77684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1A3C214-6483-4E09-B238-AF843EAF2E59}"/>
                </a:ext>
              </a:extLst>
            </p:cNvPr>
            <p:cNvCxnSpPr>
              <a:cxnSpLocks/>
              <a:stCxn id="7" idx="4"/>
              <a:endCxn id="42" idx="0"/>
            </p:cNvCxnSpPr>
            <p:nvPr/>
          </p:nvCxnSpPr>
          <p:spPr>
            <a:xfrm>
              <a:off x="6090602" y="2893374"/>
              <a:ext cx="1542647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5C69A57-E86F-45BD-961A-4F75FDCB3EDA}"/>
                </a:ext>
              </a:extLst>
            </p:cNvPr>
            <p:cNvSpPr/>
            <p:nvPr/>
          </p:nvSpPr>
          <p:spPr>
            <a:xfrm>
              <a:off x="25366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595" tIns="28797" rIns="57595" bIns="28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087F1F2-96EE-490B-89A8-929CDF1BE901}"/>
                </a:ext>
              </a:extLst>
            </p:cNvPr>
            <p:cNvSpPr/>
            <p:nvPr/>
          </p:nvSpPr>
          <p:spPr>
            <a:xfrm>
              <a:off x="794736" y="3813171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595" tIns="28797" rIns="57595" bIns="28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007C02F-AE17-43B9-B89B-F0B8756C41F5}"/>
                </a:ext>
              </a:extLst>
            </p:cNvPr>
            <p:cNvSpPr/>
            <p:nvPr/>
          </p:nvSpPr>
          <p:spPr>
            <a:xfrm>
              <a:off x="1567957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595" tIns="28797" rIns="57595" bIns="28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E3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66DA222-7115-469D-84C6-6301B2C44DB6}"/>
                </a:ext>
              </a:extLst>
            </p:cNvPr>
            <p:cNvSpPr/>
            <p:nvPr/>
          </p:nvSpPr>
          <p:spPr>
            <a:xfrm>
              <a:off x="1224242" y="1599536"/>
              <a:ext cx="1293841" cy="1293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Extraversion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20EF9EE-0552-455C-A8F0-C726E553B009}"/>
                </a:ext>
              </a:extLst>
            </p:cNvPr>
            <p:cNvCxnSpPr>
              <a:stCxn id="89" idx="4"/>
              <a:endCxn id="84" idx="0"/>
            </p:cNvCxnSpPr>
            <p:nvPr/>
          </p:nvCxnSpPr>
          <p:spPr>
            <a:xfrm flipH="1">
              <a:off x="328572" y="2893374"/>
              <a:ext cx="1542591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71A3A84-C548-40CB-B2FC-62FE3C092F9A}"/>
                </a:ext>
              </a:extLst>
            </p:cNvPr>
            <p:cNvCxnSpPr>
              <a:stCxn id="89" idx="4"/>
              <a:endCxn id="85" idx="0"/>
            </p:cNvCxnSpPr>
            <p:nvPr/>
          </p:nvCxnSpPr>
          <p:spPr>
            <a:xfrm flipH="1">
              <a:off x="1097942" y="2893374"/>
              <a:ext cx="773221" cy="919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67AB33C-7369-4B12-97DA-05F0FF15812A}"/>
                </a:ext>
              </a:extLst>
            </p:cNvPr>
            <p:cNvCxnSpPr>
              <a:stCxn id="89" idx="4"/>
              <a:endCxn id="88" idx="0"/>
            </p:cNvCxnSpPr>
            <p:nvPr/>
          </p:nvCxnSpPr>
          <p:spPr>
            <a:xfrm>
              <a:off x="1871163" y="2893374"/>
              <a:ext cx="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B6C5276-5918-4440-B7E5-F8BC7378F5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22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B56973C-9F14-4564-90E1-76D9BFF262F6}"/>
                </a:ext>
              </a:extLst>
            </p:cNvPr>
            <p:cNvCxnSpPr>
              <a:cxnSpLocks noChangeAspect="1"/>
              <a:stCxn id="95" idx="0"/>
              <a:endCxn id="84" idx="2"/>
            </p:cNvCxnSpPr>
            <p:nvPr/>
          </p:nvCxnSpPr>
          <p:spPr>
            <a:xfrm flipV="1">
              <a:off x="328572" y="4420448"/>
              <a:ext cx="0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8F525CB-CE7F-435F-AC8E-0613AE44A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1640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E3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CED6660-2521-4628-B079-B40B41B72588}"/>
                </a:ext>
              </a:extLst>
            </p:cNvPr>
            <p:cNvCxnSpPr>
              <a:cxnSpLocks noChangeAspect="1"/>
              <a:stCxn id="97" idx="0"/>
              <a:endCxn id="88" idx="2"/>
            </p:cNvCxnSpPr>
            <p:nvPr/>
          </p:nvCxnSpPr>
          <p:spPr>
            <a:xfrm flipH="1" flipV="1">
              <a:off x="1871163" y="4414237"/>
              <a:ext cx="28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54967E9-F158-47C5-A4F7-7BC866BB35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3810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E2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CB5CE89-EE1F-4907-A307-6CC187EFB6CE}"/>
                </a:ext>
              </a:extLst>
            </p:cNvPr>
            <p:cNvCxnSpPr>
              <a:cxnSpLocks noChangeAspect="1"/>
              <a:stCxn id="99" idx="0"/>
              <a:endCxn id="85" idx="2"/>
            </p:cNvCxnSpPr>
            <p:nvPr/>
          </p:nvCxnSpPr>
          <p:spPr>
            <a:xfrm flipV="1">
              <a:off x="1093360" y="4419583"/>
              <a:ext cx="4582" cy="240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DB33CB-9BEE-47C0-B02B-095A0300DCE4}"/>
                </a:ext>
              </a:extLst>
            </p:cNvPr>
            <p:cNvSpPr/>
            <p:nvPr/>
          </p:nvSpPr>
          <p:spPr>
            <a:xfrm>
              <a:off x="2344797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595" tIns="28797" rIns="57595" bIns="28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0826E00-11A5-4911-981F-BC37CE49F889}"/>
                </a:ext>
              </a:extLst>
            </p:cNvPr>
            <p:cNvSpPr/>
            <p:nvPr/>
          </p:nvSpPr>
          <p:spPr>
            <a:xfrm>
              <a:off x="3110604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595" tIns="28797" rIns="57595" bIns="28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E5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6E7C063-6B7C-4568-9D0E-8BC9C7F974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2515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E5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431D5B3-DD14-4B65-8C15-F6F3C7E3FD7E}"/>
                </a:ext>
              </a:extLst>
            </p:cNvPr>
            <p:cNvCxnSpPr>
              <a:cxnSpLocks noChangeAspect="1"/>
              <a:stCxn id="103" idx="0"/>
              <a:endCxn id="102" idx="2"/>
            </p:cNvCxnSpPr>
            <p:nvPr/>
          </p:nvCxnSpPr>
          <p:spPr>
            <a:xfrm flipV="1">
              <a:off x="3412065" y="4420448"/>
              <a:ext cx="1745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46595CA-6416-4522-BEA8-980EB599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443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E4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DFAF397-422C-4755-A364-139E7045DDC9}"/>
                </a:ext>
              </a:extLst>
            </p:cNvPr>
            <p:cNvCxnSpPr>
              <a:cxnSpLocks noChangeAspect="1"/>
              <a:stCxn id="105" idx="0"/>
              <a:endCxn id="101" idx="2"/>
            </p:cNvCxnSpPr>
            <p:nvPr/>
          </p:nvCxnSpPr>
          <p:spPr>
            <a:xfrm flipH="1" flipV="1">
              <a:off x="2648003" y="4414237"/>
              <a:ext cx="990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E61329D-125B-4B88-9E66-09E96523958B}"/>
                </a:ext>
              </a:extLst>
            </p:cNvPr>
            <p:cNvCxnSpPr>
              <a:cxnSpLocks/>
              <a:stCxn id="89" idx="4"/>
              <a:endCxn id="101" idx="0"/>
            </p:cNvCxnSpPr>
            <p:nvPr/>
          </p:nvCxnSpPr>
          <p:spPr>
            <a:xfrm>
              <a:off x="1871163" y="2893374"/>
              <a:ext cx="77684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7860F5E-47E6-410B-8AEC-7159AEA32B47}"/>
                </a:ext>
              </a:extLst>
            </p:cNvPr>
            <p:cNvCxnSpPr>
              <a:cxnSpLocks/>
              <a:stCxn id="89" idx="4"/>
              <a:endCxn id="102" idx="0"/>
            </p:cNvCxnSpPr>
            <p:nvPr/>
          </p:nvCxnSpPr>
          <p:spPr>
            <a:xfrm>
              <a:off x="1871163" y="2893374"/>
              <a:ext cx="1542647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4A7959F-14CD-41BE-B8DE-94752D978513}"/>
                </a:ext>
              </a:extLst>
            </p:cNvPr>
            <p:cNvSpPr/>
            <p:nvPr/>
          </p:nvSpPr>
          <p:spPr>
            <a:xfrm>
              <a:off x="8474984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595" tIns="28797" rIns="57595" bIns="28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765DAE-08E1-42F6-955F-B2305D230B49}"/>
                </a:ext>
              </a:extLst>
            </p:cNvPr>
            <p:cNvSpPr/>
            <p:nvPr/>
          </p:nvSpPr>
          <p:spPr>
            <a:xfrm>
              <a:off x="9244354" y="3813171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595" tIns="28797" rIns="57595" bIns="28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8A32928-3F40-4143-A967-84BB31B19D34}"/>
                </a:ext>
              </a:extLst>
            </p:cNvPr>
            <p:cNvSpPr/>
            <p:nvPr/>
          </p:nvSpPr>
          <p:spPr>
            <a:xfrm>
              <a:off x="10017575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595" tIns="28797" rIns="57595" bIns="28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N3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2381E7D-C5BD-4F45-A1B6-7E1EC22BEA7D}"/>
                </a:ext>
              </a:extLst>
            </p:cNvPr>
            <p:cNvSpPr/>
            <p:nvPr/>
          </p:nvSpPr>
          <p:spPr>
            <a:xfrm>
              <a:off x="9673860" y="1599536"/>
              <a:ext cx="1293841" cy="1293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Neuroticism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B872E5E-AF5A-4EA0-9D51-DB9BF5F6CB5B}"/>
                </a:ext>
              </a:extLst>
            </p:cNvPr>
            <p:cNvCxnSpPr>
              <a:stCxn id="113" idx="4"/>
              <a:endCxn id="110" idx="0"/>
            </p:cNvCxnSpPr>
            <p:nvPr/>
          </p:nvCxnSpPr>
          <p:spPr>
            <a:xfrm flipH="1">
              <a:off x="8778190" y="2893374"/>
              <a:ext cx="1542591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D7D97A3-F35E-4963-AD41-BB8B4E174BDB}"/>
                </a:ext>
              </a:extLst>
            </p:cNvPr>
            <p:cNvCxnSpPr>
              <a:stCxn id="113" idx="4"/>
              <a:endCxn id="111" idx="0"/>
            </p:cNvCxnSpPr>
            <p:nvPr/>
          </p:nvCxnSpPr>
          <p:spPr>
            <a:xfrm flipH="1">
              <a:off x="9547560" y="2893374"/>
              <a:ext cx="773221" cy="919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CD99C0-1290-457A-9298-1DC13FC053C2}"/>
                </a:ext>
              </a:extLst>
            </p:cNvPr>
            <p:cNvCxnSpPr>
              <a:stCxn id="113" idx="4"/>
              <a:endCxn id="112" idx="0"/>
            </p:cNvCxnSpPr>
            <p:nvPr/>
          </p:nvCxnSpPr>
          <p:spPr>
            <a:xfrm>
              <a:off x="10320781" y="2893374"/>
              <a:ext cx="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1D66F56-5174-4E71-9527-ED82F1A40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8640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E4A6FBC-E47E-4893-9EB6-12E1D36D8370}"/>
                </a:ext>
              </a:extLst>
            </p:cNvPr>
            <p:cNvCxnSpPr>
              <a:cxnSpLocks noChangeAspect="1"/>
              <a:stCxn id="117" idx="0"/>
              <a:endCxn id="110" idx="2"/>
            </p:cNvCxnSpPr>
            <p:nvPr/>
          </p:nvCxnSpPr>
          <p:spPr>
            <a:xfrm flipV="1">
              <a:off x="8778190" y="4420448"/>
              <a:ext cx="0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D28B4DA-5FA2-4CC8-AAB9-9F8E83000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1258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N3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466C6C4-B6A2-4095-A149-735E9FB34D73}"/>
                </a:ext>
              </a:extLst>
            </p:cNvPr>
            <p:cNvCxnSpPr>
              <a:cxnSpLocks noChangeAspect="1"/>
              <a:stCxn id="119" idx="0"/>
              <a:endCxn id="112" idx="2"/>
            </p:cNvCxnSpPr>
            <p:nvPr/>
          </p:nvCxnSpPr>
          <p:spPr>
            <a:xfrm flipH="1" flipV="1">
              <a:off x="10320781" y="4414237"/>
              <a:ext cx="28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B7625C4-F2A4-4E5F-B4B1-A4ACFA23A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73428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1BCF69A-B653-4DF1-A405-9FC67CE747D7}"/>
                </a:ext>
              </a:extLst>
            </p:cNvPr>
            <p:cNvCxnSpPr>
              <a:cxnSpLocks noChangeAspect="1"/>
              <a:stCxn id="121" idx="0"/>
              <a:endCxn id="111" idx="2"/>
            </p:cNvCxnSpPr>
            <p:nvPr/>
          </p:nvCxnSpPr>
          <p:spPr>
            <a:xfrm flipV="1">
              <a:off x="9542978" y="4419583"/>
              <a:ext cx="4582" cy="240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EA57FAE-E918-4625-94C6-3E12EB1A7816}"/>
                </a:ext>
              </a:extLst>
            </p:cNvPr>
            <p:cNvSpPr/>
            <p:nvPr/>
          </p:nvSpPr>
          <p:spPr>
            <a:xfrm>
              <a:off x="10794415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595" tIns="28797" rIns="57595" bIns="28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N4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AD049E6-D6DB-4DCC-877B-B6C109DD0C09}"/>
                </a:ext>
              </a:extLst>
            </p:cNvPr>
            <p:cNvSpPr/>
            <p:nvPr/>
          </p:nvSpPr>
          <p:spPr>
            <a:xfrm>
              <a:off x="11560222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595" tIns="28797" rIns="57595" bIns="28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N5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75D4DDE-7311-4000-893B-E489864B8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2133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2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50D8A56-872D-4E93-8AA0-0D05E0FDD70C}"/>
                </a:ext>
              </a:extLst>
            </p:cNvPr>
            <p:cNvCxnSpPr>
              <a:cxnSpLocks noChangeAspect="1"/>
              <a:stCxn id="125" idx="0"/>
              <a:endCxn id="124" idx="2"/>
            </p:cNvCxnSpPr>
            <p:nvPr/>
          </p:nvCxnSpPr>
          <p:spPr>
            <a:xfrm flipV="1">
              <a:off x="11861683" y="4420448"/>
              <a:ext cx="1745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F2F2BF5-4D7C-41BD-A26C-E114CBF59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29061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N4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2531CFA-F8F0-4D25-AF56-8FB3C6428A2C}"/>
                </a:ext>
              </a:extLst>
            </p:cNvPr>
            <p:cNvCxnSpPr>
              <a:cxnSpLocks noChangeAspect="1"/>
              <a:stCxn id="127" idx="0"/>
              <a:endCxn id="123" idx="2"/>
            </p:cNvCxnSpPr>
            <p:nvPr/>
          </p:nvCxnSpPr>
          <p:spPr>
            <a:xfrm flipH="1" flipV="1">
              <a:off x="11097621" y="4414237"/>
              <a:ext cx="990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7E80F1C-062B-42A2-90AC-CE242AB11B55}"/>
                </a:ext>
              </a:extLst>
            </p:cNvPr>
            <p:cNvCxnSpPr>
              <a:cxnSpLocks/>
              <a:stCxn id="113" idx="4"/>
              <a:endCxn id="123" idx="0"/>
            </p:cNvCxnSpPr>
            <p:nvPr/>
          </p:nvCxnSpPr>
          <p:spPr>
            <a:xfrm>
              <a:off x="10320781" y="2893374"/>
              <a:ext cx="77684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AABE374-4F27-4C49-8F9B-6CC8929CA526}"/>
                </a:ext>
              </a:extLst>
            </p:cNvPr>
            <p:cNvCxnSpPr>
              <a:cxnSpLocks/>
              <a:stCxn id="113" idx="4"/>
              <a:endCxn id="124" idx="0"/>
            </p:cNvCxnSpPr>
            <p:nvPr/>
          </p:nvCxnSpPr>
          <p:spPr>
            <a:xfrm>
              <a:off x="10320781" y="2893374"/>
              <a:ext cx="1542647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Curved 133">
              <a:extLst>
                <a:ext uri="{FF2B5EF4-FFF2-40B4-BE49-F238E27FC236}">
                  <a16:creationId xmlns:a16="http://schemas.microsoft.com/office/drawing/2014/main" id="{21EAAF87-594A-41CD-B0FC-7C7C6E7D6D4D}"/>
                </a:ext>
              </a:extLst>
            </p:cNvPr>
            <p:cNvCxnSpPr>
              <a:stCxn id="89" idx="7"/>
              <a:endCxn id="7" idx="1"/>
            </p:cNvCxnSpPr>
            <p:nvPr/>
          </p:nvCxnSpPr>
          <p:spPr>
            <a:xfrm rot="5400000" flipH="1" flipV="1">
              <a:off x="3980882" y="136736"/>
              <a:ext cx="12700" cy="3304556"/>
            </a:xfrm>
            <a:prstGeom prst="curvedConnector3">
              <a:avLst>
                <a:gd name="adj1" fmla="val 3291953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Curved 135">
              <a:extLst>
                <a:ext uri="{FF2B5EF4-FFF2-40B4-BE49-F238E27FC236}">
                  <a16:creationId xmlns:a16="http://schemas.microsoft.com/office/drawing/2014/main" id="{51C9C22F-4C02-4454-9E23-C83DEBBD4AB0}"/>
                </a:ext>
              </a:extLst>
            </p:cNvPr>
            <p:cNvCxnSpPr>
              <a:stCxn id="7" idx="7"/>
              <a:endCxn id="113" idx="1"/>
            </p:cNvCxnSpPr>
            <p:nvPr/>
          </p:nvCxnSpPr>
          <p:spPr>
            <a:xfrm rot="5400000" flipH="1" flipV="1">
              <a:off x="8205691" y="131366"/>
              <a:ext cx="12700" cy="3315296"/>
            </a:xfrm>
            <a:prstGeom prst="curvedConnector3">
              <a:avLst>
                <a:gd name="adj1" fmla="val 3291953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1B7FECB8-50EF-40F8-AE09-EBFFBDBD6EFF}"/>
                </a:ext>
              </a:extLst>
            </p:cNvPr>
            <p:cNvSpPr/>
            <p:nvPr/>
          </p:nvSpPr>
          <p:spPr>
            <a:xfrm>
              <a:off x="1865792" y="1140607"/>
              <a:ext cx="8449618" cy="914400"/>
            </a:xfrm>
            <a:prstGeom prst="arc">
              <a:avLst>
                <a:gd name="adj1" fmla="val 10806949"/>
                <a:gd name="adj2" fmla="val 21593493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165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</Words>
  <Application>Microsoft Office PowerPoint</Application>
  <PresentationFormat>Custom</PresentationFormat>
  <Paragraphs>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 Lang</cp:lastModifiedBy>
  <cp:revision>39</cp:revision>
  <dcterms:created xsi:type="dcterms:W3CDTF">2016-02-08T05:14:57Z</dcterms:created>
  <dcterms:modified xsi:type="dcterms:W3CDTF">2022-06-09T10:30:46Z</dcterms:modified>
</cp:coreProperties>
</file>