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43940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14575-E7EC-47B9-974E-E63DD587881C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143000"/>
            <a:ext cx="470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A5F7A-B518-4B6D-BD07-75522401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3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821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641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462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282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103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2923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1744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0564" algn="l" defTabSz="877641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4738" y="1143000"/>
            <a:ext cx="4708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A5F7A-B518-4B6D-BD07-75522401A9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0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119505"/>
            <a:ext cx="887349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592866"/>
            <a:ext cx="782955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364195"/>
            <a:ext cx="2250996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364195"/>
            <a:ext cx="6622494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8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705386"/>
            <a:ext cx="9003983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4577779"/>
            <a:ext cx="9003983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820976"/>
            <a:ext cx="4436745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820976"/>
            <a:ext cx="4436745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2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364197"/>
            <a:ext cx="9003983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676882"/>
            <a:ext cx="441635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498697"/>
            <a:ext cx="441635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676882"/>
            <a:ext cx="4438105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498697"/>
            <a:ext cx="4438105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6036"/>
            <a:ext cx="336697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984912"/>
            <a:ext cx="5284946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2161"/>
            <a:ext cx="336697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456036"/>
            <a:ext cx="336697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984912"/>
            <a:ext cx="5284946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052161"/>
            <a:ext cx="336697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364197"/>
            <a:ext cx="9003983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820976"/>
            <a:ext cx="9003983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6340167"/>
            <a:ext cx="23488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7812-9019-4EF8-BBCE-D5F16AD1EFE7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6340167"/>
            <a:ext cx="352329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6340167"/>
            <a:ext cx="23488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3E0C5-9DC0-468F-B353-08C705067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AC5879C-7E4F-4EB0-BC98-FDDFA1AD6E79}"/>
              </a:ext>
            </a:extLst>
          </p:cNvPr>
          <p:cNvGrpSpPr/>
          <p:nvPr/>
        </p:nvGrpSpPr>
        <p:grpSpPr>
          <a:xfrm>
            <a:off x="359181" y="124216"/>
            <a:ext cx="9721038" cy="6592117"/>
            <a:chOff x="2336709" y="95596"/>
            <a:chExt cx="9721038" cy="6592117"/>
          </a:xfrm>
        </p:grpSpPr>
        <p:sp>
          <p:nvSpPr>
            <p:cNvPr id="55" name="Rectangle 54"/>
            <p:cNvSpPr>
              <a:spLocks noChangeAspect="1"/>
            </p:cNvSpPr>
            <p:nvPr/>
          </p:nvSpPr>
          <p:spPr>
            <a:xfrm>
              <a:off x="2336709" y="1611671"/>
              <a:ext cx="1188000" cy="1188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</a:t>
              </a:r>
            </a:p>
          </p:txBody>
        </p:sp>
        <p:cxnSp>
          <p:nvCxnSpPr>
            <p:cNvPr id="56" name="Straight Arrow Connector 55"/>
            <p:cNvCxnSpPr>
              <a:cxnSpLocks/>
              <a:stCxn id="55" idx="3"/>
              <a:endCxn id="126" idx="2"/>
            </p:cNvCxnSpPr>
            <p:nvPr/>
          </p:nvCxnSpPr>
          <p:spPr>
            <a:xfrm>
              <a:off x="3524709" y="2205671"/>
              <a:ext cx="51425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55" idx="3"/>
              <a:endCxn id="7" idx="2"/>
            </p:cNvCxnSpPr>
            <p:nvPr/>
          </p:nvCxnSpPr>
          <p:spPr>
            <a:xfrm>
              <a:off x="3524709" y="2205671"/>
              <a:ext cx="1942681" cy="18524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  <a:stCxn id="7" idx="6"/>
              <a:endCxn id="126" idx="2"/>
            </p:cNvCxnSpPr>
            <p:nvPr/>
          </p:nvCxnSpPr>
          <p:spPr>
            <a:xfrm flipV="1">
              <a:off x="6727390" y="2205671"/>
              <a:ext cx="1939902" cy="18524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075263" y="2925672"/>
              <a:ext cx="420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79763" y="1746840"/>
              <a:ext cx="420786" cy="45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c’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93387" y="2901082"/>
              <a:ext cx="4207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9A8966D-AA78-4453-B719-F7DCD826520C}"/>
                </a:ext>
              </a:extLst>
            </p:cNvPr>
            <p:cNvGrpSpPr/>
            <p:nvPr/>
          </p:nvGrpSpPr>
          <p:grpSpPr>
            <a:xfrm>
              <a:off x="3977826" y="3428159"/>
              <a:ext cx="4236347" cy="3259554"/>
              <a:chOff x="2706264" y="2223109"/>
              <a:chExt cx="4236347" cy="325955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86046" y="4095115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math2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465828" y="40961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math3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344220" y="4089448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math4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195828" y="2223109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 Ability</a:t>
                </a:r>
              </a:p>
            </p:txBody>
          </p:sp>
          <p:cxnSp>
            <p:nvCxnSpPr>
              <p:cNvPr id="8" name="Straight Arrow Connector 7"/>
              <p:cNvCxnSpPr>
                <a:stCxn id="7" idx="4"/>
                <a:endCxn id="4" idx="0"/>
              </p:cNvCxnSpPr>
              <p:nvPr/>
            </p:nvCxnSpPr>
            <p:spPr>
              <a:xfrm flipH="1">
                <a:off x="3946046" y="3483109"/>
                <a:ext cx="879782" cy="6120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7" idx="4"/>
                <a:endCxn id="5" idx="0"/>
              </p:cNvCxnSpPr>
              <p:nvPr/>
            </p:nvCxnSpPr>
            <p:spPr>
              <a:xfrm>
                <a:off x="4825828" y="3483109"/>
                <a:ext cx="0" cy="613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7" idx="4"/>
                <a:endCxn id="6" idx="0"/>
              </p:cNvCxnSpPr>
              <p:nvPr/>
            </p:nvCxnSpPr>
            <p:spPr>
              <a:xfrm>
                <a:off x="4825828" y="3483109"/>
                <a:ext cx="878392" cy="6063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>
                <a:spLocks noChangeAspect="1"/>
              </p:cNvSpPr>
              <p:nvPr/>
            </p:nvSpPr>
            <p:spPr>
              <a:xfrm>
                <a:off x="3730046" y="505066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1" name="Straight Arrow Connector 60"/>
              <p:cNvCxnSpPr>
                <a:cxnSpLocks noChangeAspect="1"/>
                <a:stCxn id="59" idx="0"/>
                <a:endCxn id="4" idx="2"/>
              </p:cNvCxnSpPr>
              <p:nvPr/>
            </p:nvCxnSpPr>
            <p:spPr>
              <a:xfrm flipV="1">
                <a:off x="3946046" y="4815115"/>
                <a:ext cx="0" cy="2355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5488220" y="505066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Straight Arrow Connector 66"/>
              <p:cNvCxnSpPr>
                <a:cxnSpLocks noChangeAspect="1"/>
                <a:stCxn id="66" idx="0"/>
                <a:endCxn id="6" idx="2"/>
              </p:cNvCxnSpPr>
              <p:nvPr/>
            </p:nvCxnSpPr>
            <p:spPr>
              <a:xfrm flipV="1">
                <a:off x="5704220" y="4809448"/>
                <a:ext cx="0" cy="2412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/>
              <p:cNvSpPr>
                <a:spLocks noChangeAspect="1"/>
              </p:cNvSpPr>
              <p:nvPr/>
            </p:nvSpPr>
            <p:spPr>
              <a:xfrm>
                <a:off x="4608201" y="505066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Straight Arrow Connector 68"/>
              <p:cNvCxnSpPr>
                <a:cxnSpLocks noChangeAspect="1"/>
                <a:stCxn id="68" idx="0"/>
                <a:endCxn id="5" idx="2"/>
              </p:cNvCxnSpPr>
              <p:nvPr/>
            </p:nvCxnSpPr>
            <p:spPr>
              <a:xfrm flipV="1">
                <a:off x="4824201" y="4816132"/>
                <a:ext cx="1627" cy="234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Oval 85"/>
              <p:cNvSpPr>
                <a:spLocks noChangeAspect="1"/>
              </p:cNvSpPr>
              <p:nvPr/>
            </p:nvSpPr>
            <p:spPr>
              <a:xfrm>
                <a:off x="5749463" y="2583109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7" name="Straight Arrow Connector 86"/>
              <p:cNvCxnSpPr>
                <a:stCxn id="86" idx="2"/>
                <a:endCxn id="7" idx="6"/>
              </p:cNvCxnSpPr>
              <p:nvPr/>
            </p:nvCxnSpPr>
            <p:spPr>
              <a:xfrm flipH="1">
                <a:off x="5455828" y="2853109"/>
                <a:ext cx="2936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67ABFF2-C789-4151-8FC8-FB0BEAE502CD}"/>
                  </a:ext>
                </a:extLst>
              </p:cNvPr>
              <p:cNvSpPr/>
              <p:nvPr/>
            </p:nvSpPr>
            <p:spPr>
              <a:xfrm>
                <a:off x="2706264" y="4096132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F6FF479-3318-499E-AD06-412398111C70}"/>
                  </a:ext>
                </a:extLst>
              </p:cNvPr>
              <p:cNvSpPr/>
              <p:nvPr/>
            </p:nvSpPr>
            <p:spPr>
              <a:xfrm>
                <a:off x="6222611" y="4089085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32186EF-7ED8-44D6-938B-319A17F155BF}"/>
                  </a:ext>
                </a:extLst>
              </p:cNvPr>
              <p:cNvCxnSpPr>
                <a:cxnSpLocks/>
                <a:stCxn id="7" idx="4"/>
                <a:endCxn id="44" idx="0"/>
              </p:cNvCxnSpPr>
              <p:nvPr/>
            </p:nvCxnSpPr>
            <p:spPr>
              <a:xfrm>
                <a:off x="4825828" y="3483109"/>
                <a:ext cx="1756783" cy="6059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6DE1C74-3AFF-4DE1-ABC2-DA4737BF6288}"/>
                  </a:ext>
                </a:extLst>
              </p:cNvPr>
              <p:cNvCxnSpPr>
                <a:cxnSpLocks/>
                <a:stCxn id="7" idx="4"/>
                <a:endCxn id="43" idx="0"/>
              </p:cNvCxnSpPr>
              <p:nvPr/>
            </p:nvCxnSpPr>
            <p:spPr>
              <a:xfrm flipH="1">
                <a:off x="3066264" y="3483109"/>
                <a:ext cx="1759564" cy="61302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E120966-D08F-4695-A0CB-5AC8BFE86E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0027" y="505066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C25E80-D207-4052-AC3D-E0F54B694CD2}"/>
                  </a:ext>
                </a:extLst>
              </p:cNvPr>
              <p:cNvCxnSpPr>
                <a:cxnSpLocks noChangeAspect="1"/>
                <a:stCxn id="81" idx="0"/>
                <a:endCxn id="43" idx="2"/>
              </p:cNvCxnSpPr>
              <p:nvPr/>
            </p:nvCxnSpPr>
            <p:spPr>
              <a:xfrm flipV="1">
                <a:off x="3066027" y="4816132"/>
                <a:ext cx="237" cy="234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74DCF6C-2975-4DBD-9072-F0E9F07A6C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66611" y="5050663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6A4664D-CA01-4AFD-9C50-8425B3D75A0D}"/>
                  </a:ext>
                </a:extLst>
              </p:cNvPr>
              <p:cNvCxnSpPr>
                <a:cxnSpLocks noChangeAspect="1"/>
                <a:stCxn id="83" idx="0"/>
                <a:endCxn id="44" idx="2"/>
              </p:cNvCxnSpPr>
              <p:nvPr/>
            </p:nvCxnSpPr>
            <p:spPr>
              <a:xfrm flipV="1">
                <a:off x="6582611" y="4809085"/>
                <a:ext cx="0" cy="2415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749A2E2-F710-47B9-8D58-A8C9DE1E898A}"/>
                </a:ext>
              </a:extLst>
            </p:cNvPr>
            <p:cNvGrpSpPr/>
            <p:nvPr/>
          </p:nvGrpSpPr>
          <p:grpSpPr>
            <a:xfrm>
              <a:off x="8667292" y="95596"/>
              <a:ext cx="3390455" cy="4232563"/>
              <a:chOff x="7596322" y="1135036"/>
              <a:chExt cx="3390455" cy="4232563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FD9ED96-973E-41BD-A31B-4E212B53C030}"/>
                  </a:ext>
                </a:extLst>
              </p:cNvPr>
              <p:cNvSpPr/>
              <p:nvPr/>
            </p:nvSpPr>
            <p:spPr>
              <a:xfrm>
                <a:off x="9512995" y="113503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spatial1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BBC39BE-D2DC-48B5-9127-8B55B3F454ED}"/>
                  </a:ext>
                </a:extLst>
              </p:cNvPr>
              <p:cNvSpPr/>
              <p:nvPr/>
            </p:nvSpPr>
            <p:spPr>
              <a:xfrm>
                <a:off x="9512995" y="2010221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spatial2</a:t>
                </a: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7B0C90A-0C06-429C-891E-D4E6AE87E487}"/>
                  </a:ext>
                </a:extLst>
              </p:cNvPr>
              <p:cNvSpPr/>
              <p:nvPr/>
            </p:nvSpPr>
            <p:spPr>
              <a:xfrm>
                <a:off x="9517437" y="2887433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spatial3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D315968-E20C-4C56-9681-FF399F283136}"/>
                  </a:ext>
                </a:extLst>
              </p:cNvPr>
              <p:cNvSpPr/>
              <p:nvPr/>
            </p:nvSpPr>
            <p:spPr>
              <a:xfrm>
                <a:off x="7596322" y="2615111"/>
                <a:ext cx="1260000" cy="126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Ability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400C149-3D47-4BF5-8B85-1750828CAC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18777" y="1259122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C8D49098-632E-4B37-837C-194A101D64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18777" y="3010972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s3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46BACFB-54EF-4EAB-973D-988AB5FEF8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18777" y="2135047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5DC1027F-AF22-474C-A58D-554E9F01F3E8}"/>
                  </a:ext>
                </a:extLst>
              </p:cNvPr>
              <p:cNvSpPr/>
              <p:nvPr/>
            </p:nvSpPr>
            <p:spPr>
              <a:xfrm>
                <a:off x="9517437" y="376751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spatial4</a:t>
                </a: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8369BC2-8CEF-44EB-85D0-F427A93C6F20}"/>
                  </a:ext>
                </a:extLst>
              </p:cNvPr>
              <p:cNvSpPr/>
              <p:nvPr/>
            </p:nvSpPr>
            <p:spPr>
              <a:xfrm>
                <a:off x="9512995" y="4647599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53996" tIns="26998" rIns="53996" bIns="2699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spatial5</a:t>
                </a: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2CE3141-36C6-4393-A806-64758C2D88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18777" y="4773599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s5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941EF1A-9A0F-46C4-8FED-D067052532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518777" y="3897674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s4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262D07D9-9AA8-4909-B24F-9EEC7D321C05}"/>
                  </a:ext>
                </a:extLst>
              </p:cNvPr>
              <p:cNvCxnSpPr>
                <a:stCxn id="126" idx="6"/>
                <a:endCxn id="123" idx="1"/>
              </p:cNvCxnSpPr>
              <p:nvPr/>
            </p:nvCxnSpPr>
            <p:spPr>
              <a:xfrm flipV="1">
                <a:off x="8856322" y="1495036"/>
                <a:ext cx="656673" cy="17500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3E9639A9-DE77-42FA-93C2-433AA8CEF441}"/>
                  </a:ext>
                </a:extLst>
              </p:cNvPr>
              <p:cNvCxnSpPr>
                <a:cxnSpLocks/>
                <a:stCxn id="126" idx="6"/>
                <a:endCxn id="124" idx="1"/>
              </p:cNvCxnSpPr>
              <p:nvPr/>
            </p:nvCxnSpPr>
            <p:spPr>
              <a:xfrm flipV="1">
                <a:off x="8856322" y="2370221"/>
                <a:ext cx="656673" cy="8748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571227F2-50AD-48D2-B632-B05D7C06AB23}"/>
                  </a:ext>
                </a:extLst>
              </p:cNvPr>
              <p:cNvCxnSpPr>
                <a:cxnSpLocks/>
                <a:stCxn id="126" idx="6"/>
                <a:endCxn id="125" idx="1"/>
              </p:cNvCxnSpPr>
              <p:nvPr/>
            </p:nvCxnSpPr>
            <p:spPr>
              <a:xfrm>
                <a:off x="8856322" y="3245111"/>
                <a:ext cx="661115" cy="232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9FAF9AAC-2FAD-4A8C-A583-479378457EDE}"/>
                  </a:ext>
                </a:extLst>
              </p:cNvPr>
              <p:cNvCxnSpPr>
                <a:cxnSpLocks/>
                <a:stCxn id="126" idx="6"/>
                <a:endCxn id="130" idx="1"/>
              </p:cNvCxnSpPr>
              <p:nvPr/>
            </p:nvCxnSpPr>
            <p:spPr>
              <a:xfrm>
                <a:off x="8856322" y="3245111"/>
                <a:ext cx="661115" cy="882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F44BCAF5-0C06-43FA-AC8E-20EA14446B6C}"/>
                  </a:ext>
                </a:extLst>
              </p:cNvPr>
              <p:cNvCxnSpPr>
                <a:cxnSpLocks/>
                <a:stCxn id="126" idx="6"/>
                <a:endCxn id="131" idx="1"/>
              </p:cNvCxnSpPr>
              <p:nvPr/>
            </p:nvCxnSpPr>
            <p:spPr>
              <a:xfrm>
                <a:off x="8856322" y="3245111"/>
                <a:ext cx="656673" cy="17624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40A46A4D-14E7-40D0-B71E-EC7093AE64E9}"/>
                  </a:ext>
                </a:extLst>
              </p:cNvPr>
              <p:cNvCxnSpPr>
                <a:cxnSpLocks/>
                <a:stCxn id="123" idx="3"/>
                <a:endCxn id="127" idx="2"/>
              </p:cNvCxnSpPr>
              <p:nvPr/>
            </p:nvCxnSpPr>
            <p:spPr>
              <a:xfrm flipV="1">
                <a:off x="10232995" y="1493122"/>
                <a:ext cx="285782" cy="19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B92B5BCA-B726-49EA-AB3D-662BF092BCDD}"/>
                  </a:ext>
                </a:extLst>
              </p:cNvPr>
              <p:cNvCxnSpPr>
                <a:cxnSpLocks/>
                <a:stCxn id="124" idx="3"/>
                <a:endCxn id="129" idx="2"/>
              </p:cNvCxnSpPr>
              <p:nvPr/>
            </p:nvCxnSpPr>
            <p:spPr>
              <a:xfrm flipV="1">
                <a:off x="10232995" y="2369047"/>
                <a:ext cx="285782" cy="1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15D93FBD-3B31-4EFC-9370-B944BED0AB3C}"/>
                  </a:ext>
                </a:extLst>
              </p:cNvPr>
              <p:cNvCxnSpPr>
                <a:cxnSpLocks/>
                <a:stCxn id="125" idx="3"/>
                <a:endCxn id="128" idx="2"/>
              </p:cNvCxnSpPr>
              <p:nvPr/>
            </p:nvCxnSpPr>
            <p:spPr>
              <a:xfrm flipV="1">
                <a:off x="10237437" y="3244972"/>
                <a:ext cx="281340" cy="24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24CE4E8-9259-453D-A595-B163C7EA3CCA}"/>
                  </a:ext>
                </a:extLst>
              </p:cNvPr>
              <p:cNvCxnSpPr>
                <a:cxnSpLocks/>
                <a:stCxn id="130" idx="3"/>
                <a:endCxn id="133" idx="2"/>
              </p:cNvCxnSpPr>
              <p:nvPr/>
            </p:nvCxnSpPr>
            <p:spPr>
              <a:xfrm>
                <a:off x="10237437" y="4127516"/>
                <a:ext cx="281340" cy="41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D20CA45-3062-4D86-8380-313DC357B708}"/>
                  </a:ext>
                </a:extLst>
              </p:cNvPr>
              <p:cNvCxnSpPr>
                <a:cxnSpLocks/>
                <a:stCxn id="131" idx="3"/>
                <a:endCxn id="132" idx="2"/>
              </p:cNvCxnSpPr>
              <p:nvPr/>
            </p:nvCxnSpPr>
            <p:spPr>
              <a:xfrm>
                <a:off x="10232995" y="5007599"/>
                <a:ext cx="28578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D752891-C1FD-4649-A5C9-742B0657C8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6322" y="1771390"/>
                <a:ext cx="540000" cy="54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D509A511-698D-4086-B5F8-DCF6215DB2DD}"/>
                  </a:ext>
                </a:extLst>
              </p:cNvPr>
              <p:cNvCxnSpPr>
                <a:cxnSpLocks/>
                <a:stCxn id="161" idx="4"/>
                <a:endCxn id="126" idx="0"/>
              </p:cNvCxnSpPr>
              <p:nvPr/>
            </p:nvCxnSpPr>
            <p:spPr>
              <a:xfrm>
                <a:off x="8226322" y="2311390"/>
                <a:ext cx="0" cy="3037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045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20</cp:revision>
  <dcterms:created xsi:type="dcterms:W3CDTF">2016-02-19T22:07:14Z</dcterms:created>
  <dcterms:modified xsi:type="dcterms:W3CDTF">2022-07-03T16:35:49Z</dcterms:modified>
</cp:coreProperties>
</file>