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75" r:id="rId3"/>
    <p:sldId id="276" r:id="rId4"/>
    <p:sldId id="277" r:id="rId5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8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219C8-C344-4401-817C-9CBCE5B3E5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3025" y="1143000"/>
            <a:ext cx="417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9345-CBD1-4689-9130-ECEF4557F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1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3025" y="1143000"/>
            <a:ext cx="4171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6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/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9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6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2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D5F5-4155-44D4-A72E-53ABAAE98340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325FBCA-75AD-400E-B2AE-1AB07D83D7A3}"/>
              </a:ext>
            </a:extLst>
          </p:cNvPr>
          <p:cNvGrpSpPr>
            <a:grpSpLocks noChangeAspect="1"/>
          </p:cNvGrpSpPr>
          <p:nvPr/>
        </p:nvGrpSpPr>
        <p:grpSpPr>
          <a:xfrm>
            <a:off x="515906" y="675294"/>
            <a:ext cx="11160188" cy="7668000"/>
            <a:chOff x="1736464" y="1372563"/>
            <a:chExt cx="8640000" cy="5936408"/>
          </a:xfrm>
        </p:grpSpPr>
        <p:sp>
          <p:nvSpPr>
            <p:cNvPr id="4" name="Rectangle 3"/>
            <p:cNvSpPr/>
            <p:nvPr/>
          </p:nvSpPr>
          <p:spPr>
            <a:xfrm>
              <a:off x="4874444" y="1372563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Disillusion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36464" y="3701923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12425" y="3701923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Progress</a:t>
              </a:r>
            </a:p>
          </p:txBody>
        </p:sp>
        <p:cxnSp>
          <p:nvCxnSpPr>
            <p:cNvPr id="14" name="Straight Arrow Connector 13"/>
            <p:cNvCxnSpPr>
              <a:stCxn id="4" idx="2"/>
              <a:endCxn id="15" idx="0"/>
            </p:cNvCxnSpPr>
            <p:nvPr/>
          </p:nvCxnSpPr>
          <p:spPr>
            <a:xfrm>
              <a:off x="6056463" y="3061164"/>
              <a:ext cx="0" cy="14175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4100502" y="4546223"/>
              <a:ext cx="39119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988919" y="4478680"/>
              <a:ext cx="135088" cy="135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0842E-000A-4D85-A5FF-A134264E0FFD}"/>
                </a:ext>
              </a:extLst>
            </p:cNvPr>
            <p:cNvSpPr/>
            <p:nvPr/>
          </p:nvSpPr>
          <p:spPr>
            <a:xfrm>
              <a:off x="1736464" y="5620371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Liberal → Conservative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45FF7B-0141-4FD4-AD37-D57F6A6C882F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 flipV="1">
              <a:off x="4100502" y="4546223"/>
              <a:ext cx="3911922" cy="19184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70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7EC5A94-562B-4228-80A6-CCD426890A39}"/>
              </a:ext>
            </a:extLst>
          </p:cNvPr>
          <p:cNvGrpSpPr>
            <a:grpSpLocks noChangeAspect="1"/>
          </p:cNvGrpSpPr>
          <p:nvPr/>
        </p:nvGrpSpPr>
        <p:grpSpPr>
          <a:xfrm>
            <a:off x="306638" y="513294"/>
            <a:ext cx="11578723" cy="7992000"/>
            <a:chOff x="924807" y="939977"/>
            <a:chExt cx="10342385" cy="7138634"/>
          </a:xfrm>
        </p:grpSpPr>
        <p:sp>
          <p:nvSpPr>
            <p:cNvPr id="4" name="Rectangle 3"/>
            <p:cNvSpPr/>
            <p:nvPr/>
          </p:nvSpPr>
          <p:spPr>
            <a:xfrm>
              <a:off x="924808" y="2756655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Disillusion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4808" y="939977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146980" y="3664994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Progress</a:t>
              </a:r>
            </a:p>
          </p:txBody>
        </p:sp>
        <p:cxnSp>
          <p:nvCxnSpPr>
            <p:cNvPr id="14" name="Straight Arrow Connector 13"/>
            <p:cNvCxnSpPr>
              <a:cxnSpLocks/>
              <a:stCxn id="4" idx="3"/>
              <a:endCxn id="8" idx="1"/>
            </p:cNvCxnSpPr>
            <p:nvPr/>
          </p:nvCxnSpPr>
          <p:spPr>
            <a:xfrm>
              <a:off x="3288847" y="3600955"/>
              <a:ext cx="3858133" cy="908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3288847" y="1784277"/>
              <a:ext cx="3858133" cy="272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0842E-000A-4D85-A5FF-A134264E0FFD}"/>
                </a:ext>
              </a:extLst>
            </p:cNvPr>
            <p:cNvSpPr/>
            <p:nvPr/>
          </p:nvSpPr>
          <p:spPr>
            <a:xfrm>
              <a:off x="924807" y="6390011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Liberal → Conservative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45FF7B-0141-4FD4-AD37-D57F6A6C882F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 flipV="1">
              <a:off x="3288846" y="4509294"/>
              <a:ext cx="3858134" cy="2725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F66ADA-8815-4931-9A4C-961C383ABC52}"/>
                </a:ext>
              </a:extLst>
            </p:cNvPr>
            <p:cNvSpPr/>
            <p:nvPr/>
          </p:nvSpPr>
          <p:spPr>
            <a:xfrm>
              <a:off x="924808" y="4573333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 × Disillusion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5C7FE5-6C65-4AD1-8C47-03AA879FF11C}"/>
                </a:ext>
              </a:extLst>
            </p:cNvPr>
            <p:cNvCxnSpPr>
              <a:cxnSpLocks/>
              <a:stCxn id="16" idx="3"/>
              <a:endCxn id="8" idx="1"/>
            </p:cNvCxnSpPr>
            <p:nvPr/>
          </p:nvCxnSpPr>
          <p:spPr>
            <a:xfrm flipV="1">
              <a:off x="3288847" y="4509294"/>
              <a:ext cx="3858133" cy="9083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430773-EDB0-438F-AFAB-AA697CDB0E6E}"/>
                </a:ext>
              </a:extLst>
            </p:cNvPr>
            <p:cNvSpPr/>
            <p:nvPr/>
          </p:nvSpPr>
          <p:spPr>
            <a:xfrm>
              <a:off x="10287526" y="4019461"/>
              <a:ext cx="979666" cy="979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sz="4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F30869-3052-4776-8A2D-6049E2C75F2B}"/>
                </a:ext>
              </a:extLst>
            </p:cNvPr>
            <p:cNvCxnSpPr>
              <a:cxnSpLocks/>
              <a:stCxn id="22" idx="2"/>
              <a:endCxn id="8" idx="3"/>
            </p:cNvCxnSpPr>
            <p:nvPr/>
          </p:nvCxnSpPr>
          <p:spPr>
            <a:xfrm flipH="1">
              <a:off x="9511019" y="4509294"/>
              <a:ext cx="7765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17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9A5B587-AE01-4C5B-B460-D67B1EBE71C5}"/>
              </a:ext>
            </a:extLst>
          </p:cNvPr>
          <p:cNvGrpSpPr>
            <a:grpSpLocks noChangeAspect="1"/>
          </p:cNvGrpSpPr>
          <p:nvPr/>
        </p:nvGrpSpPr>
        <p:grpSpPr>
          <a:xfrm>
            <a:off x="655400" y="207294"/>
            <a:ext cx="10881199" cy="8604000"/>
            <a:chOff x="1604534" y="1041217"/>
            <a:chExt cx="8771930" cy="6936154"/>
          </a:xfrm>
        </p:grpSpPr>
        <p:sp>
          <p:nvSpPr>
            <p:cNvPr id="4" name="Rectangle 3"/>
            <p:cNvSpPr/>
            <p:nvPr/>
          </p:nvSpPr>
          <p:spPr>
            <a:xfrm>
              <a:off x="1604534" y="3664994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Sex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4535" y="1041217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Verbal Ability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12425" y="3701923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 Ability</a:t>
              </a:r>
            </a:p>
          </p:txBody>
        </p:sp>
        <p:cxnSp>
          <p:nvCxnSpPr>
            <p:cNvPr id="14" name="Straight Arrow Connector 13"/>
            <p:cNvCxnSpPr>
              <a:cxnSpLocks/>
              <a:stCxn id="4" idx="3"/>
              <a:endCxn id="15" idx="3"/>
            </p:cNvCxnSpPr>
            <p:nvPr/>
          </p:nvCxnSpPr>
          <p:spPr>
            <a:xfrm flipV="1">
              <a:off x="3968573" y="3331175"/>
              <a:ext cx="2079666" cy="11781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5" idx="3"/>
              <a:endCxn id="8" idx="1"/>
            </p:cNvCxnSpPr>
            <p:nvPr/>
          </p:nvCxnSpPr>
          <p:spPr>
            <a:xfrm>
              <a:off x="3968574" y="1885517"/>
              <a:ext cx="4043851" cy="26607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6028456" y="3215870"/>
              <a:ext cx="135088" cy="135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0842E-000A-4D85-A5FF-A134264E0FFD}"/>
                </a:ext>
              </a:extLst>
            </p:cNvPr>
            <p:cNvSpPr/>
            <p:nvPr/>
          </p:nvSpPr>
          <p:spPr>
            <a:xfrm>
              <a:off x="1604534" y="6288771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 Ability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45FF7B-0141-4FD4-AD37-D57F6A6C882F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 flipV="1">
              <a:off x="3968573" y="4546223"/>
              <a:ext cx="4043852" cy="25868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B9B63A-064D-434B-ACAA-95615D53E116}"/>
                </a:ext>
              </a:extLst>
            </p:cNvPr>
            <p:cNvCxnSpPr>
              <a:cxnSpLocks/>
              <a:stCxn id="4" idx="3"/>
              <a:endCxn id="22" idx="1"/>
            </p:cNvCxnSpPr>
            <p:nvPr/>
          </p:nvCxnSpPr>
          <p:spPr>
            <a:xfrm>
              <a:off x="3968573" y="4509294"/>
              <a:ext cx="2079666" cy="1215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EA5770-7B65-4A61-8FBB-4D95545278E8}"/>
                </a:ext>
              </a:extLst>
            </p:cNvPr>
            <p:cNvSpPr/>
            <p:nvPr/>
          </p:nvSpPr>
          <p:spPr>
            <a:xfrm>
              <a:off x="6028456" y="5704559"/>
              <a:ext cx="135088" cy="1350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44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25552BB-4BAE-4C09-84B7-C730FC780015}"/>
              </a:ext>
            </a:extLst>
          </p:cNvPr>
          <p:cNvGrpSpPr/>
          <p:nvPr/>
        </p:nvGrpSpPr>
        <p:grpSpPr>
          <a:xfrm>
            <a:off x="924804" y="45039"/>
            <a:ext cx="10342388" cy="8928510"/>
            <a:chOff x="924804" y="45039"/>
            <a:chExt cx="10342388" cy="8928510"/>
          </a:xfrm>
        </p:grpSpPr>
        <p:sp>
          <p:nvSpPr>
            <p:cNvPr id="4" name="Rectangle 3"/>
            <p:cNvSpPr/>
            <p:nvPr/>
          </p:nvSpPr>
          <p:spPr>
            <a:xfrm>
              <a:off x="924804" y="1855015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 Ability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4807" y="45039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Verbal Ability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146980" y="3664994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 Ability</a:t>
              </a:r>
            </a:p>
          </p:txBody>
        </p:sp>
        <p:cxnSp>
          <p:nvCxnSpPr>
            <p:cNvPr id="14" name="Straight Arrow Connector 13"/>
            <p:cNvCxnSpPr>
              <a:cxnSpLocks/>
              <a:stCxn id="4" idx="3"/>
              <a:endCxn id="8" idx="1"/>
            </p:cNvCxnSpPr>
            <p:nvPr/>
          </p:nvCxnSpPr>
          <p:spPr>
            <a:xfrm>
              <a:off x="3288843" y="2699315"/>
              <a:ext cx="3858137" cy="18099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3288846" y="889339"/>
              <a:ext cx="3858134" cy="36199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D0842E-000A-4D85-A5FF-A134264E0FFD}"/>
                </a:ext>
              </a:extLst>
            </p:cNvPr>
            <p:cNvSpPr/>
            <p:nvPr/>
          </p:nvSpPr>
          <p:spPr>
            <a:xfrm>
              <a:off x="924806" y="7284949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Sex × Memory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745FF7B-0141-4FD4-AD37-D57F6A6C882F}"/>
                </a:ext>
              </a:extLst>
            </p:cNvPr>
            <p:cNvCxnSpPr>
              <a:cxnSpLocks/>
              <a:stCxn id="11" idx="3"/>
              <a:endCxn id="8" idx="1"/>
            </p:cNvCxnSpPr>
            <p:nvPr/>
          </p:nvCxnSpPr>
          <p:spPr>
            <a:xfrm flipV="1">
              <a:off x="3288845" y="4509294"/>
              <a:ext cx="3858135" cy="36199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F66ADA-8815-4931-9A4C-961C383ABC52}"/>
                </a:ext>
              </a:extLst>
            </p:cNvPr>
            <p:cNvSpPr/>
            <p:nvPr/>
          </p:nvSpPr>
          <p:spPr>
            <a:xfrm>
              <a:off x="924805" y="5474971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Sex × Verbal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5C7FE5-6C65-4AD1-8C47-03AA879FF11C}"/>
                </a:ext>
              </a:extLst>
            </p:cNvPr>
            <p:cNvCxnSpPr>
              <a:cxnSpLocks/>
              <a:stCxn id="16" idx="3"/>
              <a:endCxn id="8" idx="1"/>
            </p:cNvCxnSpPr>
            <p:nvPr/>
          </p:nvCxnSpPr>
          <p:spPr>
            <a:xfrm flipV="1">
              <a:off x="3288844" y="4509294"/>
              <a:ext cx="3858136" cy="18099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430773-EDB0-438F-AFAB-AA697CDB0E6E}"/>
                </a:ext>
              </a:extLst>
            </p:cNvPr>
            <p:cNvSpPr/>
            <p:nvPr/>
          </p:nvSpPr>
          <p:spPr>
            <a:xfrm>
              <a:off x="10287526" y="4019461"/>
              <a:ext cx="979666" cy="97966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F30869-3052-4776-8A2D-6049E2C75F2B}"/>
                </a:ext>
              </a:extLst>
            </p:cNvPr>
            <p:cNvCxnSpPr>
              <a:cxnSpLocks/>
              <a:stCxn id="22" idx="2"/>
              <a:endCxn id="8" idx="3"/>
            </p:cNvCxnSpPr>
            <p:nvPr/>
          </p:nvCxnSpPr>
          <p:spPr>
            <a:xfrm flipH="1">
              <a:off x="9511019" y="4509294"/>
              <a:ext cx="7765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A569E1-D18B-4FB5-B972-CD4BAFDC9220}"/>
                </a:ext>
              </a:extLst>
            </p:cNvPr>
            <p:cNvSpPr/>
            <p:nvPr/>
          </p:nvSpPr>
          <p:spPr>
            <a:xfrm>
              <a:off x="924807" y="3664993"/>
              <a:ext cx="2364039" cy="1688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Sex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A0D86F-0A3C-4015-9C9D-5BE2804BAB2C}"/>
                </a:ext>
              </a:extLst>
            </p:cNvPr>
            <p:cNvCxnSpPr>
              <a:cxnSpLocks/>
              <a:stCxn id="20" idx="3"/>
              <a:endCxn id="8" idx="1"/>
            </p:cNvCxnSpPr>
            <p:nvPr/>
          </p:nvCxnSpPr>
          <p:spPr>
            <a:xfrm>
              <a:off x="3288846" y="4509293"/>
              <a:ext cx="385813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323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Custom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38</cp:revision>
  <dcterms:created xsi:type="dcterms:W3CDTF">2016-03-06T19:10:39Z</dcterms:created>
  <dcterms:modified xsi:type="dcterms:W3CDTF">2022-07-07T13:28:39Z</dcterms:modified>
</cp:coreProperties>
</file>