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2" r:id="rId13"/>
    <p:sldId id="269" r:id="rId14"/>
    <p:sldId id="272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08AD-63F0-451C-A1CD-D6B0B3B195B9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27693-C7EF-4E5E-A149-8157A1238FE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36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27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086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27693-C7EF-4E5E-A149-8157A1238FE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3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7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2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30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73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EC55A-773B-4C76-982F-C7C42ED1080D}" type="datetimeFigureOut">
              <a:rPr lang="en-US" smtClean="0"/>
              <a:t>2016-02-22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8999-486E-4CE0-A9F8-B601FEB6F6A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8949" y="1070598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>
            <a:off x="2737357" y="1669409"/>
            <a:ext cx="5818622" cy="5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18949" y="490267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81381" y="42766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6" name="Straight Arrow Connector 25"/>
          <p:cNvCxnSpPr>
            <a:stCxn id="24" idx="3"/>
            <a:endCxn id="25" idx="1"/>
          </p:cNvCxnSpPr>
          <p:nvPr/>
        </p:nvCxnSpPr>
        <p:spPr>
          <a:xfrm flipV="1">
            <a:off x="2737356" y="4875451"/>
            <a:ext cx="5844025" cy="626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218467" y="4784641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18949" y="328604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/>
          <p:cNvCxnSpPr>
            <a:stCxn id="28" idx="3"/>
            <a:endCxn id="25" idx="1"/>
          </p:cNvCxnSpPr>
          <p:nvPr/>
        </p:nvCxnSpPr>
        <p:spPr>
          <a:xfrm>
            <a:off x="2737359" y="3884854"/>
            <a:ext cx="5844023" cy="990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243865" y="3921041"/>
            <a:ext cx="810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</a:t>
            </a:r>
            <a:r>
              <a:rPr lang="el-GR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/>
          <p:cNvCxnSpPr>
            <a:stCxn id="53" idx="2"/>
            <a:endCxn id="8" idx="3"/>
          </p:cNvCxnSpPr>
          <p:nvPr/>
        </p:nvCxnSpPr>
        <p:spPr>
          <a:xfrm flipH="1">
            <a:off x="10174386" y="1669410"/>
            <a:ext cx="564117" cy="56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0713102" y="4381378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/>
          <p:cNvCxnSpPr>
            <a:stCxn id="36" idx="2"/>
            <a:endCxn id="25" idx="3"/>
          </p:cNvCxnSpPr>
          <p:nvPr/>
        </p:nvCxnSpPr>
        <p:spPr>
          <a:xfrm flipH="1" flipV="1">
            <a:off x="10199790" y="4875451"/>
            <a:ext cx="513317" cy="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/>
          <p:cNvSpPr/>
          <p:nvPr/>
        </p:nvSpPr>
        <p:spPr>
          <a:xfrm>
            <a:off x="6619106" y="2653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>
            <a:stCxn id="40" idx="5"/>
            <a:endCxn id="8" idx="2"/>
          </p:cNvCxnSpPr>
          <p:nvPr/>
        </p:nvCxnSpPr>
        <p:spPr>
          <a:xfrm flipV="1">
            <a:off x="7428474" y="2273862"/>
            <a:ext cx="1936713" cy="831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25" idx="0"/>
          </p:cNvCxnSpPr>
          <p:nvPr/>
        </p:nvCxnSpPr>
        <p:spPr>
          <a:xfrm>
            <a:off x="7428470" y="3105675"/>
            <a:ext cx="1962114" cy="1170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012467" y="2318782"/>
            <a:ext cx="495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037867" y="3159040"/>
            <a:ext cx="883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0738503" y="1174112"/>
            <a:ext cx="1009340" cy="99059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3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20225" y="289028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99633" y="3611068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20" y="3611067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172706" y="1085446"/>
            <a:ext cx="2826927" cy="33220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193301" y="1085446"/>
            <a:ext cx="2826924" cy="3322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14" idx="1"/>
          </p:cNvCxnSpPr>
          <p:nvPr/>
        </p:nvCxnSpPr>
        <p:spPr>
          <a:xfrm flipV="1">
            <a:off x="2193301" y="2971563"/>
            <a:ext cx="2835089" cy="1435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263298" y="3095701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98691" y="3089460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938369" y="3962285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8390" y="2175145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20226" y="4938574"/>
            <a:ext cx="2152481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/>
          <p:cNvCxnSpPr>
            <a:stCxn id="15" idx="3"/>
            <a:endCxn id="6" idx="1"/>
          </p:cNvCxnSpPr>
          <p:nvPr/>
        </p:nvCxnSpPr>
        <p:spPr>
          <a:xfrm flipV="1">
            <a:off x="7172707" y="4407486"/>
            <a:ext cx="2826926" cy="1327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7180871" y="2971563"/>
            <a:ext cx="2818762" cy="1435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6" idx="1"/>
          </p:cNvCxnSpPr>
          <p:nvPr/>
        </p:nvCxnSpPr>
        <p:spPr>
          <a:xfrm>
            <a:off x="2193301" y="4407486"/>
            <a:ext cx="780633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3"/>
            <a:endCxn id="15" idx="1"/>
          </p:cNvCxnSpPr>
          <p:nvPr/>
        </p:nvCxnSpPr>
        <p:spPr>
          <a:xfrm>
            <a:off x="2193301" y="4407485"/>
            <a:ext cx="2826925" cy="1327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20407" y="2021672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78331" y="5060438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7990" y="2024121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277080" y="5122982"/>
            <a:ext cx="61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Curved Connector 35"/>
          <p:cNvCxnSpPr>
            <a:stCxn id="5" idx="1"/>
            <a:endCxn id="14" idx="1"/>
          </p:cNvCxnSpPr>
          <p:nvPr/>
        </p:nvCxnSpPr>
        <p:spPr>
          <a:xfrm rot="10800000" flipH="1" flipV="1">
            <a:off x="5020224" y="1085445"/>
            <a:ext cx="8165" cy="1886117"/>
          </a:xfrm>
          <a:prstGeom prst="curvedConnector3">
            <a:avLst>
              <a:gd name="adj1" fmla="val -2799755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14" idx="1"/>
            <a:endCxn id="15" idx="1"/>
          </p:cNvCxnSpPr>
          <p:nvPr/>
        </p:nvCxnSpPr>
        <p:spPr>
          <a:xfrm rot="10800000" flipV="1">
            <a:off x="5020226" y="2971562"/>
            <a:ext cx="8164" cy="2763429"/>
          </a:xfrm>
          <a:prstGeom prst="curvedConnector3">
            <a:avLst>
              <a:gd name="adj1" fmla="val 2900098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5" idx="3"/>
            <a:endCxn id="15" idx="3"/>
          </p:cNvCxnSpPr>
          <p:nvPr/>
        </p:nvCxnSpPr>
        <p:spPr>
          <a:xfrm>
            <a:off x="7172706" y="1085446"/>
            <a:ext cx="1" cy="4649546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1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>
            <a:grpSpLocks noChangeAspect="1"/>
          </p:cNvGrpSpPr>
          <p:nvPr/>
        </p:nvGrpSpPr>
        <p:grpSpPr>
          <a:xfrm>
            <a:off x="40820" y="403353"/>
            <a:ext cx="12111294" cy="6038294"/>
            <a:chOff x="1394709" y="762527"/>
            <a:chExt cx="9106237" cy="4540056"/>
          </a:xfrm>
        </p:grpSpPr>
        <p:sp>
          <p:nvSpPr>
            <p:cNvPr id="5" name="Rectangle 4"/>
            <p:cNvSpPr/>
            <p:nvPr/>
          </p:nvSpPr>
          <p:spPr>
            <a:xfrm>
              <a:off x="5138623" y="762527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361338"/>
              <a:ext cx="2125509" cy="24118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361338"/>
              <a:ext cx="2125507" cy="24118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724214"/>
              <a:ext cx="2125508" cy="1048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817553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31277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38427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12540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Racism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410496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9306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724214"/>
              <a:ext cx="2125508" cy="10489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930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28427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208861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024130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274304"/>
              <a:ext cx="46479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" name="Curved Connector 2"/>
          <p:cNvCxnSpPr>
            <a:stCxn id="5" idx="1"/>
            <a:endCxn id="14" idx="1"/>
          </p:cNvCxnSpPr>
          <p:nvPr/>
        </p:nvCxnSpPr>
        <p:spPr>
          <a:xfrm rot="10800000" flipH="1" flipV="1">
            <a:off x="5020224" y="1199773"/>
            <a:ext cx="1" cy="1812630"/>
          </a:xfrm>
          <a:prstGeom prst="curvedConnector3">
            <a:avLst>
              <a:gd name="adj1" fmla="val -228600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stCxn id="14" idx="1"/>
            <a:endCxn id="15" idx="1"/>
          </p:cNvCxnSpPr>
          <p:nvPr/>
        </p:nvCxnSpPr>
        <p:spPr>
          <a:xfrm rot="10800000" flipV="1">
            <a:off x="5020226" y="3012405"/>
            <a:ext cx="12700" cy="2632821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5" idx="3"/>
            <a:endCxn id="15" idx="3"/>
          </p:cNvCxnSpPr>
          <p:nvPr/>
        </p:nvCxnSpPr>
        <p:spPr>
          <a:xfrm>
            <a:off x="7172706" y="1199774"/>
            <a:ext cx="1" cy="4445453"/>
          </a:xfrm>
          <a:prstGeom prst="curvedConnector3">
            <a:avLst>
              <a:gd name="adj1" fmla="val 2286010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21148" y="1641100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0366" y="3656188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65" y="3656187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14" idx="1"/>
          </p:cNvCxnSpPr>
          <p:nvPr/>
        </p:nvCxnSpPr>
        <p:spPr>
          <a:xfrm>
            <a:off x="5573627" y="2437519"/>
            <a:ext cx="11698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194044" y="2437519"/>
            <a:ext cx="1227104" cy="2015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72357" y="4021101"/>
            <a:ext cx="52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43516" y="1641101"/>
            <a:ext cx="2152479" cy="15928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Mediator/</a:t>
            </a:r>
            <a:b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8895994" y="2437520"/>
            <a:ext cx="1104372" cy="20150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3"/>
            <a:endCxn id="6" idx="1"/>
          </p:cNvCxnSpPr>
          <p:nvPr/>
        </p:nvCxnSpPr>
        <p:spPr>
          <a:xfrm>
            <a:off x="2194044" y="4452605"/>
            <a:ext cx="78063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32980" y="2985646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93933" y="2991933"/>
            <a:ext cx="61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49751" y="1965106"/>
            <a:ext cx="694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2"/>
          </p:cNvCxnSpPr>
          <p:nvPr/>
        </p:nvCxnSpPr>
        <p:spPr>
          <a:xfrm flipV="1">
            <a:off x="2194044" y="3233937"/>
            <a:ext cx="5625712" cy="1218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1"/>
          </p:cNvCxnSpPr>
          <p:nvPr/>
        </p:nvCxnSpPr>
        <p:spPr>
          <a:xfrm>
            <a:off x="4497388" y="3233936"/>
            <a:ext cx="5502978" cy="1218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07688" y="3468271"/>
            <a:ext cx="52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85587" y="3534030"/>
            <a:ext cx="4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1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1565" y="1641100"/>
            <a:ext cx="12111280" cy="3607924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47818" y="3461003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86629" y="2664050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26573" y="2699468"/>
              <a:ext cx="464796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61772" y="1909004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Straight Arrow Connector 14"/>
          <p:cNvCxnSpPr>
            <a:stCxn id="7" idx="3"/>
            <a:endCxn id="14" idx="2"/>
          </p:cNvCxnSpPr>
          <p:nvPr/>
        </p:nvCxnSpPr>
        <p:spPr>
          <a:xfrm flipV="1">
            <a:off x="2194044" y="3233937"/>
            <a:ext cx="5625712" cy="12186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6" idx="1"/>
          </p:cNvCxnSpPr>
          <p:nvPr/>
        </p:nvCxnSpPr>
        <p:spPr>
          <a:xfrm>
            <a:off x="4497388" y="3233936"/>
            <a:ext cx="5502978" cy="12186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258704" y="3468271"/>
            <a:ext cx="52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18243" y="3534030"/>
            <a:ext cx="464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0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1565" y="1641100"/>
            <a:ext cx="12111280" cy="3607924"/>
            <a:chOff x="1394709" y="1659251"/>
            <a:chExt cx="9106237" cy="2712725"/>
          </a:xfrm>
        </p:grpSpPr>
        <p:sp>
          <p:nvSpPr>
            <p:cNvPr id="5" name="Rectangle 4"/>
            <p:cNvSpPr/>
            <p:nvPr/>
          </p:nvSpPr>
          <p:spPr>
            <a:xfrm>
              <a:off x="3935752" y="1659251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14" idx="1"/>
            </p:cNvCxnSpPr>
            <p:nvPr/>
          </p:nvCxnSpPr>
          <p:spPr>
            <a:xfrm>
              <a:off x="5554159" y="2258062"/>
              <a:ext cx="879617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2258062"/>
              <a:ext cx="92263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847818" y="3461003"/>
              <a:ext cx="391504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33776" y="1659252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8052183" y="2258063"/>
              <a:ext cx="830356" cy="1515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86629" y="2664050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26573" y="2699468"/>
              <a:ext cx="464796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61772" y="1909004"/>
              <a:ext cx="521947" cy="3471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4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11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41569" y="1234850"/>
            <a:ext cx="12125939" cy="4075558"/>
            <a:chOff x="41569" y="696026"/>
            <a:chExt cx="12125939" cy="4075558"/>
          </a:xfrm>
        </p:grpSpPr>
        <p:sp>
          <p:nvSpPr>
            <p:cNvPr id="5" name="Rectangle 4"/>
            <p:cNvSpPr/>
            <p:nvPr/>
          </p:nvSpPr>
          <p:spPr>
            <a:xfrm>
              <a:off x="2665372" y="2106947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Belief In Meritocracy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53129" y="3576957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Support for Policy</a:t>
              </a:r>
            </a:p>
          </p:txBody>
        </p:sp>
        <p:sp>
          <p:nvSpPr>
            <p:cNvPr id="7" name="Rectangle 6"/>
            <p:cNvSpPr>
              <a:spLocks noChangeAspect="1"/>
            </p:cNvSpPr>
            <p:nvPr/>
          </p:nvSpPr>
          <p:spPr>
            <a:xfrm>
              <a:off x="41569" y="3576957"/>
              <a:ext cx="1614375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Political Affiliation</a:t>
              </a:r>
            </a:p>
          </p:txBody>
        </p:sp>
        <p:cxnSp>
          <p:nvCxnSpPr>
            <p:cNvPr id="11" name="Straight Arrow Connector 10"/>
            <p:cNvCxnSpPr>
              <a:stCxn id="5" idx="3"/>
              <a:endCxn id="26" idx="1"/>
            </p:cNvCxnSpPr>
            <p:nvPr/>
          </p:nvCxnSpPr>
          <p:spPr>
            <a:xfrm flipV="1">
              <a:off x="4279751" y="1293340"/>
              <a:ext cx="1017595" cy="1410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1655944" y="2704261"/>
              <a:ext cx="1009428" cy="1470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09270" y="4149778"/>
              <a:ext cx="390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022513" y="2106945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Reverse Discrimination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9636892" y="2704259"/>
              <a:ext cx="916237" cy="14700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1655944" y="4174271"/>
              <a:ext cx="88971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900334" y="1596267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20670" y="1706835"/>
              <a:ext cx="463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55084" y="16371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7" idx="3"/>
              <a:endCxn id="14" idx="2"/>
            </p:cNvCxnSpPr>
            <p:nvPr/>
          </p:nvCxnSpPr>
          <p:spPr>
            <a:xfrm flipV="1">
              <a:off x="1655944" y="3301572"/>
              <a:ext cx="7173759" cy="8726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2"/>
              <a:endCxn id="6" idx="1"/>
            </p:cNvCxnSpPr>
            <p:nvPr/>
          </p:nvCxnSpPr>
          <p:spPr>
            <a:xfrm>
              <a:off x="3472562" y="3301574"/>
              <a:ext cx="7080567" cy="872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00334" y="2907750"/>
              <a:ext cx="4874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986259" y="2901462"/>
              <a:ext cx="532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97346" y="696026"/>
              <a:ext cx="1614379" cy="11946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Systemic Racism</a:t>
              </a:r>
            </a:p>
          </p:txBody>
        </p:sp>
        <p:cxnSp>
          <p:nvCxnSpPr>
            <p:cNvPr id="27" name="Straight Arrow Connector 26"/>
            <p:cNvCxnSpPr>
              <a:stCxn id="26" idx="3"/>
              <a:endCxn id="14" idx="1"/>
            </p:cNvCxnSpPr>
            <p:nvPr/>
          </p:nvCxnSpPr>
          <p:spPr>
            <a:xfrm>
              <a:off x="6911725" y="1293340"/>
              <a:ext cx="1110788" cy="14109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407941" y="16371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Curved Connector 144"/>
            <p:cNvCxnSpPr>
              <a:stCxn id="7" idx="0"/>
              <a:endCxn id="26" idx="1"/>
            </p:cNvCxnSpPr>
            <p:nvPr/>
          </p:nvCxnSpPr>
          <p:spPr>
            <a:xfrm rot="5400000" flipH="1" flipV="1">
              <a:off x="1931243" y="210855"/>
              <a:ext cx="2283617" cy="4448589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>
              <a:stCxn id="26" idx="3"/>
              <a:endCxn id="6" idx="0"/>
            </p:cNvCxnSpPr>
            <p:nvPr/>
          </p:nvCxnSpPr>
          <p:spPr>
            <a:xfrm>
              <a:off x="6911725" y="1293340"/>
              <a:ext cx="4448594" cy="2283617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>
              <a:stCxn id="5" idx="3"/>
              <a:endCxn id="14" idx="1"/>
            </p:cNvCxnSpPr>
            <p:nvPr/>
          </p:nvCxnSpPr>
          <p:spPr>
            <a:xfrm flipV="1">
              <a:off x="4279751" y="2704259"/>
              <a:ext cx="3742762" cy="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5820758" y="2285945"/>
              <a:ext cx="520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3073051" y="3552466"/>
              <a:ext cx="522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563472" y="3528763"/>
              <a:ext cx="5324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92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252256" y="3576957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Belief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Meritocracy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63289" y="3576957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Policy</a:t>
            </a: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1569" y="3576957"/>
            <a:ext cx="1614375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26" idx="1"/>
          </p:cNvCxnSpPr>
          <p:nvPr/>
        </p:nvCxnSpPr>
        <p:spPr>
          <a:xfrm flipV="1">
            <a:off x="4866635" y="2230749"/>
            <a:ext cx="1257092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655944" y="4174271"/>
            <a:ext cx="15963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70703" y="507377"/>
            <a:ext cx="39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23727" y="5572682"/>
            <a:ext cx="1614379" cy="111386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Discrimination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 flipV="1">
            <a:off x="7738106" y="4174271"/>
            <a:ext cx="2325183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99121" y="2604353"/>
            <a:ext cx="520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45930" y="3002455"/>
            <a:ext cx="561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18519" y="2922986"/>
            <a:ext cx="694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>
            <a:off x="1655944" y="4174271"/>
            <a:ext cx="4467783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866635" y="4174271"/>
            <a:ext cx="519665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6243" y="3762984"/>
            <a:ext cx="47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56494" y="3762984"/>
            <a:ext cx="481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23727" y="1633435"/>
            <a:ext cx="1614379" cy="11946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Racism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68544" y="4868306"/>
            <a:ext cx="594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>
            <a:off x="4866635" y="4174271"/>
            <a:ext cx="1257092" cy="1955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6" idx="1"/>
          </p:cNvCxnSpPr>
          <p:nvPr/>
        </p:nvCxnSpPr>
        <p:spPr>
          <a:xfrm flipV="1">
            <a:off x="1655944" y="2230749"/>
            <a:ext cx="4467783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6" idx="1"/>
          </p:cNvCxnSpPr>
          <p:nvPr/>
        </p:nvCxnSpPr>
        <p:spPr>
          <a:xfrm>
            <a:off x="7738106" y="2230749"/>
            <a:ext cx="2325183" cy="19435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0"/>
            <a:endCxn id="6" idx="0"/>
          </p:cNvCxnSpPr>
          <p:nvPr/>
        </p:nvCxnSpPr>
        <p:spPr>
          <a:xfrm rot="5400000" flipH="1" flipV="1">
            <a:off x="5859618" y="-1433904"/>
            <a:ext cx="12700" cy="10021722"/>
          </a:xfrm>
          <a:prstGeom prst="curvedConnector3">
            <a:avLst>
              <a:gd name="adj1" fmla="val 20764283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819931" y="5176691"/>
            <a:ext cx="47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275136" y="4862533"/>
            <a:ext cx="50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0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stCxn id="26" idx="2"/>
            <a:endCxn id="14" idx="0"/>
          </p:cNvCxnSpPr>
          <p:nvPr/>
        </p:nvCxnSpPr>
        <p:spPr>
          <a:xfrm>
            <a:off x="6930917" y="2828062"/>
            <a:ext cx="0" cy="274462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1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41866" y="323038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32582" y="324675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24488" y="2891267"/>
            <a:ext cx="1416614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26" idx="1"/>
          </p:cNvCxnSpPr>
          <p:nvPr/>
        </p:nvCxnSpPr>
        <p:spPr>
          <a:xfrm flipV="1">
            <a:off x="4258483" y="707022"/>
            <a:ext cx="1103098" cy="3047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>
            <a:off x="1441102" y="3415410"/>
            <a:ext cx="1400764" cy="3391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94505" y="6330910"/>
            <a:ext cx="63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61582" y="1733813"/>
            <a:ext cx="1416617" cy="977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>
            <a:stCxn id="14" idx="3"/>
            <a:endCxn id="6" idx="1"/>
          </p:cNvCxnSpPr>
          <p:nvPr/>
        </p:nvCxnSpPr>
        <p:spPr>
          <a:xfrm>
            <a:off x="6778199" y="2222522"/>
            <a:ext cx="1054383" cy="15483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72907" y="1458691"/>
            <a:ext cx="5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494959" y="2353544"/>
            <a:ext cx="64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31036" y="147166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7" idx="3"/>
            <a:endCxn id="14" idx="1"/>
          </p:cNvCxnSpPr>
          <p:nvPr/>
        </p:nvCxnSpPr>
        <p:spPr>
          <a:xfrm flipV="1">
            <a:off x="1441102" y="2222522"/>
            <a:ext cx="3920480" cy="1192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6" idx="1"/>
          </p:cNvCxnSpPr>
          <p:nvPr/>
        </p:nvCxnSpPr>
        <p:spPr>
          <a:xfrm>
            <a:off x="4258483" y="3754523"/>
            <a:ext cx="3574099" cy="16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1310" y="3584966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40891" y="1530948"/>
            <a:ext cx="55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61582" y="18288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6365" y="3754523"/>
            <a:ext cx="683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5" idx="3"/>
            <a:endCxn id="14" idx="1"/>
          </p:cNvCxnSpPr>
          <p:nvPr/>
        </p:nvCxnSpPr>
        <p:spPr>
          <a:xfrm flipV="1">
            <a:off x="4258483" y="2222522"/>
            <a:ext cx="1103098" cy="1532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3"/>
            <a:endCxn id="26" idx="1"/>
          </p:cNvCxnSpPr>
          <p:nvPr/>
        </p:nvCxnSpPr>
        <p:spPr>
          <a:xfrm flipV="1">
            <a:off x="1441102" y="707022"/>
            <a:ext cx="3920480" cy="270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" idx="3"/>
            <a:endCxn id="6" idx="1"/>
          </p:cNvCxnSpPr>
          <p:nvPr/>
        </p:nvCxnSpPr>
        <p:spPr>
          <a:xfrm>
            <a:off x="6778199" y="707022"/>
            <a:ext cx="1054383" cy="3063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2"/>
            <a:endCxn id="6" idx="2"/>
          </p:cNvCxnSpPr>
          <p:nvPr/>
        </p:nvCxnSpPr>
        <p:spPr>
          <a:xfrm rot="16200000" flipH="1">
            <a:off x="4459102" y="213245"/>
            <a:ext cx="355482" cy="7808095"/>
          </a:xfrm>
          <a:prstGeom prst="curvedConnector3">
            <a:avLst>
              <a:gd name="adj1" fmla="val 38214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8059481" y="5291629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/>
          <p:cNvCxnSpPr>
            <a:stCxn id="26" idx="2"/>
            <a:endCxn id="14" idx="0"/>
          </p:cNvCxnSpPr>
          <p:nvPr/>
        </p:nvCxnSpPr>
        <p:spPr>
          <a:xfrm>
            <a:off x="6069890" y="1231165"/>
            <a:ext cx="0" cy="50264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735389" y="2896840"/>
            <a:ext cx="1416617" cy="1048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778199" y="707022"/>
            <a:ext cx="3957190" cy="2713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3"/>
            <a:endCxn id="27" idx="1"/>
          </p:cNvCxnSpPr>
          <p:nvPr/>
        </p:nvCxnSpPr>
        <p:spPr>
          <a:xfrm>
            <a:off x="6778199" y="2222522"/>
            <a:ext cx="3957190" cy="1198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27" idx="1"/>
          </p:cNvCxnSpPr>
          <p:nvPr/>
        </p:nvCxnSpPr>
        <p:spPr>
          <a:xfrm flipV="1">
            <a:off x="9249199" y="3420983"/>
            <a:ext cx="1486189" cy="349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/>
          <p:cNvCxnSpPr>
            <a:stCxn id="5" idx="2"/>
            <a:endCxn id="27" idx="2"/>
          </p:cNvCxnSpPr>
          <p:nvPr/>
        </p:nvCxnSpPr>
        <p:spPr>
          <a:xfrm rot="5400000" flipH="1" flipV="1">
            <a:off x="7330165" y="165134"/>
            <a:ext cx="333540" cy="7893523"/>
          </a:xfrm>
          <a:prstGeom prst="curvedConnector3">
            <a:avLst>
              <a:gd name="adj1" fmla="val -306437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7" idx="2"/>
            <a:endCxn id="27" idx="2"/>
          </p:cNvCxnSpPr>
          <p:nvPr/>
        </p:nvCxnSpPr>
        <p:spPr>
          <a:xfrm rot="16200000" flipH="1">
            <a:off x="6085461" y="-1413113"/>
            <a:ext cx="5573" cy="10710902"/>
          </a:xfrm>
          <a:prstGeom prst="curvedConnector3">
            <a:avLst>
              <a:gd name="adj1" fmla="val 4346689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02104" y="2283039"/>
            <a:ext cx="598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16495" y="5291630"/>
            <a:ext cx="550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67128" y="284892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752766" y="284892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138370" y="1471667"/>
            <a:ext cx="798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718543" y="3584965"/>
            <a:ext cx="6454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33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1076241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707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4905124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1076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675051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306312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306313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503934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1203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50469" y="4403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92869" y="4429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8" y="5597440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8149" y="69524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064" y="3580503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979" y="528612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8149" y="5286122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55979" y="695240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>
            <a:stCxn id="4" idx="3"/>
            <a:endCxn id="8" idx="1"/>
          </p:cNvCxnSpPr>
          <p:nvPr/>
        </p:nvCxnSpPr>
        <p:spPr>
          <a:xfrm flipV="1">
            <a:off x="2686557" y="1294053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430471" y="4179312"/>
            <a:ext cx="2125508" cy="170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2686556" y="4179314"/>
            <a:ext cx="2125508" cy="1705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2686557" y="5884935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20069" y="8222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04469" y="46576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65868" y="4683040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96268" y="5978441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04703" y="38765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stCxn id="16" idx="2"/>
            <a:endCxn id="5" idx="3"/>
          </p:cNvCxnSpPr>
          <p:nvPr/>
        </p:nvCxnSpPr>
        <p:spPr>
          <a:xfrm flipH="1">
            <a:off x="6430471" y="4175979"/>
            <a:ext cx="574233" cy="3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0713103" y="980973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8" idx="3"/>
          </p:cNvCxnSpPr>
          <p:nvPr/>
        </p:nvCxnSpPr>
        <p:spPr>
          <a:xfrm flipH="1">
            <a:off x="10174388" y="1280377"/>
            <a:ext cx="538716" cy="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0713103" y="5585528"/>
            <a:ext cx="559006" cy="5988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>
            <a:stCxn id="26" idx="2"/>
            <a:endCxn id="6" idx="3"/>
          </p:cNvCxnSpPr>
          <p:nvPr/>
        </p:nvCxnSpPr>
        <p:spPr>
          <a:xfrm flipH="1">
            <a:off x="10174388" y="5884932"/>
            <a:ext cx="538716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/>
          <p:cNvSpPr/>
          <p:nvPr/>
        </p:nvSpPr>
        <p:spPr>
          <a:xfrm>
            <a:off x="7889106" y="2780957"/>
            <a:ext cx="1079156" cy="903431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>
            <a:stCxn id="31" idx="1"/>
            <a:endCxn id="5" idx="3"/>
          </p:cNvCxnSpPr>
          <p:nvPr/>
        </p:nvCxnSpPr>
        <p:spPr>
          <a:xfrm flipH="1">
            <a:off x="6430474" y="3232673"/>
            <a:ext cx="1728421" cy="9466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1" idx="3"/>
            <a:endCxn id="6" idx="0"/>
          </p:cNvCxnSpPr>
          <p:nvPr/>
        </p:nvCxnSpPr>
        <p:spPr>
          <a:xfrm>
            <a:off x="8428681" y="3684390"/>
            <a:ext cx="936501" cy="1601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5"/>
            <a:endCxn id="8" idx="2"/>
          </p:cNvCxnSpPr>
          <p:nvPr/>
        </p:nvCxnSpPr>
        <p:spPr>
          <a:xfrm flipV="1">
            <a:off x="8698471" y="1892861"/>
            <a:ext cx="666713" cy="13398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13526" y="3204346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900453" y="4098841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671853" y="2219240"/>
            <a:ext cx="389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4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Mediator/</a:t>
            </a:r>
            <a:b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Intermediary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9" y="26728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9429" y="26982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2828" y="3866672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8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1394710" y="34325"/>
            <a:ext cx="9106236" cy="4220868"/>
            <a:chOff x="1394709" y="940529"/>
            <a:chExt cx="9106237" cy="4220868"/>
          </a:xfrm>
        </p:grpSpPr>
        <p:sp>
          <p:nvSpPr>
            <p:cNvPr id="5" name="Rectangle 4"/>
            <p:cNvSpPr/>
            <p:nvPr/>
          </p:nvSpPr>
          <p:spPr>
            <a:xfrm>
              <a:off x="5138623" y="940529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Straight Arrow Connector 10"/>
            <p:cNvCxnSpPr>
              <a:stCxn id="5" idx="3"/>
              <a:endCxn id="6" idx="1"/>
            </p:cNvCxnSpPr>
            <p:nvPr/>
          </p:nvCxnSpPr>
          <p:spPr>
            <a:xfrm>
              <a:off x="6757030" y="1539340"/>
              <a:ext cx="2125509" cy="22338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3"/>
              <a:endCxn id="5" idx="1"/>
            </p:cNvCxnSpPr>
            <p:nvPr/>
          </p:nvCxnSpPr>
          <p:spPr>
            <a:xfrm flipV="1">
              <a:off x="3013116" y="1539340"/>
              <a:ext cx="2125507" cy="2233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14" idx="1"/>
            </p:cNvCxnSpPr>
            <p:nvPr/>
          </p:nvCxnSpPr>
          <p:spPr>
            <a:xfrm flipV="1">
              <a:off x="3013116" y="2853121"/>
              <a:ext cx="2125508" cy="920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7577024" y="2909628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19424" y="2868105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828957" y="341387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38624" y="2254310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8624" y="3963776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/>
            <p:cNvCxnSpPr>
              <a:stCxn id="15" idx="3"/>
              <a:endCxn id="6" idx="1"/>
            </p:cNvCxnSpPr>
            <p:nvPr/>
          </p:nvCxnSpPr>
          <p:spPr>
            <a:xfrm flipV="1">
              <a:off x="6757031" y="3773166"/>
              <a:ext cx="2125508" cy="789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4" idx="3"/>
              <a:endCxn id="6" idx="1"/>
            </p:cNvCxnSpPr>
            <p:nvPr/>
          </p:nvCxnSpPr>
          <p:spPr>
            <a:xfrm>
              <a:off x="6757031" y="2853121"/>
              <a:ext cx="2125508" cy="9200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7" idx="3"/>
              <a:endCxn id="6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3"/>
              <a:endCxn id="15" idx="1"/>
            </p:cNvCxnSpPr>
            <p:nvPr/>
          </p:nvCxnSpPr>
          <p:spPr>
            <a:xfrm>
              <a:off x="3013116" y="3773165"/>
              <a:ext cx="2125508" cy="789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935752" y="2065257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979304" y="4098371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2000" i="1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547099" y="2146897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587386" y="4126982"/>
              <a:ext cx="464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394710" y="4712587"/>
            <a:ext cx="9106236" cy="2133081"/>
            <a:chOff x="1394709" y="2238895"/>
            <a:chExt cx="9106237" cy="2133081"/>
          </a:xfrm>
        </p:grpSpPr>
        <p:sp>
          <p:nvSpPr>
            <p:cNvPr id="39" name="Rectangle 38"/>
            <p:cNvSpPr/>
            <p:nvPr/>
          </p:nvSpPr>
          <p:spPr>
            <a:xfrm>
              <a:off x="3935752" y="223889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882539" y="3174355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94709" y="317435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Arrow Connector 41"/>
            <p:cNvCxnSpPr>
              <a:stCxn id="39" idx="3"/>
              <a:endCxn id="45" idx="1"/>
            </p:cNvCxnSpPr>
            <p:nvPr/>
          </p:nvCxnSpPr>
          <p:spPr>
            <a:xfrm>
              <a:off x="5554159" y="2837706"/>
              <a:ext cx="879617" cy="1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41" idx="3"/>
              <a:endCxn id="39" idx="1"/>
            </p:cNvCxnSpPr>
            <p:nvPr/>
          </p:nvCxnSpPr>
          <p:spPr>
            <a:xfrm flipV="1">
              <a:off x="3013116" y="2837706"/>
              <a:ext cx="922636" cy="935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828957" y="3373054"/>
              <a:ext cx="391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433776" y="2255224"/>
              <a:ext cx="1618407" cy="11976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baseline="300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nd</a:t>
              </a: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Mediator/</a:t>
              </a:r>
              <a:b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Intermediary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Straight Arrow Connector 45"/>
            <p:cNvCxnSpPr>
              <a:stCxn id="45" idx="3"/>
              <a:endCxn id="40" idx="1"/>
            </p:cNvCxnSpPr>
            <p:nvPr/>
          </p:nvCxnSpPr>
          <p:spPr>
            <a:xfrm>
              <a:off x="8052183" y="2854035"/>
              <a:ext cx="830356" cy="9191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1" idx="3"/>
              <a:endCxn id="40" idx="1"/>
            </p:cNvCxnSpPr>
            <p:nvPr/>
          </p:nvCxnSpPr>
          <p:spPr>
            <a:xfrm>
              <a:off x="3013116" y="3773165"/>
              <a:ext cx="5869423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17321" y="2995953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314516" y="2930641"/>
              <a:ext cx="464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35248" y="2487069"/>
              <a:ext cx="521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3188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Definition of Racism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AA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9" y="26728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19429" y="2698272"/>
            <a:ext cx="311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22828" y="3866672"/>
            <a:ext cx="391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8624" y="1976735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Systemic Definition of Racism</a:t>
            </a:r>
          </a:p>
        </p:txBody>
      </p:sp>
      <p:sp>
        <p:nvSpPr>
          <p:cNvPr id="6" name="Rectangle 5"/>
          <p:cNvSpPr/>
          <p:nvPr/>
        </p:nvSpPr>
        <p:spPr>
          <a:xfrm>
            <a:off x="888253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for AA Policies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4709" y="3174356"/>
            <a:ext cx="1618407" cy="11976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Affiliation</a:t>
            </a:r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6757031" y="2575544"/>
            <a:ext cx="2125508" cy="1197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3013116" y="2575546"/>
            <a:ext cx="2125508" cy="1197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1"/>
          </p:cNvCxnSpPr>
          <p:nvPr/>
        </p:nvCxnSpPr>
        <p:spPr>
          <a:xfrm>
            <a:off x="3013117" y="3773166"/>
            <a:ext cx="586942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577024" y="2672872"/>
            <a:ext cx="130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0.722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16731" y="2698274"/>
            <a:ext cx="1224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0.257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81970" y="3866672"/>
            <a:ext cx="133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= 0.051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169"/>
              </p:ext>
            </p:extLst>
          </p:nvPr>
        </p:nvGraphicFramePr>
        <p:xfrm>
          <a:off x="5099961" y="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75048"/>
              </p:ext>
            </p:extLst>
          </p:nvPr>
        </p:nvGraphicFramePr>
        <p:xfrm>
          <a:off x="845463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234546"/>
              </p:ext>
            </p:extLst>
          </p:nvPr>
        </p:nvGraphicFramePr>
        <p:xfrm>
          <a:off x="367573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80417"/>
              </p:ext>
            </p:extLst>
          </p:nvPr>
        </p:nvGraphicFramePr>
        <p:xfrm>
          <a:off x="6489671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317686"/>
              </p:ext>
            </p:extLst>
          </p:nvPr>
        </p:nvGraphicFramePr>
        <p:xfrm>
          <a:off x="10487365" y="45720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59729" y="9178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68022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086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78917" y="5485465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46737" y="5495262"/>
            <a:ext cx="111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41177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98621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04469" y="5218265"/>
            <a:ext cx="300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44644" y="5095155"/>
            <a:ext cx="662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2"/>
            <a:endCxn id="3" idx="0"/>
          </p:cNvCxnSpPr>
          <p:nvPr/>
        </p:nvCxnSpPr>
        <p:spPr>
          <a:xfrm flipH="1">
            <a:off x="1668423" y="2194560"/>
            <a:ext cx="4254498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2"/>
            <a:endCxn id="4" idx="0"/>
          </p:cNvCxnSpPr>
          <p:nvPr/>
        </p:nvCxnSpPr>
        <p:spPr>
          <a:xfrm flipH="1">
            <a:off x="4498695" y="2194560"/>
            <a:ext cx="1424226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" idx="2"/>
            <a:endCxn id="5" idx="0"/>
          </p:cNvCxnSpPr>
          <p:nvPr/>
        </p:nvCxnSpPr>
        <p:spPr>
          <a:xfrm>
            <a:off x="5922921" y="2194560"/>
            <a:ext cx="1389710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" idx="2"/>
            <a:endCxn id="6" idx="0"/>
          </p:cNvCxnSpPr>
          <p:nvPr/>
        </p:nvCxnSpPr>
        <p:spPr>
          <a:xfrm>
            <a:off x="5922921" y="2194560"/>
            <a:ext cx="5387404" cy="23774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07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98587"/>
              </p:ext>
            </p:extLst>
          </p:nvPr>
        </p:nvGraphicFramePr>
        <p:xfrm>
          <a:off x="1471265" y="2073731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81735"/>
              </p:ext>
            </p:extLst>
          </p:nvPr>
        </p:nvGraphicFramePr>
        <p:xfrm>
          <a:off x="7924800" y="3886200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673848"/>
              </p:ext>
            </p:extLst>
          </p:nvPr>
        </p:nvGraphicFramePr>
        <p:xfrm>
          <a:off x="7924800" y="674513"/>
          <a:ext cx="1645920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640"/>
                <a:gridCol w="548640"/>
                <a:gridCol w="5486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i=1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i=2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i=3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i=4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800" i="0" baseline="-25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i=5</a:t>
                      </a:r>
                      <a:endParaRPr lang="en-US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18458" y="2975219"/>
            <a:ext cx="93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75773" y="1603714"/>
            <a:ext cx="13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4200" y="4801744"/>
            <a:ext cx="13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Data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2" idx="3"/>
            <a:endCxn id="3" idx="1"/>
          </p:cNvCxnSpPr>
          <p:nvPr/>
        </p:nvCxnSpPr>
        <p:spPr>
          <a:xfrm>
            <a:off x="3117185" y="3171011"/>
            <a:ext cx="4807615" cy="18124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3"/>
            <a:endCxn id="4" idx="1"/>
          </p:cNvCxnSpPr>
          <p:nvPr/>
        </p:nvCxnSpPr>
        <p:spPr>
          <a:xfrm flipV="1">
            <a:off x="3117185" y="1771793"/>
            <a:ext cx="4807615" cy="13992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488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496</Words>
  <Application>Microsoft Office PowerPoint</Application>
  <PresentationFormat>Custom</PresentationFormat>
  <Paragraphs>382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kylelang</cp:lastModifiedBy>
  <cp:revision>31</cp:revision>
  <dcterms:created xsi:type="dcterms:W3CDTF">2016-02-08T05:14:57Z</dcterms:created>
  <dcterms:modified xsi:type="dcterms:W3CDTF">2016-02-22T07:17:01Z</dcterms:modified>
</cp:coreProperties>
</file>