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3086026" y="1398227"/>
            <a:ext cx="3911752" cy="3850049"/>
            <a:chOff x="690313" y="663955"/>
            <a:chExt cx="2328424" cy="2291695"/>
          </a:xfrm>
        </p:grpSpPr>
        <p:sp>
          <p:nvSpPr>
            <p:cNvPr id="4" name="Rectangle 3"/>
            <p:cNvSpPr/>
            <p:nvPr/>
          </p:nvSpPr>
          <p:spPr>
            <a:xfrm>
              <a:off x="690313" y="2269245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11624" y="226985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32936" y="2269242"/>
              <a:ext cx="685801" cy="6858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meritP3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98823" y="663955"/>
              <a:ext cx="914400" cy="9143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1033213" y="1578354"/>
              <a:ext cx="822811" cy="690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 flipH="1">
              <a:off x="1854524" y="1578354"/>
              <a:ext cx="1499" cy="6914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1856024" y="1578354"/>
              <a:ext cx="819813" cy="6908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8174503" y="100738"/>
            <a:ext cx="3911744" cy="3861708"/>
            <a:chOff x="3317094" y="3478244"/>
            <a:chExt cx="2328418" cy="2298636"/>
          </a:xfrm>
        </p:grpSpPr>
        <p:sp>
          <p:nvSpPr>
            <p:cNvPr id="31" name="Rectangle 30"/>
            <p:cNvSpPr/>
            <p:nvPr/>
          </p:nvSpPr>
          <p:spPr>
            <a:xfrm>
              <a:off x="3317094" y="5090477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38403" y="5091080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959712" y="5090476"/>
              <a:ext cx="6858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policyP3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016053" y="3478244"/>
              <a:ext cx="914400" cy="9144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Support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>
              <a:stCxn id="34" idx="4"/>
              <a:endCxn id="31" idx="0"/>
            </p:cNvCxnSpPr>
            <p:nvPr/>
          </p:nvCxnSpPr>
          <p:spPr>
            <a:xfrm flipH="1">
              <a:off x="3659994" y="4392644"/>
              <a:ext cx="813259" cy="697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4"/>
              <a:endCxn id="32" idx="0"/>
            </p:cNvCxnSpPr>
            <p:nvPr/>
          </p:nvCxnSpPr>
          <p:spPr>
            <a:xfrm>
              <a:off x="4473253" y="4392644"/>
              <a:ext cx="8050" cy="6984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4"/>
              <a:endCxn id="33" idx="0"/>
            </p:cNvCxnSpPr>
            <p:nvPr/>
          </p:nvCxnSpPr>
          <p:spPr>
            <a:xfrm>
              <a:off x="4473253" y="4392644"/>
              <a:ext cx="829359" cy="6978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>
            <a:spLocks noChangeAspect="1"/>
          </p:cNvSpPr>
          <p:nvPr/>
        </p:nvSpPr>
        <p:spPr>
          <a:xfrm>
            <a:off x="54283" y="183034"/>
            <a:ext cx="13716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55" idx="3"/>
            <a:endCxn id="34" idx="2"/>
          </p:cNvCxnSpPr>
          <p:nvPr/>
        </p:nvCxnSpPr>
        <p:spPr>
          <a:xfrm>
            <a:off x="1425883" y="868834"/>
            <a:ext cx="79228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7" idx="2"/>
          </p:cNvCxnSpPr>
          <p:nvPr/>
        </p:nvCxnSpPr>
        <p:spPr>
          <a:xfrm>
            <a:off x="1425883" y="868834"/>
            <a:ext cx="28504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6"/>
            <a:endCxn id="34" idx="2"/>
          </p:cNvCxnSpPr>
          <p:nvPr/>
        </p:nvCxnSpPr>
        <p:spPr>
          <a:xfrm flipV="1">
            <a:off x="5812515" y="868834"/>
            <a:ext cx="3536240" cy="1297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3337031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cxnSpLocks noChangeAspect="1"/>
            <a:stCxn id="59" idx="0"/>
            <a:endCxn id="4" idx="2"/>
          </p:cNvCxnSpPr>
          <p:nvPr/>
        </p:nvCxnSpPr>
        <p:spPr>
          <a:xfrm flipV="1">
            <a:off x="3657071" y="5247259"/>
            <a:ext cx="5027" cy="385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>
            <a:spLocks noChangeAspect="1"/>
          </p:cNvSpPr>
          <p:nvPr/>
        </p:nvSpPr>
        <p:spPr>
          <a:xfrm>
            <a:off x="6101665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Arrow Connector 66"/>
          <p:cNvCxnSpPr>
            <a:cxnSpLocks noChangeAspect="1"/>
            <a:stCxn id="66" idx="0"/>
            <a:endCxn id="6" idx="2"/>
          </p:cNvCxnSpPr>
          <p:nvPr/>
        </p:nvCxnSpPr>
        <p:spPr>
          <a:xfrm flipV="1">
            <a:off x="6421705" y="5247256"/>
            <a:ext cx="0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4724378" y="5632794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cxnSpLocks noChangeAspect="1"/>
            <a:stCxn id="68" idx="0"/>
            <a:endCxn id="5" idx="2"/>
          </p:cNvCxnSpPr>
          <p:nvPr/>
        </p:nvCxnSpPr>
        <p:spPr>
          <a:xfrm flipH="1" flipV="1">
            <a:off x="5041900" y="5248276"/>
            <a:ext cx="2518" cy="384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>
            <a:spLocks noChangeAspect="1"/>
          </p:cNvSpPr>
          <p:nvPr/>
        </p:nvSpPr>
        <p:spPr>
          <a:xfrm>
            <a:off x="843053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>
            <a:cxnSpLocks noChangeAspect="1"/>
            <a:stCxn id="70" idx="0"/>
            <a:endCxn id="31" idx="2"/>
          </p:cNvCxnSpPr>
          <p:nvPr/>
        </p:nvCxnSpPr>
        <p:spPr>
          <a:xfrm flipV="1">
            <a:off x="8750570" y="3961433"/>
            <a:ext cx="6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9810335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/>
          <p:cNvCxnSpPr>
            <a:cxnSpLocks noChangeAspect="1"/>
            <a:stCxn id="73" idx="0"/>
            <a:endCxn id="32" idx="2"/>
          </p:cNvCxnSpPr>
          <p:nvPr/>
        </p:nvCxnSpPr>
        <p:spPr>
          <a:xfrm flipV="1">
            <a:off x="10130375" y="3962446"/>
            <a:ext cx="1" cy="38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>
            <a:spLocks noChangeAspect="1"/>
          </p:cNvSpPr>
          <p:nvPr/>
        </p:nvSpPr>
        <p:spPr>
          <a:xfrm>
            <a:off x="11190140" y="4345480"/>
            <a:ext cx="640080" cy="64008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/>
          <p:cNvCxnSpPr>
            <a:cxnSpLocks noChangeAspect="1"/>
            <a:stCxn id="75" idx="0"/>
            <a:endCxn id="33" idx="2"/>
          </p:cNvCxnSpPr>
          <p:nvPr/>
        </p:nvCxnSpPr>
        <p:spPr>
          <a:xfrm flipH="1" flipV="1">
            <a:off x="11510175" y="3961431"/>
            <a:ext cx="5" cy="384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>
            <a:spLocks noChangeAspect="1"/>
          </p:cNvSpPr>
          <p:nvPr/>
        </p:nvSpPr>
        <p:spPr>
          <a:xfrm>
            <a:off x="6546367" y="2208960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/>
          <p:cNvCxnSpPr>
            <a:stCxn id="86" idx="2"/>
            <a:endCxn id="7" idx="6"/>
          </p:cNvCxnSpPr>
          <p:nvPr/>
        </p:nvCxnSpPr>
        <p:spPr>
          <a:xfrm flipH="1" flipV="1">
            <a:off x="5812515" y="2166322"/>
            <a:ext cx="733852" cy="38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1464792" y="909981"/>
            <a:ext cx="685800" cy="685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92" idx="2"/>
            <a:endCxn id="34" idx="6"/>
          </p:cNvCxnSpPr>
          <p:nvPr/>
        </p:nvCxnSpPr>
        <p:spPr>
          <a:xfrm flipH="1" flipV="1">
            <a:off x="10884948" y="868834"/>
            <a:ext cx="579844" cy="38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0710" y="146389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1507" y="399129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04562" y="1462204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57325" y="295328"/>
            <a:ext cx="9065132" cy="6181672"/>
            <a:chOff x="0" y="676328"/>
            <a:chExt cx="9065132" cy="6181672"/>
          </a:xfrm>
        </p:grpSpPr>
        <p:sp>
          <p:nvSpPr>
            <p:cNvPr id="7" name="Oval 6"/>
            <p:cNvSpPr/>
            <p:nvPr/>
          </p:nvSpPr>
          <p:spPr>
            <a:xfrm>
              <a:off x="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564510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VIC_1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129021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VIC_2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693532" y="5486400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VIC_3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19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TDV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56451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TDV_1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129020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TDV_2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690862" y="676328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TDV_3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56451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SC_1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129020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SC_2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690862" y="3081364"/>
              <a:ext cx="1371600" cy="13716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SC_3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Curved Connector 42"/>
          <p:cNvCxnSpPr>
            <a:stCxn id="37" idx="2"/>
            <a:endCxn id="82" idx="2"/>
          </p:cNvCxnSpPr>
          <p:nvPr/>
        </p:nvCxnSpPr>
        <p:spPr>
          <a:xfrm rot="10800000" flipH="1">
            <a:off x="1457325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7" idx="2"/>
            <a:endCxn id="37" idx="2"/>
          </p:cNvCxnSpPr>
          <p:nvPr/>
        </p:nvCxnSpPr>
        <p:spPr>
          <a:xfrm rot="10800000">
            <a:off x="1457325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0800000" flipH="1">
            <a:off x="4009550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0800000">
            <a:off x="4009550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/>
          <p:nvPr/>
        </p:nvCxnSpPr>
        <p:spPr>
          <a:xfrm rot="10800000" flipH="1">
            <a:off x="6583677" y="938292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10800000">
            <a:off x="6583677" y="3343328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H="1">
            <a:off x="9135487" y="981128"/>
            <a:ext cx="8190" cy="2405036"/>
          </a:xfrm>
          <a:prstGeom prst="curvedConnector3">
            <a:avLst>
              <a:gd name="adj1" fmla="val -279120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10800000">
            <a:off x="9135487" y="3386164"/>
            <a:ext cx="12700" cy="2405036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2" idx="6"/>
            <a:endCxn id="83" idx="2"/>
          </p:cNvCxnSpPr>
          <p:nvPr/>
        </p:nvCxnSpPr>
        <p:spPr>
          <a:xfrm>
            <a:off x="2837115" y="981128"/>
            <a:ext cx="11847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3" idx="6"/>
            <a:endCxn id="84" idx="2"/>
          </p:cNvCxnSpPr>
          <p:nvPr/>
        </p:nvCxnSpPr>
        <p:spPr>
          <a:xfrm>
            <a:off x="5393435" y="981128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4" idx="6"/>
            <a:endCxn id="85" idx="2"/>
          </p:cNvCxnSpPr>
          <p:nvPr/>
        </p:nvCxnSpPr>
        <p:spPr>
          <a:xfrm>
            <a:off x="7957945" y="981128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6"/>
            <a:endCxn id="38" idx="2"/>
          </p:cNvCxnSpPr>
          <p:nvPr/>
        </p:nvCxnSpPr>
        <p:spPr>
          <a:xfrm>
            <a:off x="282892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7"/>
            <a:endCxn id="38" idx="3"/>
          </p:cNvCxnSpPr>
          <p:nvPr/>
        </p:nvCxnSpPr>
        <p:spPr>
          <a:xfrm flipV="1">
            <a:off x="2628059" y="3871098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6"/>
            <a:endCxn id="50" idx="2"/>
          </p:cNvCxnSpPr>
          <p:nvPr/>
        </p:nvCxnSpPr>
        <p:spPr>
          <a:xfrm>
            <a:off x="7957946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4" idx="6"/>
            <a:endCxn id="42" idx="2"/>
          </p:cNvCxnSpPr>
          <p:nvPr/>
        </p:nvCxnSpPr>
        <p:spPr>
          <a:xfrm>
            <a:off x="5393435" y="5791200"/>
            <a:ext cx="11929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" idx="6"/>
            <a:endCxn id="34" idx="2"/>
          </p:cNvCxnSpPr>
          <p:nvPr/>
        </p:nvCxnSpPr>
        <p:spPr>
          <a:xfrm>
            <a:off x="2828925" y="5791200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9" idx="6"/>
            <a:endCxn id="40" idx="2"/>
          </p:cNvCxnSpPr>
          <p:nvPr/>
        </p:nvCxnSpPr>
        <p:spPr>
          <a:xfrm>
            <a:off x="7957945" y="3386164"/>
            <a:ext cx="11902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8" idx="6"/>
            <a:endCxn id="39" idx="2"/>
          </p:cNvCxnSpPr>
          <p:nvPr/>
        </p:nvCxnSpPr>
        <p:spPr>
          <a:xfrm>
            <a:off x="5393435" y="3386164"/>
            <a:ext cx="119291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7" idx="6"/>
            <a:endCxn id="83" idx="2"/>
          </p:cNvCxnSpPr>
          <p:nvPr/>
        </p:nvCxnSpPr>
        <p:spPr>
          <a:xfrm flipV="1">
            <a:off x="2828925" y="981128"/>
            <a:ext cx="1192910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4" idx="7"/>
            <a:endCxn id="39" idx="3"/>
          </p:cNvCxnSpPr>
          <p:nvPr/>
        </p:nvCxnSpPr>
        <p:spPr>
          <a:xfrm flipV="1">
            <a:off x="5192569" y="3871098"/>
            <a:ext cx="1594642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38" idx="7"/>
            <a:endCxn id="84" idx="3"/>
          </p:cNvCxnSpPr>
          <p:nvPr/>
        </p:nvCxnSpPr>
        <p:spPr>
          <a:xfrm flipV="1">
            <a:off x="5192569" y="1466062"/>
            <a:ext cx="1594642" cy="1435168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39" idx="7"/>
            <a:endCxn id="85" idx="3"/>
          </p:cNvCxnSpPr>
          <p:nvPr/>
        </p:nvCxnSpPr>
        <p:spPr>
          <a:xfrm flipV="1">
            <a:off x="7757079" y="1466062"/>
            <a:ext cx="1591974" cy="143516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6"/>
            <a:endCxn id="40" idx="2"/>
          </p:cNvCxnSpPr>
          <p:nvPr/>
        </p:nvCxnSpPr>
        <p:spPr>
          <a:xfrm flipV="1">
            <a:off x="7957946" y="3386164"/>
            <a:ext cx="1190241" cy="24050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0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13</cp:revision>
  <dcterms:created xsi:type="dcterms:W3CDTF">2016-02-19T22:07:14Z</dcterms:created>
  <dcterms:modified xsi:type="dcterms:W3CDTF">2016-02-29T17:43:59Z</dcterms:modified>
</cp:coreProperties>
</file>