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8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6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3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2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7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3/6/16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5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3/6/16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6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3/6/16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4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6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2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CD5F5-4155-44D4-A72E-53ABAAE98340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3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0240" y="849664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90240" y="2730851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90240" y="4612037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38390" y="849664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8390" y="2730851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38390" y="4612039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>
            <a:stCxn id="4" idx="3"/>
            <a:endCxn id="7" idx="1"/>
          </p:cNvCxnSpPr>
          <p:nvPr/>
        </p:nvCxnSpPr>
        <p:spPr>
          <a:xfrm>
            <a:off x="4090440" y="1421164"/>
            <a:ext cx="2647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8" idx="1"/>
          </p:cNvCxnSpPr>
          <p:nvPr/>
        </p:nvCxnSpPr>
        <p:spPr>
          <a:xfrm>
            <a:off x="4090440" y="3302351"/>
            <a:ext cx="2647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9" idx="1"/>
          </p:cNvCxnSpPr>
          <p:nvPr/>
        </p:nvCxnSpPr>
        <p:spPr>
          <a:xfrm>
            <a:off x="4090440" y="5183537"/>
            <a:ext cx="2647950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662440" y="1712732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667750" y="3599146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662440" y="5480333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>
            <a:stCxn id="26" idx="1"/>
            <a:endCxn id="7" idx="3"/>
          </p:cNvCxnSpPr>
          <p:nvPr/>
        </p:nvCxnSpPr>
        <p:spPr>
          <a:xfrm flipH="1" flipV="1">
            <a:off x="8338590" y="1421164"/>
            <a:ext cx="424283" cy="392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1"/>
            <a:endCxn id="8" idx="3"/>
          </p:cNvCxnSpPr>
          <p:nvPr/>
        </p:nvCxnSpPr>
        <p:spPr>
          <a:xfrm flipH="1" flipV="1">
            <a:off x="8338590" y="3302351"/>
            <a:ext cx="429593" cy="3972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1"/>
            <a:endCxn id="9" idx="3"/>
          </p:cNvCxnSpPr>
          <p:nvPr/>
        </p:nvCxnSpPr>
        <p:spPr>
          <a:xfrm flipH="1" flipV="1">
            <a:off x="8338590" y="5183539"/>
            <a:ext cx="424283" cy="3972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26" idx="6"/>
            <a:endCxn id="27" idx="6"/>
          </p:cNvCxnSpPr>
          <p:nvPr/>
        </p:nvCxnSpPr>
        <p:spPr>
          <a:xfrm>
            <a:off x="9348240" y="2055632"/>
            <a:ext cx="5310" cy="1886414"/>
          </a:xfrm>
          <a:prstGeom prst="curvedConnector3">
            <a:avLst>
              <a:gd name="adj1" fmla="val 440508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27" idx="6"/>
            <a:endCxn id="28" idx="6"/>
          </p:cNvCxnSpPr>
          <p:nvPr/>
        </p:nvCxnSpPr>
        <p:spPr>
          <a:xfrm flipH="1">
            <a:off x="9348240" y="3942046"/>
            <a:ext cx="5310" cy="1881187"/>
          </a:xfrm>
          <a:prstGeom prst="curvedConnector3">
            <a:avLst>
              <a:gd name="adj1" fmla="val -430508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26" idx="6"/>
            <a:endCxn id="28" idx="6"/>
          </p:cNvCxnSpPr>
          <p:nvPr/>
        </p:nvCxnSpPr>
        <p:spPr>
          <a:xfrm>
            <a:off x="9348240" y="2055632"/>
            <a:ext cx="12700" cy="3767601"/>
          </a:xfrm>
          <a:prstGeom prst="curvedConnector3">
            <a:avLst>
              <a:gd name="adj1" fmla="val 4425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70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365" y="849664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2365" y="2730851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365" y="4612037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90515" y="849664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90515" y="2730851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90515" y="4612039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38665" y="849664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8665" y="2730851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38665" y="4612039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>
            <a:stCxn id="4" idx="3"/>
            <a:endCxn id="7" idx="1"/>
          </p:cNvCxnSpPr>
          <p:nvPr/>
        </p:nvCxnSpPr>
        <p:spPr>
          <a:xfrm>
            <a:off x="2042565" y="1421164"/>
            <a:ext cx="2647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0" idx="1"/>
          </p:cNvCxnSpPr>
          <p:nvPr/>
        </p:nvCxnSpPr>
        <p:spPr>
          <a:xfrm>
            <a:off x="6290715" y="1421164"/>
            <a:ext cx="2647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8" idx="1"/>
          </p:cNvCxnSpPr>
          <p:nvPr/>
        </p:nvCxnSpPr>
        <p:spPr>
          <a:xfrm>
            <a:off x="2042565" y="3302351"/>
            <a:ext cx="2647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1" idx="1"/>
          </p:cNvCxnSpPr>
          <p:nvPr/>
        </p:nvCxnSpPr>
        <p:spPr>
          <a:xfrm>
            <a:off x="6290715" y="3302351"/>
            <a:ext cx="2647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9" idx="1"/>
          </p:cNvCxnSpPr>
          <p:nvPr/>
        </p:nvCxnSpPr>
        <p:spPr>
          <a:xfrm>
            <a:off x="2042565" y="5183537"/>
            <a:ext cx="2647950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2" idx="1"/>
          </p:cNvCxnSpPr>
          <p:nvPr/>
        </p:nvCxnSpPr>
        <p:spPr>
          <a:xfrm>
            <a:off x="6290715" y="5183539"/>
            <a:ext cx="2647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614565" y="1712732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19875" y="3599146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614565" y="5480333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>
            <a:stCxn id="26" idx="1"/>
            <a:endCxn id="7" idx="3"/>
          </p:cNvCxnSpPr>
          <p:nvPr/>
        </p:nvCxnSpPr>
        <p:spPr>
          <a:xfrm flipH="1" flipV="1">
            <a:off x="6290715" y="1421164"/>
            <a:ext cx="424283" cy="392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1"/>
            <a:endCxn id="8" idx="3"/>
          </p:cNvCxnSpPr>
          <p:nvPr/>
        </p:nvCxnSpPr>
        <p:spPr>
          <a:xfrm flipH="1" flipV="1">
            <a:off x="6290715" y="3302351"/>
            <a:ext cx="429593" cy="3972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1"/>
            <a:endCxn id="9" idx="3"/>
          </p:cNvCxnSpPr>
          <p:nvPr/>
        </p:nvCxnSpPr>
        <p:spPr>
          <a:xfrm flipH="1" flipV="1">
            <a:off x="6290715" y="5183539"/>
            <a:ext cx="424283" cy="3972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0872240" y="1722257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877550" y="3608671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0872240" y="5489858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/>
          <p:cNvCxnSpPr>
            <a:stCxn id="39" idx="1"/>
            <a:endCxn id="10" idx="3"/>
          </p:cNvCxnSpPr>
          <p:nvPr/>
        </p:nvCxnSpPr>
        <p:spPr>
          <a:xfrm flipH="1" flipV="1">
            <a:off x="10538865" y="1421164"/>
            <a:ext cx="433808" cy="401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  <a:endCxn id="11" idx="3"/>
          </p:cNvCxnSpPr>
          <p:nvPr/>
        </p:nvCxnSpPr>
        <p:spPr>
          <a:xfrm flipH="1" flipV="1">
            <a:off x="10538865" y="3302351"/>
            <a:ext cx="439118" cy="406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1"/>
            <a:endCxn id="12" idx="3"/>
          </p:cNvCxnSpPr>
          <p:nvPr/>
        </p:nvCxnSpPr>
        <p:spPr>
          <a:xfrm flipH="1" flipV="1">
            <a:off x="10538865" y="5183539"/>
            <a:ext cx="433808" cy="4067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26" idx="6"/>
            <a:endCxn id="27" idx="6"/>
          </p:cNvCxnSpPr>
          <p:nvPr/>
        </p:nvCxnSpPr>
        <p:spPr>
          <a:xfrm>
            <a:off x="7300365" y="2055632"/>
            <a:ext cx="5310" cy="1886414"/>
          </a:xfrm>
          <a:prstGeom prst="curvedConnector3">
            <a:avLst>
              <a:gd name="adj1" fmla="val 440508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27" idx="6"/>
            <a:endCxn id="28" idx="6"/>
          </p:cNvCxnSpPr>
          <p:nvPr/>
        </p:nvCxnSpPr>
        <p:spPr>
          <a:xfrm flipH="1">
            <a:off x="7300365" y="3942046"/>
            <a:ext cx="5310" cy="1881187"/>
          </a:xfrm>
          <a:prstGeom prst="curvedConnector3">
            <a:avLst>
              <a:gd name="adj1" fmla="val -430508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26" idx="6"/>
            <a:endCxn id="28" idx="6"/>
          </p:cNvCxnSpPr>
          <p:nvPr/>
        </p:nvCxnSpPr>
        <p:spPr>
          <a:xfrm>
            <a:off x="7300365" y="2055632"/>
            <a:ext cx="12700" cy="3767601"/>
          </a:xfrm>
          <a:prstGeom prst="curvedConnector3">
            <a:avLst>
              <a:gd name="adj1" fmla="val 4425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9" idx="6"/>
            <a:endCxn id="40" idx="6"/>
          </p:cNvCxnSpPr>
          <p:nvPr/>
        </p:nvCxnSpPr>
        <p:spPr>
          <a:xfrm>
            <a:off x="11558040" y="2065157"/>
            <a:ext cx="5310" cy="1886414"/>
          </a:xfrm>
          <a:prstGeom prst="curvedConnector3">
            <a:avLst>
              <a:gd name="adj1" fmla="val 440508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0" idx="6"/>
            <a:endCxn id="41" idx="6"/>
          </p:cNvCxnSpPr>
          <p:nvPr/>
        </p:nvCxnSpPr>
        <p:spPr>
          <a:xfrm flipH="1">
            <a:off x="11558040" y="3951571"/>
            <a:ext cx="5310" cy="1881187"/>
          </a:xfrm>
          <a:prstGeom prst="curvedConnector3">
            <a:avLst>
              <a:gd name="adj1" fmla="val -430508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39" idx="6"/>
            <a:endCxn id="41" idx="6"/>
          </p:cNvCxnSpPr>
          <p:nvPr/>
        </p:nvCxnSpPr>
        <p:spPr>
          <a:xfrm>
            <a:off x="11558040" y="2065157"/>
            <a:ext cx="12700" cy="3767601"/>
          </a:xfrm>
          <a:prstGeom prst="curvedConnector3">
            <a:avLst>
              <a:gd name="adj1" fmla="val 3825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83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365" y="849664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2365" y="2730851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365" y="4612037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7" name="Rectangle 6"/>
          <p:cNvSpPr/>
          <p:nvPr/>
        </p:nvSpPr>
        <p:spPr>
          <a:xfrm>
            <a:off x="4690515" y="849664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90515" y="2730851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38665" y="849664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8665" y="2730851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>
            <a:stCxn id="4" idx="3"/>
            <a:endCxn id="7" idx="1"/>
          </p:cNvCxnSpPr>
          <p:nvPr/>
        </p:nvCxnSpPr>
        <p:spPr>
          <a:xfrm>
            <a:off x="2042565" y="1421164"/>
            <a:ext cx="2647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0" idx="1"/>
          </p:cNvCxnSpPr>
          <p:nvPr/>
        </p:nvCxnSpPr>
        <p:spPr>
          <a:xfrm>
            <a:off x="6290715" y="1421164"/>
            <a:ext cx="2647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8" idx="1"/>
          </p:cNvCxnSpPr>
          <p:nvPr/>
        </p:nvCxnSpPr>
        <p:spPr>
          <a:xfrm>
            <a:off x="2042565" y="3302351"/>
            <a:ext cx="2647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1" idx="1"/>
          </p:cNvCxnSpPr>
          <p:nvPr/>
        </p:nvCxnSpPr>
        <p:spPr>
          <a:xfrm>
            <a:off x="6290715" y="3302351"/>
            <a:ext cx="2647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614565" y="1712732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19875" y="3599146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>
            <a:stCxn id="26" idx="1"/>
            <a:endCxn id="7" idx="3"/>
          </p:cNvCxnSpPr>
          <p:nvPr/>
        </p:nvCxnSpPr>
        <p:spPr>
          <a:xfrm flipH="1" flipV="1">
            <a:off x="6290715" y="1421164"/>
            <a:ext cx="424283" cy="392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1"/>
            <a:endCxn id="8" idx="3"/>
          </p:cNvCxnSpPr>
          <p:nvPr/>
        </p:nvCxnSpPr>
        <p:spPr>
          <a:xfrm flipH="1" flipV="1">
            <a:off x="6290715" y="3302351"/>
            <a:ext cx="429593" cy="3972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0872240" y="1722257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877550" y="3608671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/>
          <p:cNvCxnSpPr>
            <a:stCxn id="39" idx="1"/>
            <a:endCxn id="10" idx="3"/>
          </p:cNvCxnSpPr>
          <p:nvPr/>
        </p:nvCxnSpPr>
        <p:spPr>
          <a:xfrm flipH="1" flipV="1">
            <a:off x="10538865" y="1421164"/>
            <a:ext cx="433808" cy="401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  <a:endCxn id="11" idx="3"/>
          </p:cNvCxnSpPr>
          <p:nvPr/>
        </p:nvCxnSpPr>
        <p:spPr>
          <a:xfrm flipH="1" flipV="1">
            <a:off x="10538865" y="3302351"/>
            <a:ext cx="439118" cy="406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26" idx="6"/>
            <a:endCxn id="27" idx="6"/>
          </p:cNvCxnSpPr>
          <p:nvPr/>
        </p:nvCxnSpPr>
        <p:spPr>
          <a:xfrm>
            <a:off x="7300365" y="2055632"/>
            <a:ext cx="5310" cy="1886414"/>
          </a:xfrm>
          <a:prstGeom prst="curvedConnector3">
            <a:avLst>
              <a:gd name="adj1" fmla="val 440508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9" idx="6"/>
            <a:endCxn id="40" idx="6"/>
          </p:cNvCxnSpPr>
          <p:nvPr/>
        </p:nvCxnSpPr>
        <p:spPr>
          <a:xfrm>
            <a:off x="11558040" y="2065157"/>
            <a:ext cx="5310" cy="1886414"/>
          </a:xfrm>
          <a:prstGeom prst="curvedConnector3">
            <a:avLst>
              <a:gd name="adj1" fmla="val 440508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46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0240" y="849664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90240" y="2730851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90240" y="4612037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38390" y="849664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8390" y="2730851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38390" y="4612039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>
            <a:stCxn id="4" idx="3"/>
            <a:endCxn id="7" idx="1"/>
          </p:cNvCxnSpPr>
          <p:nvPr/>
        </p:nvCxnSpPr>
        <p:spPr>
          <a:xfrm>
            <a:off x="4090440" y="1421164"/>
            <a:ext cx="2647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8" idx="1"/>
          </p:cNvCxnSpPr>
          <p:nvPr/>
        </p:nvCxnSpPr>
        <p:spPr>
          <a:xfrm>
            <a:off x="4090440" y="3302351"/>
            <a:ext cx="2647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9" idx="1"/>
          </p:cNvCxnSpPr>
          <p:nvPr/>
        </p:nvCxnSpPr>
        <p:spPr>
          <a:xfrm>
            <a:off x="4090440" y="5183537"/>
            <a:ext cx="2647950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662440" y="1712732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667750" y="3599146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662440" y="5480333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>
            <a:stCxn id="26" idx="1"/>
            <a:endCxn id="7" idx="3"/>
          </p:cNvCxnSpPr>
          <p:nvPr/>
        </p:nvCxnSpPr>
        <p:spPr>
          <a:xfrm flipH="1" flipV="1">
            <a:off x="8338590" y="1421164"/>
            <a:ext cx="424283" cy="392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1"/>
            <a:endCxn id="8" idx="3"/>
          </p:cNvCxnSpPr>
          <p:nvPr/>
        </p:nvCxnSpPr>
        <p:spPr>
          <a:xfrm flipH="1" flipV="1">
            <a:off x="8338590" y="3302351"/>
            <a:ext cx="429593" cy="3972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1"/>
            <a:endCxn id="9" idx="3"/>
          </p:cNvCxnSpPr>
          <p:nvPr/>
        </p:nvCxnSpPr>
        <p:spPr>
          <a:xfrm flipH="1" flipV="1">
            <a:off x="8338590" y="5183539"/>
            <a:ext cx="424283" cy="3972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26" idx="6"/>
            <a:endCxn id="27" idx="6"/>
          </p:cNvCxnSpPr>
          <p:nvPr/>
        </p:nvCxnSpPr>
        <p:spPr>
          <a:xfrm>
            <a:off x="9348240" y="2055632"/>
            <a:ext cx="5310" cy="1886414"/>
          </a:xfrm>
          <a:prstGeom prst="curvedConnector3">
            <a:avLst>
              <a:gd name="adj1" fmla="val 440508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27" idx="6"/>
            <a:endCxn id="28" idx="6"/>
          </p:cNvCxnSpPr>
          <p:nvPr/>
        </p:nvCxnSpPr>
        <p:spPr>
          <a:xfrm flipH="1">
            <a:off x="9348240" y="3942046"/>
            <a:ext cx="5310" cy="1881187"/>
          </a:xfrm>
          <a:prstGeom prst="curvedConnector3">
            <a:avLst>
              <a:gd name="adj1" fmla="val -430508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26" idx="6"/>
            <a:endCxn id="28" idx="6"/>
          </p:cNvCxnSpPr>
          <p:nvPr/>
        </p:nvCxnSpPr>
        <p:spPr>
          <a:xfrm>
            <a:off x="9348240" y="2055632"/>
            <a:ext cx="12700" cy="3767601"/>
          </a:xfrm>
          <a:prstGeom prst="curvedConnector3">
            <a:avLst>
              <a:gd name="adj1" fmla="val 4425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6" idx="3"/>
            <a:endCxn id="8" idx="1"/>
          </p:cNvCxnSpPr>
          <p:nvPr/>
        </p:nvCxnSpPr>
        <p:spPr>
          <a:xfrm flipV="1">
            <a:off x="4090440" y="3302351"/>
            <a:ext cx="2647950" cy="18811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 flipV="1">
            <a:off x="4090440" y="1421164"/>
            <a:ext cx="2647950" cy="188118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 flipV="1">
            <a:off x="4090440" y="1421164"/>
            <a:ext cx="2647950" cy="376237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95887" y="4284946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28740" y="2814173"/>
            <a:ext cx="40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33402" y="2135091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28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365" y="849664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2365" y="2730851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365" y="4612037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90515" y="849664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90515" y="2730851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90515" y="4612039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38665" y="849664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8665" y="2730851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38665" y="4612039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>
            <a:stCxn id="4" idx="3"/>
            <a:endCxn id="7" idx="1"/>
          </p:cNvCxnSpPr>
          <p:nvPr/>
        </p:nvCxnSpPr>
        <p:spPr>
          <a:xfrm>
            <a:off x="2042565" y="1421164"/>
            <a:ext cx="2647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0" idx="1"/>
          </p:cNvCxnSpPr>
          <p:nvPr/>
        </p:nvCxnSpPr>
        <p:spPr>
          <a:xfrm>
            <a:off x="6290715" y="1421164"/>
            <a:ext cx="2647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8" idx="1"/>
          </p:cNvCxnSpPr>
          <p:nvPr/>
        </p:nvCxnSpPr>
        <p:spPr>
          <a:xfrm>
            <a:off x="2042565" y="3302351"/>
            <a:ext cx="2647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1" idx="1"/>
          </p:cNvCxnSpPr>
          <p:nvPr/>
        </p:nvCxnSpPr>
        <p:spPr>
          <a:xfrm>
            <a:off x="6290715" y="3302351"/>
            <a:ext cx="2647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9" idx="1"/>
          </p:cNvCxnSpPr>
          <p:nvPr/>
        </p:nvCxnSpPr>
        <p:spPr>
          <a:xfrm>
            <a:off x="2042565" y="5183537"/>
            <a:ext cx="2647950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2" idx="1"/>
          </p:cNvCxnSpPr>
          <p:nvPr/>
        </p:nvCxnSpPr>
        <p:spPr>
          <a:xfrm>
            <a:off x="6290715" y="5183539"/>
            <a:ext cx="2647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614565" y="1712732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614565" y="5480333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>
            <a:stCxn id="26" idx="1"/>
            <a:endCxn id="7" idx="3"/>
          </p:cNvCxnSpPr>
          <p:nvPr/>
        </p:nvCxnSpPr>
        <p:spPr>
          <a:xfrm flipH="1" flipV="1">
            <a:off x="6290715" y="1421164"/>
            <a:ext cx="424283" cy="392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1"/>
            <a:endCxn id="8" idx="3"/>
          </p:cNvCxnSpPr>
          <p:nvPr/>
        </p:nvCxnSpPr>
        <p:spPr>
          <a:xfrm flipH="1" flipV="1">
            <a:off x="6290715" y="3302351"/>
            <a:ext cx="429593" cy="3972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1"/>
            <a:endCxn id="9" idx="3"/>
          </p:cNvCxnSpPr>
          <p:nvPr/>
        </p:nvCxnSpPr>
        <p:spPr>
          <a:xfrm flipH="1" flipV="1">
            <a:off x="6290715" y="5183539"/>
            <a:ext cx="424283" cy="3972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0872240" y="1722257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877550" y="3608671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0872240" y="5489858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/>
          <p:cNvCxnSpPr>
            <a:stCxn id="39" idx="1"/>
            <a:endCxn id="10" idx="3"/>
          </p:cNvCxnSpPr>
          <p:nvPr/>
        </p:nvCxnSpPr>
        <p:spPr>
          <a:xfrm flipH="1" flipV="1">
            <a:off x="10538865" y="1421164"/>
            <a:ext cx="433808" cy="401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  <a:endCxn id="11" idx="3"/>
          </p:cNvCxnSpPr>
          <p:nvPr/>
        </p:nvCxnSpPr>
        <p:spPr>
          <a:xfrm flipH="1" flipV="1">
            <a:off x="10538865" y="3302351"/>
            <a:ext cx="439118" cy="406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1"/>
            <a:endCxn id="12" idx="3"/>
          </p:cNvCxnSpPr>
          <p:nvPr/>
        </p:nvCxnSpPr>
        <p:spPr>
          <a:xfrm flipH="1" flipV="1">
            <a:off x="10538865" y="5183539"/>
            <a:ext cx="433808" cy="4067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26" idx="6"/>
            <a:endCxn id="27" idx="6"/>
          </p:cNvCxnSpPr>
          <p:nvPr/>
        </p:nvCxnSpPr>
        <p:spPr>
          <a:xfrm>
            <a:off x="7300365" y="2055632"/>
            <a:ext cx="5310" cy="1886414"/>
          </a:xfrm>
          <a:prstGeom prst="curvedConnector3">
            <a:avLst>
              <a:gd name="adj1" fmla="val 440508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27" idx="6"/>
            <a:endCxn id="28" idx="6"/>
          </p:cNvCxnSpPr>
          <p:nvPr/>
        </p:nvCxnSpPr>
        <p:spPr>
          <a:xfrm flipH="1">
            <a:off x="7300365" y="3942046"/>
            <a:ext cx="5310" cy="1881187"/>
          </a:xfrm>
          <a:prstGeom prst="curvedConnector3">
            <a:avLst>
              <a:gd name="adj1" fmla="val -430508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26" idx="6"/>
            <a:endCxn id="28" idx="6"/>
          </p:cNvCxnSpPr>
          <p:nvPr/>
        </p:nvCxnSpPr>
        <p:spPr>
          <a:xfrm>
            <a:off x="7300365" y="2055632"/>
            <a:ext cx="12700" cy="3767601"/>
          </a:xfrm>
          <a:prstGeom prst="curvedConnector3">
            <a:avLst>
              <a:gd name="adj1" fmla="val 4425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9" idx="6"/>
            <a:endCxn id="40" idx="6"/>
          </p:cNvCxnSpPr>
          <p:nvPr/>
        </p:nvCxnSpPr>
        <p:spPr>
          <a:xfrm>
            <a:off x="11558040" y="2065157"/>
            <a:ext cx="5310" cy="1886414"/>
          </a:xfrm>
          <a:prstGeom prst="curvedConnector3">
            <a:avLst>
              <a:gd name="adj1" fmla="val 440508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0" idx="6"/>
            <a:endCxn id="41" idx="6"/>
          </p:cNvCxnSpPr>
          <p:nvPr/>
        </p:nvCxnSpPr>
        <p:spPr>
          <a:xfrm flipH="1">
            <a:off x="11558040" y="3951571"/>
            <a:ext cx="5310" cy="1881187"/>
          </a:xfrm>
          <a:prstGeom prst="curvedConnector3">
            <a:avLst>
              <a:gd name="adj1" fmla="val -430508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39" idx="6"/>
            <a:endCxn id="41" idx="6"/>
          </p:cNvCxnSpPr>
          <p:nvPr/>
        </p:nvCxnSpPr>
        <p:spPr>
          <a:xfrm>
            <a:off x="11558040" y="2065157"/>
            <a:ext cx="12700" cy="3767601"/>
          </a:xfrm>
          <a:prstGeom prst="curvedConnector3">
            <a:avLst>
              <a:gd name="adj1" fmla="val 3825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6" idx="3"/>
            <a:endCxn id="8" idx="1"/>
          </p:cNvCxnSpPr>
          <p:nvPr/>
        </p:nvCxnSpPr>
        <p:spPr>
          <a:xfrm flipV="1">
            <a:off x="2042565" y="3302351"/>
            <a:ext cx="2647950" cy="18811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0" idx="1"/>
          </p:cNvCxnSpPr>
          <p:nvPr/>
        </p:nvCxnSpPr>
        <p:spPr>
          <a:xfrm flipV="1">
            <a:off x="6290715" y="1421164"/>
            <a:ext cx="2647950" cy="188118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1" idx="1"/>
          </p:cNvCxnSpPr>
          <p:nvPr/>
        </p:nvCxnSpPr>
        <p:spPr>
          <a:xfrm flipV="1">
            <a:off x="6290715" y="3302351"/>
            <a:ext cx="2647950" cy="18811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7" idx="1"/>
          </p:cNvCxnSpPr>
          <p:nvPr/>
        </p:nvCxnSpPr>
        <p:spPr>
          <a:xfrm flipV="1">
            <a:off x="2042565" y="1421164"/>
            <a:ext cx="2647950" cy="188118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7" idx="1"/>
          </p:cNvCxnSpPr>
          <p:nvPr/>
        </p:nvCxnSpPr>
        <p:spPr>
          <a:xfrm flipV="1">
            <a:off x="2042565" y="1421164"/>
            <a:ext cx="2647950" cy="376237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 flipV="1">
            <a:off x="6290715" y="1421164"/>
            <a:ext cx="2647950" cy="3762375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619875" y="3599146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66540" y="420718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29897" y="2799406"/>
            <a:ext cx="47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46440" y="1725672"/>
            <a:ext cx="46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89340" y="3925139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33240" y="281417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19824" y="2014890"/>
            <a:ext cx="4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23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365" y="849664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2365" y="2730851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365" y="4612037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90515" y="849664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90515" y="4612039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38665" y="849664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8665" y="2730851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38665" y="4612039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>
            <a:stCxn id="4" idx="3"/>
            <a:endCxn id="7" idx="1"/>
          </p:cNvCxnSpPr>
          <p:nvPr/>
        </p:nvCxnSpPr>
        <p:spPr>
          <a:xfrm>
            <a:off x="2042565" y="1421164"/>
            <a:ext cx="2647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0" idx="1"/>
          </p:cNvCxnSpPr>
          <p:nvPr/>
        </p:nvCxnSpPr>
        <p:spPr>
          <a:xfrm>
            <a:off x="6290715" y="1421164"/>
            <a:ext cx="2647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8" idx="1"/>
          </p:cNvCxnSpPr>
          <p:nvPr/>
        </p:nvCxnSpPr>
        <p:spPr>
          <a:xfrm>
            <a:off x="2042565" y="3302351"/>
            <a:ext cx="2647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1" idx="1"/>
          </p:cNvCxnSpPr>
          <p:nvPr/>
        </p:nvCxnSpPr>
        <p:spPr>
          <a:xfrm>
            <a:off x="6290715" y="3302351"/>
            <a:ext cx="2647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9" idx="1"/>
          </p:cNvCxnSpPr>
          <p:nvPr/>
        </p:nvCxnSpPr>
        <p:spPr>
          <a:xfrm>
            <a:off x="2042565" y="5183537"/>
            <a:ext cx="2647950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2" idx="1"/>
          </p:cNvCxnSpPr>
          <p:nvPr/>
        </p:nvCxnSpPr>
        <p:spPr>
          <a:xfrm>
            <a:off x="6290715" y="5183539"/>
            <a:ext cx="2647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614565" y="1712732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614565" y="5480333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>
            <a:stCxn id="26" idx="1"/>
            <a:endCxn id="7" idx="3"/>
          </p:cNvCxnSpPr>
          <p:nvPr/>
        </p:nvCxnSpPr>
        <p:spPr>
          <a:xfrm flipH="1" flipV="1">
            <a:off x="6290715" y="1421164"/>
            <a:ext cx="424283" cy="392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1"/>
            <a:endCxn id="8" idx="3"/>
          </p:cNvCxnSpPr>
          <p:nvPr/>
        </p:nvCxnSpPr>
        <p:spPr>
          <a:xfrm flipH="1" flipV="1">
            <a:off x="6290715" y="3302351"/>
            <a:ext cx="429593" cy="3972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1"/>
            <a:endCxn id="9" idx="3"/>
          </p:cNvCxnSpPr>
          <p:nvPr/>
        </p:nvCxnSpPr>
        <p:spPr>
          <a:xfrm flipH="1" flipV="1">
            <a:off x="6290715" y="5183539"/>
            <a:ext cx="424283" cy="3972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0872240" y="1722257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877550" y="3608671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0872240" y="5489858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/>
          <p:cNvCxnSpPr>
            <a:stCxn id="39" idx="1"/>
            <a:endCxn id="10" idx="3"/>
          </p:cNvCxnSpPr>
          <p:nvPr/>
        </p:nvCxnSpPr>
        <p:spPr>
          <a:xfrm flipH="1" flipV="1">
            <a:off x="10538865" y="1421164"/>
            <a:ext cx="433808" cy="401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  <a:endCxn id="11" idx="3"/>
          </p:cNvCxnSpPr>
          <p:nvPr/>
        </p:nvCxnSpPr>
        <p:spPr>
          <a:xfrm flipH="1" flipV="1">
            <a:off x="10538865" y="3302351"/>
            <a:ext cx="439118" cy="406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1"/>
            <a:endCxn id="12" idx="3"/>
          </p:cNvCxnSpPr>
          <p:nvPr/>
        </p:nvCxnSpPr>
        <p:spPr>
          <a:xfrm flipH="1" flipV="1">
            <a:off x="10538865" y="5183539"/>
            <a:ext cx="433808" cy="4067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26" idx="6"/>
            <a:endCxn id="27" idx="6"/>
          </p:cNvCxnSpPr>
          <p:nvPr/>
        </p:nvCxnSpPr>
        <p:spPr>
          <a:xfrm>
            <a:off x="7300365" y="2055632"/>
            <a:ext cx="5310" cy="1886414"/>
          </a:xfrm>
          <a:prstGeom prst="curvedConnector3">
            <a:avLst>
              <a:gd name="adj1" fmla="val 440508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27" idx="6"/>
            <a:endCxn id="28" idx="6"/>
          </p:cNvCxnSpPr>
          <p:nvPr/>
        </p:nvCxnSpPr>
        <p:spPr>
          <a:xfrm flipH="1">
            <a:off x="7300365" y="3942046"/>
            <a:ext cx="5310" cy="1881187"/>
          </a:xfrm>
          <a:prstGeom prst="curvedConnector3">
            <a:avLst>
              <a:gd name="adj1" fmla="val -430508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26" idx="6"/>
            <a:endCxn id="28" idx="6"/>
          </p:cNvCxnSpPr>
          <p:nvPr/>
        </p:nvCxnSpPr>
        <p:spPr>
          <a:xfrm>
            <a:off x="7300365" y="2055632"/>
            <a:ext cx="12700" cy="3767601"/>
          </a:xfrm>
          <a:prstGeom prst="curvedConnector3">
            <a:avLst>
              <a:gd name="adj1" fmla="val 4425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9" idx="6"/>
            <a:endCxn id="40" idx="6"/>
          </p:cNvCxnSpPr>
          <p:nvPr/>
        </p:nvCxnSpPr>
        <p:spPr>
          <a:xfrm>
            <a:off x="11558040" y="2065157"/>
            <a:ext cx="5310" cy="1886414"/>
          </a:xfrm>
          <a:prstGeom prst="curvedConnector3">
            <a:avLst>
              <a:gd name="adj1" fmla="val 440508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0" idx="6"/>
            <a:endCxn id="41" idx="6"/>
          </p:cNvCxnSpPr>
          <p:nvPr/>
        </p:nvCxnSpPr>
        <p:spPr>
          <a:xfrm flipH="1">
            <a:off x="11558040" y="3951571"/>
            <a:ext cx="5310" cy="1881187"/>
          </a:xfrm>
          <a:prstGeom prst="curvedConnector3">
            <a:avLst>
              <a:gd name="adj1" fmla="val -430508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39" idx="6"/>
            <a:endCxn id="41" idx="6"/>
          </p:cNvCxnSpPr>
          <p:nvPr/>
        </p:nvCxnSpPr>
        <p:spPr>
          <a:xfrm>
            <a:off x="11558040" y="2065157"/>
            <a:ext cx="12700" cy="3767601"/>
          </a:xfrm>
          <a:prstGeom prst="curvedConnector3">
            <a:avLst>
              <a:gd name="adj1" fmla="val 3825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6" idx="3"/>
            <a:endCxn id="8" idx="1"/>
          </p:cNvCxnSpPr>
          <p:nvPr/>
        </p:nvCxnSpPr>
        <p:spPr>
          <a:xfrm flipV="1">
            <a:off x="2042565" y="3302351"/>
            <a:ext cx="2647950" cy="18811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0" idx="1"/>
          </p:cNvCxnSpPr>
          <p:nvPr/>
        </p:nvCxnSpPr>
        <p:spPr>
          <a:xfrm flipV="1">
            <a:off x="6290715" y="1421164"/>
            <a:ext cx="2647950" cy="188118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1" idx="1"/>
          </p:cNvCxnSpPr>
          <p:nvPr/>
        </p:nvCxnSpPr>
        <p:spPr>
          <a:xfrm flipV="1">
            <a:off x="6290715" y="3302351"/>
            <a:ext cx="2647950" cy="18811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7" idx="1"/>
          </p:cNvCxnSpPr>
          <p:nvPr/>
        </p:nvCxnSpPr>
        <p:spPr>
          <a:xfrm flipV="1">
            <a:off x="2042565" y="1421164"/>
            <a:ext cx="2647950" cy="188118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619875" y="3599146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90515" y="2730851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>
            <a:stCxn id="6" idx="3"/>
          </p:cNvCxnSpPr>
          <p:nvPr/>
        </p:nvCxnSpPr>
        <p:spPr>
          <a:xfrm flipV="1">
            <a:off x="2042565" y="403045"/>
            <a:ext cx="2840607" cy="478049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1"/>
          </p:cNvCxnSpPr>
          <p:nvPr/>
        </p:nvCxnSpPr>
        <p:spPr>
          <a:xfrm>
            <a:off x="4883172" y="403045"/>
            <a:ext cx="4055493" cy="101811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366540" y="420718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074482" y="388756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64890" y="206515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649067" y="172225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83372" y="3989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95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365" y="849664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2365" y="2730851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365" y="4612037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7" name="Rectangle 6"/>
          <p:cNvSpPr/>
          <p:nvPr/>
        </p:nvSpPr>
        <p:spPr>
          <a:xfrm>
            <a:off x="4690515" y="849664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90515" y="2730851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38665" y="849664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8665" y="2730851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>
            <a:stCxn id="4" idx="3"/>
            <a:endCxn id="7" idx="1"/>
          </p:cNvCxnSpPr>
          <p:nvPr/>
        </p:nvCxnSpPr>
        <p:spPr>
          <a:xfrm>
            <a:off x="2042565" y="1421164"/>
            <a:ext cx="2647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0" idx="1"/>
          </p:cNvCxnSpPr>
          <p:nvPr/>
        </p:nvCxnSpPr>
        <p:spPr>
          <a:xfrm>
            <a:off x="6290715" y="1421164"/>
            <a:ext cx="2647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8" idx="1"/>
          </p:cNvCxnSpPr>
          <p:nvPr/>
        </p:nvCxnSpPr>
        <p:spPr>
          <a:xfrm>
            <a:off x="2042565" y="3302351"/>
            <a:ext cx="2647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1" idx="1"/>
          </p:cNvCxnSpPr>
          <p:nvPr/>
        </p:nvCxnSpPr>
        <p:spPr>
          <a:xfrm>
            <a:off x="6290715" y="3302351"/>
            <a:ext cx="2647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614565" y="1712732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>
            <a:stCxn id="26" idx="1"/>
            <a:endCxn id="7" idx="3"/>
          </p:cNvCxnSpPr>
          <p:nvPr/>
        </p:nvCxnSpPr>
        <p:spPr>
          <a:xfrm flipH="1" flipV="1">
            <a:off x="6290715" y="1421164"/>
            <a:ext cx="424283" cy="392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1"/>
            <a:endCxn id="8" idx="3"/>
          </p:cNvCxnSpPr>
          <p:nvPr/>
        </p:nvCxnSpPr>
        <p:spPr>
          <a:xfrm flipH="1" flipV="1">
            <a:off x="6290715" y="3302351"/>
            <a:ext cx="429593" cy="3972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0872240" y="1722257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877550" y="3608671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/>
          <p:cNvCxnSpPr>
            <a:stCxn id="39" idx="1"/>
            <a:endCxn id="10" idx="3"/>
          </p:cNvCxnSpPr>
          <p:nvPr/>
        </p:nvCxnSpPr>
        <p:spPr>
          <a:xfrm flipH="1" flipV="1">
            <a:off x="10538865" y="1421164"/>
            <a:ext cx="433808" cy="401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  <a:endCxn id="11" idx="3"/>
          </p:cNvCxnSpPr>
          <p:nvPr/>
        </p:nvCxnSpPr>
        <p:spPr>
          <a:xfrm flipH="1" flipV="1">
            <a:off x="10538865" y="3302351"/>
            <a:ext cx="439118" cy="406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26" idx="6"/>
            <a:endCxn id="27" idx="6"/>
          </p:cNvCxnSpPr>
          <p:nvPr/>
        </p:nvCxnSpPr>
        <p:spPr>
          <a:xfrm>
            <a:off x="7300365" y="2055632"/>
            <a:ext cx="5310" cy="1886414"/>
          </a:xfrm>
          <a:prstGeom prst="curvedConnector3">
            <a:avLst>
              <a:gd name="adj1" fmla="val 440508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9" idx="6"/>
            <a:endCxn id="40" idx="6"/>
          </p:cNvCxnSpPr>
          <p:nvPr/>
        </p:nvCxnSpPr>
        <p:spPr>
          <a:xfrm>
            <a:off x="11558040" y="2065157"/>
            <a:ext cx="5310" cy="1886414"/>
          </a:xfrm>
          <a:prstGeom prst="curvedConnector3">
            <a:avLst>
              <a:gd name="adj1" fmla="val 440508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6" idx="3"/>
            <a:endCxn id="8" idx="1"/>
          </p:cNvCxnSpPr>
          <p:nvPr/>
        </p:nvCxnSpPr>
        <p:spPr>
          <a:xfrm flipV="1">
            <a:off x="2042565" y="3302351"/>
            <a:ext cx="2647950" cy="18811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11" idx="1"/>
          </p:cNvCxnSpPr>
          <p:nvPr/>
        </p:nvCxnSpPr>
        <p:spPr>
          <a:xfrm flipV="1">
            <a:off x="2042565" y="3302351"/>
            <a:ext cx="6896100" cy="18811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7" idx="1"/>
          </p:cNvCxnSpPr>
          <p:nvPr/>
        </p:nvCxnSpPr>
        <p:spPr>
          <a:xfrm flipV="1">
            <a:off x="2042565" y="1421164"/>
            <a:ext cx="2647950" cy="188118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0" idx="1"/>
          </p:cNvCxnSpPr>
          <p:nvPr/>
        </p:nvCxnSpPr>
        <p:spPr>
          <a:xfrm flipV="1">
            <a:off x="6290715" y="1421164"/>
            <a:ext cx="2647950" cy="188118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7" idx="1"/>
          </p:cNvCxnSpPr>
          <p:nvPr/>
        </p:nvCxnSpPr>
        <p:spPr>
          <a:xfrm flipV="1">
            <a:off x="2042565" y="1421164"/>
            <a:ext cx="2647950" cy="376237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3"/>
          </p:cNvCxnSpPr>
          <p:nvPr/>
        </p:nvCxnSpPr>
        <p:spPr>
          <a:xfrm>
            <a:off x="2042565" y="5183537"/>
            <a:ext cx="52578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 flipV="1">
            <a:off x="7300365" y="1421164"/>
            <a:ext cx="1638300" cy="376237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619875" y="3599146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64890" y="206515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90890" y="170667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09975" y="397062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62037" y="414214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59174" y="2730851"/>
            <a:ext cx="46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56473" y="4499790"/>
            <a:ext cx="51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20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365" y="849664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Attractiveness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2365" y="2730851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Confidence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365" y="4612037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Horn Length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90515" y="849664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Attractiveness</a:t>
            </a:r>
            <a:r>
              <a: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90515" y="2730851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Confidence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90515" y="4612039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Horn Length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38665" y="849664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Attractiveness</a:t>
            </a:r>
            <a:r>
              <a: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8665" y="2730851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Confidence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38665" y="4612039"/>
            <a:ext cx="16002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Length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>
            <a:stCxn id="4" idx="3"/>
            <a:endCxn id="7" idx="1"/>
          </p:cNvCxnSpPr>
          <p:nvPr/>
        </p:nvCxnSpPr>
        <p:spPr>
          <a:xfrm>
            <a:off x="2042565" y="1421164"/>
            <a:ext cx="2647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0" idx="1"/>
          </p:cNvCxnSpPr>
          <p:nvPr/>
        </p:nvCxnSpPr>
        <p:spPr>
          <a:xfrm>
            <a:off x="6290715" y="1421164"/>
            <a:ext cx="2647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8" idx="1"/>
          </p:cNvCxnSpPr>
          <p:nvPr/>
        </p:nvCxnSpPr>
        <p:spPr>
          <a:xfrm>
            <a:off x="2042565" y="3302351"/>
            <a:ext cx="2647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1" idx="1"/>
          </p:cNvCxnSpPr>
          <p:nvPr/>
        </p:nvCxnSpPr>
        <p:spPr>
          <a:xfrm>
            <a:off x="6290715" y="3302351"/>
            <a:ext cx="2647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9" idx="1"/>
          </p:cNvCxnSpPr>
          <p:nvPr/>
        </p:nvCxnSpPr>
        <p:spPr>
          <a:xfrm>
            <a:off x="2042565" y="5183537"/>
            <a:ext cx="2647950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2" idx="1"/>
          </p:cNvCxnSpPr>
          <p:nvPr/>
        </p:nvCxnSpPr>
        <p:spPr>
          <a:xfrm>
            <a:off x="6290715" y="5183539"/>
            <a:ext cx="26479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614565" y="1712732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At2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614565" y="5480333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Hn2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>
            <a:stCxn id="26" idx="1"/>
            <a:endCxn id="7" idx="3"/>
          </p:cNvCxnSpPr>
          <p:nvPr/>
        </p:nvCxnSpPr>
        <p:spPr>
          <a:xfrm flipH="1" flipV="1">
            <a:off x="6290715" y="1421164"/>
            <a:ext cx="424283" cy="392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1"/>
            <a:endCxn id="8" idx="3"/>
          </p:cNvCxnSpPr>
          <p:nvPr/>
        </p:nvCxnSpPr>
        <p:spPr>
          <a:xfrm flipH="1" flipV="1">
            <a:off x="6290715" y="3302351"/>
            <a:ext cx="429593" cy="3972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1"/>
            <a:endCxn id="9" idx="3"/>
          </p:cNvCxnSpPr>
          <p:nvPr/>
        </p:nvCxnSpPr>
        <p:spPr>
          <a:xfrm flipH="1" flipV="1">
            <a:off x="6290715" y="5183539"/>
            <a:ext cx="424283" cy="3972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0872240" y="1722257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877550" y="3608671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0872240" y="5489858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Hn3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/>
          <p:cNvCxnSpPr>
            <a:stCxn id="39" idx="1"/>
            <a:endCxn id="10" idx="3"/>
          </p:cNvCxnSpPr>
          <p:nvPr/>
        </p:nvCxnSpPr>
        <p:spPr>
          <a:xfrm flipH="1" flipV="1">
            <a:off x="10538865" y="1421164"/>
            <a:ext cx="433808" cy="401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  <a:endCxn id="11" idx="3"/>
          </p:cNvCxnSpPr>
          <p:nvPr/>
        </p:nvCxnSpPr>
        <p:spPr>
          <a:xfrm flipH="1" flipV="1">
            <a:off x="10538865" y="3302351"/>
            <a:ext cx="439118" cy="406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1"/>
            <a:endCxn id="12" idx="3"/>
          </p:cNvCxnSpPr>
          <p:nvPr/>
        </p:nvCxnSpPr>
        <p:spPr>
          <a:xfrm flipH="1" flipV="1">
            <a:off x="10538865" y="5183539"/>
            <a:ext cx="433808" cy="4067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26" idx="6"/>
            <a:endCxn id="27" idx="6"/>
          </p:cNvCxnSpPr>
          <p:nvPr/>
        </p:nvCxnSpPr>
        <p:spPr>
          <a:xfrm>
            <a:off x="7300365" y="2055632"/>
            <a:ext cx="5310" cy="1886414"/>
          </a:xfrm>
          <a:prstGeom prst="curvedConnector3">
            <a:avLst>
              <a:gd name="adj1" fmla="val 440508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27" idx="6"/>
            <a:endCxn id="28" idx="6"/>
          </p:cNvCxnSpPr>
          <p:nvPr/>
        </p:nvCxnSpPr>
        <p:spPr>
          <a:xfrm flipH="1">
            <a:off x="7300365" y="3942046"/>
            <a:ext cx="5310" cy="1881187"/>
          </a:xfrm>
          <a:prstGeom prst="curvedConnector3">
            <a:avLst>
              <a:gd name="adj1" fmla="val -430508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26" idx="6"/>
            <a:endCxn id="28" idx="6"/>
          </p:cNvCxnSpPr>
          <p:nvPr/>
        </p:nvCxnSpPr>
        <p:spPr>
          <a:xfrm>
            <a:off x="7300365" y="2055632"/>
            <a:ext cx="12700" cy="3767601"/>
          </a:xfrm>
          <a:prstGeom prst="curvedConnector3">
            <a:avLst>
              <a:gd name="adj1" fmla="val 4425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9" idx="6"/>
            <a:endCxn id="40" idx="6"/>
          </p:cNvCxnSpPr>
          <p:nvPr/>
        </p:nvCxnSpPr>
        <p:spPr>
          <a:xfrm>
            <a:off x="11558040" y="2065157"/>
            <a:ext cx="5310" cy="1886414"/>
          </a:xfrm>
          <a:prstGeom prst="curvedConnector3">
            <a:avLst>
              <a:gd name="adj1" fmla="val 440508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0" idx="6"/>
            <a:endCxn id="41" idx="6"/>
          </p:cNvCxnSpPr>
          <p:nvPr/>
        </p:nvCxnSpPr>
        <p:spPr>
          <a:xfrm flipH="1">
            <a:off x="11558040" y="3951571"/>
            <a:ext cx="5310" cy="1881187"/>
          </a:xfrm>
          <a:prstGeom prst="curvedConnector3">
            <a:avLst>
              <a:gd name="adj1" fmla="val -430508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39" idx="6"/>
            <a:endCxn id="41" idx="6"/>
          </p:cNvCxnSpPr>
          <p:nvPr/>
        </p:nvCxnSpPr>
        <p:spPr>
          <a:xfrm>
            <a:off x="11558040" y="2065157"/>
            <a:ext cx="12700" cy="3767601"/>
          </a:xfrm>
          <a:prstGeom prst="curvedConnector3">
            <a:avLst>
              <a:gd name="adj1" fmla="val 3825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6" idx="3"/>
            <a:endCxn id="8" idx="1"/>
          </p:cNvCxnSpPr>
          <p:nvPr/>
        </p:nvCxnSpPr>
        <p:spPr>
          <a:xfrm flipV="1">
            <a:off x="2042565" y="3302351"/>
            <a:ext cx="2647950" cy="18811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0" idx="1"/>
          </p:cNvCxnSpPr>
          <p:nvPr/>
        </p:nvCxnSpPr>
        <p:spPr>
          <a:xfrm flipV="1">
            <a:off x="6290715" y="1421164"/>
            <a:ext cx="2647950" cy="18811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1" idx="1"/>
          </p:cNvCxnSpPr>
          <p:nvPr/>
        </p:nvCxnSpPr>
        <p:spPr>
          <a:xfrm flipV="1">
            <a:off x="6290715" y="3302351"/>
            <a:ext cx="2647950" cy="18811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7" idx="1"/>
          </p:cNvCxnSpPr>
          <p:nvPr/>
        </p:nvCxnSpPr>
        <p:spPr>
          <a:xfrm flipV="1">
            <a:off x="2042565" y="1421164"/>
            <a:ext cx="2647950" cy="18811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7" idx="1"/>
          </p:cNvCxnSpPr>
          <p:nvPr/>
        </p:nvCxnSpPr>
        <p:spPr>
          <a:xfrm flipV="1">
            <a:off x="2042565" y="1421164"/>
            <a:ext cx="2647950" cy="3762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 flipV="1">
            <a:off x="6290715" y="1421164"/>
            <a:ext cx="2647950" cy="37623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619875" y="3599146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Cf2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8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125</Words>
  <Application>Microsoft Office PowerPoint</Application>
  <PresentationFormat>Widescreen</PresentationFormat>
  <Paragraphs>120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kylelang</dc:creator>
  <cp:lastModifiedBy>kylelang</cp:lastModifiedBy>
  <cp:revision>14</cp:revision>
  <dcterms:created xsi:type="dcterms:W3CDTF">2016-03-06T19:10:39Z</dcterms:created>
  <dcterms:modified xsi:type="dcterms:W3CDTF">2016-03-07T00:18:59Z</dcterms:modified>
</cp:coreProperties>
</file>