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8" r:id="rId2"/>
    <p:sldId id="272" r:id="rId3"/>
    <p:sldId id="266" r:id="rId4"/>
    <p:sldId id="273" r:id="rId5"/>
    <p:sldId id="274" r:id="rId6"/>
    <p:sldId id="267" r:id="rId7"/>
    <p:sldId id="268" r:id="rId8"/>
    <p:sldId id="269" r:id="rId9"/>
    <p:sldId id="270" r:id="rId10"/>
    <p:sldId id="27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D219C8-C344-4401-817C-9CBCE5B3E586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219345-CBD1-4689-9130-ECEF4557F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850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19345-CBD1-4689-9130-ECEF4557FDB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2847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19345-CBD1-4689-9130-ECEF4557FDB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9506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19345-CBD1-4689-9130-ECEF4557FDB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7346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19345-CBD1-4689-9130-ECEF4557FDB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6972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19345-CBD1-4689-9130-ECEF4557FDB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2606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19345-CBD1-4689-9130-ECEF4557FDB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5218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19345-CBD1-4689-9130-ECEF4557FDB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320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CD5F5-4155-44D4-A72E-53ABAAE98340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AA276-8269-4947-836A-975DE3A3A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783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CD5F5-4155-44D4-A72E-53ABAAE98340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AA276-8269-4947-836A-975DE3A3A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66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CD5F5-4155-44D4-A72E-53ABAAE98340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AA276-8269-4947-836A-975DE3A3A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61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CD5F5-4155-44D4-A72E-53ABAAE98340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AA276-8269-4947-836A-975DE3A3A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534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CD5F5-4155-44D4-A72E-53ABAAE98340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AA276-8269-4947-836A-975DE3A3A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423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CD5F5-4155-44D4-A72E-53ABAAE98340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AA276-8269-4947-836A-975DE3A3A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979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CD5F5-4155-44D4-A72E-53ABAAE98340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AA276-8269-4947-836A-975DE3A3A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058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CD5F5-4155-44D4-A72E-53ABAAE98340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AA276-8269-4947-836A-975DE3A3A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560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CD5F5-4155-44D4-A72E-53ABAAE98340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AA276-8269-4947-836A-975DE3A3A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140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CD5F5-4155-44D4-A72E-53ABAAE98340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AA276-8269-4947-836A-975DE3A3A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568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CD5F5-4155-44D4-A72E-53ABAAE98340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AA276-8269-4947-836A-975DE3A3A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326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CD5F5-4155-44D4-A72E-53ABAAE98340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AA276-8269-4947-836A-975DE3A3A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039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>
            <a:grpSpLocks noChangeAspect="1"/>
          </p:cNvGrpSpPr>
          <p:nvPr/>
        </p:nvGrpSpPr>
        <p:grpSpPr>
          <a:xfrm>
            <a:off x="91440" y="731520"/>
            <a:ext cx="11989096" cy="5575436"/>
            <a:chOff x="2490240" y="1154126"/>
            <a:chExt cx="5848350" cy="2719725"/>
          </a:xfrm>
        </p:grpSpPr>
        <p:sp>
          <p:nvSpPr>
            <p:cNvPr id="4" name="Rectangle 3"/>
            <p:cNvSpPr/>
            <p:nvPr/>
          </p:nvSpPr>
          <p:spPr>
            <a:xfrm>
              <a:off x="4614315" y="1154126"/>
              <a:ext cx="1600200" cy="11430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2490240" y="2730851"/>
              <a:ext cx="1600200" cy="11430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6738390" y="2730851"/>
              <a:ext cx="1600200" cy="11430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  <p:cxnSp>
          <p:nvCxnSpPr>
            <p:cNvPr id="14" name="Straight Arrow Connector 13"/>
            <p:cNvCxnSpPr>
              <a:stCxn id="4" idx="2"/>
              <a:endCxn id="15" idx="0"/>
            </p:cNvCxnSpPr>
            <p:nvPr/>
          </p:nvCxnSpPr>
          <p:spPr>
            <a:xfrm>
              <a:off x="5414415" y="2297126"/>
              <a:ext cx="0" cy="95950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5" idx="3"/>
              <a:endCxn id="8" idx="1"/>
            </p:cNvCxnSpPr>
            <p:nvPr/>
          </p:nvCxnSpPr>
          <p:spPr>
            <a:xfrm>
              <a:off x="4090440" y="3302351"/>
              <a:ext cx="264795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5368695" y="3256632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97047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636628" y="5924746"/>
            <a:ext cx="914400" cy="914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630946" y="23418"/>
            <a:ext cx="914400" cy="914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625264" y="18854"/>
            <a:ext cx="914400" cy="914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625264" y="5924746"/>
            <a:ext cx="914400" cy="914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630946" y="5924746"/>
            <a:ext cx="914400" cy="914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636628" y="18854"/>
            <a:ext cx="914400" cy="914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189870" y="6081231"/>
            <a:ext cx="914400" cy="64008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198272" y="2349919"/>
            <a:ext cx="914400" cy="64008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198273" y="4586047"/>
            <a:ext cx="914400" cy="64008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187770" y="3838455"/>
            <a:ext cx="914400" cy="64008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198273" y="5333639"/>
            <a:ext cx="914400" cy="64008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198273" y="3090863"/>
            <a:ext cx="914400" cy="64008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187770" y="115037"/>
            <a:ext cx="914400" cy="64008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198273" y="1604381"/>
            <a:ext cx="914400" cy="64008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198273" y="856789"/>
            <a:ext cx="914400" cy="64008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1249319" y="1836666"/>
            <a:ext cx="914400" cy="914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1249319" y="4070740"/>
            <a:ext cx="914400" cy="914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1249319" y="2953703"/>
            <a:ext cx="914400" cy="9144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0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Oval 41"/>
          <p:cNvSpPr>
            <a:spLocks/>
          </p:cNvSpPr>
          <p:nvPr/>
        </p:nvSpPr>
        <p:spPr>
          <a:xfrm>
            <a:off x="3084960" y="2725103"/>
            <a:ext cx="1371600" cy="13716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XZ Factor</a:t>
            </a:r>
          </a:p>
        </p:txBody>
      </p:sp>
      <p:sp>
        <p:nvSpPr>
          <p:cNvPr id="43" name="Oval 42"/>
          <p:cNvSpPr>
            <a:spLocks/>
          </p:cNvSpPr>
          <p:nvPr/>
        </p:nvSpPr>
        <p:spPr>
          <a:xfrm>
            <a:off x="5402346" y="1353503"/>
            <a:ext cx="1371600" cy="13716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Factor</a:t>
            </a:r>
          </a:p>
        </p:txBody>
      </p:sp>
      <p:sp>
        <p:nvSpPr>
          <p:cNvPr id="44" name="Oval 43"/>
          <p:cNvSpPr>
            <a:spLocks/>
          </p:cNvSpPr>
          <p:nvPr/>
        </p:nvSpPr>
        <p:spPr>
          <a:xfrm>
            <a:off x="5402346" y="4092499"/>
            <a:ext cx="1371600" cy="13716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 Factor</a:t>
            </a:r>
          </a:p>
        </p:txBody>
      </p:sp>
      <p:sp>
        <p:nvSpPr>
          <p:cNvPr id="45" name="Oval 44"/>
          <p:cNvSpPr>
            <a:spLocks/>
          </p:cNvSpPr>
          <p:nvPr/>
        </p:nvSpPr>
        <p:spPr>
          <a:xfrm>
            <a:off x="9220200" y="2722590"/>
            <a:ext cx="1371600" cy="13716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Factor</a:t>
            </a:r>
          </a:p>
        </p:txBody>
      </p:sp>
      <p:cxnSp>
        <p:nvCxnSpPr>
          <p:cNvPr id="46" name="Straight Arrow Connector 45"/>
          <p:cNvCxnSpPr>
            <a:stCxn id="42" idx="2"/>
            <a:endCxn id="28" idx="3"/>
          </p:cNvCxnSpPr>
          <p:nvPr/>
        </p:nvCxnSpPr>
        <p:spPr>
          <a:xfrm flipH="1">
            <a:off x="2104270" y="3410903"/>
            <a:ext cx="980690" cy="299036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2" idx="2"/>
            <a:endCxn id="32" idx="3"/>
          </p:cNvCxnSpPr>
          <p:nvPr/>
        </p:nvCxnSpPr>
        <p:spPr>
          <a:xfrm flipH="1">
            <a:off x="2112673" y="3410903"/>
            <a:ext cx="972287" cy="224277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2" idx="2"/>
            <a:endCxn id="30" idx="3"/>
          </p:cNvCxnSpPr>
          <p:nvPr/>
        </p:nvCxnSpPr>
        <p:spPr>
          <a:xfrm flipH="1">
            <a:off x="2112673" y="3410903"/>
            <a:ext cx="972287" cy="149518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2" idx="2"/>
            <a:endCxn id="31" idx="3"/>
          </p:cNvCxnSpPr>
          <p:nvPr/>
        </p:nvCxnSpPr>
        <p:spPr>
          <a:xfrm flipH="1">
            <a:off x="2102170" y="3410903"/>
            <a:ext cx="982790" cy="74759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42" idx="2"/>
            <a:endCxn id="33" idx="3"/>
          </p:cNvCxnSpPr>
          <p:nvPr/>
        </p:nvCxnSpPr>
        <p:spPr>
          <a:xfrm flipH="1">
            <a:off x="2112673" y="3410903"/>
            <a:ext cx="97228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2" idx="2"/>
            <a:endCxn id="29" idx="3"/>
          </p:cNvCxnSpPr>
          <p:nvPr/>
        </p:nvCxnSpPr>
        <p:spPr>
          <a:xfrm flipH="1" flipV="1">
            <a:off x="2112672" y="2669959"/>
            <a:ext cx="972288" cy="74094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2" idx="2"/>
            <a:endCxn id="35" idx="3"/>
          </p:cNvCxnSpPr>
          <p:nvPr/>
        </p:nvCxnSpPr>
        <p:spPr>
          <a:xfrm flipH="1" flipV="1">
            <a:off x="2112673" y="1924421"/>
            <a:ext cx="972287" cy="148648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42" idx="2"/>
            <a:endCxn id="34" idx="3"/>
          </p:cNvCxnSpPr>
          <p:nvPr/>
        </p:nvCxnSpPr>
        <p:spPr>
          <a:xfrm flipH="1" flipV="1">
            <a:off x="2102170" y="435077"/>
            <a:ext cx="982790" cy="297582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42" idx="2"/>
            <a:endCxn id="36" idx="3"/>
          </p:cNvCxnSpPr>
          <p:nvPr/>
        </p:nvCxnSpPr>
        <p:spPr>
          <a:xfrm flipH="1" flipV="1">
            <a:off x="2112673" y="1176829"/>
            <a:ext cx="972287" cy="223407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43" idx="0"/>
            <a:endCxn id="24" idx="2"/>
          </p:cNvCxnSpPr>
          <p:nvPr/>
        </p:nvCxnSpPr>
        <p:spPr>
          <a:xfrm flipH="1" flipV="1">
            <a:off x="5082464" y="933254"/>
            <a:ext cx="1005682" cy="42024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43" idx="0"/>
            <a:endCxn id="27" idx="2"/>
          </p:cNvCxnSpPr>
          <p:nvPr/>
        </p:nvCxnSpPr>
        <p:spPr>
          <a:xfrm flipV="1">
            <a:off x="6088146" y="933254"/>
            <a:ext cx="1005682" cy="42024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43" idx="0"/>
            <a:endCxn id="17" idx="2"/>
          </p:cNvCxnSpPr>
          <p:nvPr/>
        </p:nvCxnSpPr>
        <p:spPr>
          <a:xfrm flipV="1">
            <a:off x="6088146" y="937818"/>
            <a:ext cx="0" cy="41568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44" idx="4"/>
            <a:endCxn id="5" idx="0"/>
          </p:cNvCxnSpPr>
          <p:nvPr/>
        </p:nvCxnSpPr>
        <p:spPr>
          <a:xfrm>
            <a:off x="6088146" y="5464099"/>
            <a:ext cx="1005682" cy="46064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44" idx="4"/>
            <a:endCxn id="26" idx="0"/>
          </p:cNvCxnSpPr>
          <p:nvPr/>
        </p:nvCxnSpPr>
        <p:spPr>
          <a:xfrm>
            <a:off x="6088146" y="5464099"/>
            <a:ext cx="0" cy="46064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44" idx="4"/>
            <a:endCxn id="25" idx="0"/>
          </p:cNvCxnSpPr>
          <p:nvPr/>
        </p:nvCxnSpPr>
        <p:spPr>
          <a:xfrm flipH="1">
            <a:off x="5082464" y="5464099"/>
            <a:ext cx="1005682" cy="46064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stCxn id="45" idx="6"/>
            <a:endCxn id="38" idx="1"/>
          </p:cNvCxnSpPr>
          <p:nvPr/>
        </p:nvCxnSpPr>
        <p:spPr>
          <a:xfrm>
            <a:off x="10591800" y="3408390"/>
            <a:ext cx="657519" cy="111955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45" idx="6"/>
            <a:endCxn id="37" idx="1"/>
          </p:cNvCxnSpPr>
          <p:nvPr/>
        </p:nvCxnSpPr>
        <p:spPr>
          <a:xfrm flipV="1">
            <a:off x="10591800" y="2293866"/>
            <a:ext cx="657519" cy="111452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45" idx="6"/>
            <a:endCxn id="39" idx="1"/>
          </p:cNvCxnSpPr>
          <p:nvPr/>
        </p:nvCxnSpPr>
        <p:spPr>
          <a:xfrm>
            <a:off x="10591800" y="3408390"/>
            <a:ext cx="657519" cy="251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/>
          <p:cNvCxnSpPr>
            <a:stCxn id="43" idx="6"/>
            <a:endCxn id="45" idx="2"/>
          </p:cNvCxnSpPr>
          <p:nvPr/>
        </p:nvCxnSpPr>
        <p:spPr>
          <a:xfrm>
            <a:off x="6773946" y="2039303"/>
            <a:ext cx="2446254" cy="136908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/>
          <p:cNvCxnSpPr>
            <a:stCxn id="44" idx="6"/>
            <a:endCxn id="45" idx="2"/>
          </p:cNvCxnSpPr>
          <p:nvPr/>
        </p:nvCxnSpPr>
        <p:spPr>
          <a:xfrm flipV="1">
            <a:off x="6773946" y="3408390"/>
            <a:ext cx="2446254" cy="136990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/>
          <p:cNvCxnSpPr>
            <a:stCxn id="42" idx="6"/>
            <a:endCxn id="45" idx="2"/>
          </p:cNvCxnSpPr>
          <p:nvPr/>
        </p:nvCxnSpPr>
        <p:spPr>
          <a:xfrm flipV="1">
            <a:off x="4456560" y="3408390"/>
            <a:ext cx="4763640" cy="251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Curved Connector 224"/>
          <p:cNvCxnSpPr>
            <a:stCxn id="43" idx="2"/>
            <a:endCxn id="44" idx="2"/>
          </p:cNvCxnSpPr>
          <p:nvPr/>
        </p:nvCxnSpPr>
        <p:spPr>
          <a:xfrm rot="10800000" flipV="1">
            <a:off x="5402346" y="2039303"/>
            <a:ext cx="12700" cy="2738996"/>
          </a:xfrm>
          <a:prstGeom prst="curvedConnector3">
            <a:avLst>
              <a:gd name="adj1" fmla="val 4917520"/>
            </a:avLst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Curved Connector 226"/>
          <p:cNvCxnSpPr>
            <a:stCxn id="42" idx="4"/>
            <a:endCxn id="44" idx="2"/>
          </p:cNvCxnSpPr>
          <p:nvPr/>
        </p:nvCxnSpPr>
        <p:spPr>
          <a:xfrm rot="16200000" flipH="1">
            <a:off x="4245755" y="3621708"/>
            <a:ext cx="681596" cy="1631586"/>
          </a:xfrm>
          <a:prstGeom prst="curvedConnector2">
            <a:avLst/>
          </a:prstGeom>
          <a:ln w="2540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Curved Connector 229"/>
          <p:cNvCxnSpPr>
            <a:stCxn id="43" idx="2"/>
            <a:endCxn id="42" idx="0"/>
          </p:cNvCxnSpPr>
          <p:nvPr/>
        </p:nvCxnSpPr>
        <p:spPr>
          <a:xfrm rot="10800000" flipV="1">
            <a:off x="3770760" y="2039303"/>
            <a:ext cx="1631586" cy="685800"/>
          </a:xfrm>
          <a:prstGeom prst="curvedConnector2">
            <a:avLst/>
          </a:prstGeom>
          <a:ln w="2540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Curved Connector 235"/>
          <p:cNvCxnSpPr>
            <a:stCxn id="34" idx="1"/>
            <a:endCxn id="29" idx="1"/>
          </p:cNvCxnSpPr>
          <p:nvPr/>
        </p:nvCxnSpPr>
        <p:spPr>
          <a:xfrm rot="10800000" flipH="1" flipV="1">
            <a:off x="1187770" y="435077"/>
            <a:ext cx="10502" cy="2234882"/>
          </a:xfrm>
          <a:prstGeom prst="curvedConnector3">
            <a:avLst>
              <a:gd name="adj1" fmla="val -4959351"/>
            </a:avLst>
          </a:prstGeom>
          <a:ln w="158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Curved Connector 238"/>
          <p:cNvCxnSpPr>
            <a:stCxn id="36" idx="1"/>
            <a:endCxn id="33" idx="1"/>
          </p:cNvCxnSpPr>
          <p:nvPr/>
        </p:nvCxnSpPr>
        <p:spPr>
          <a:xfrm rot="10800000" flipV="1">
            <a:off x="1198273" y="1176829"/>
            <a:ext cx="12700" cy="2234074"/>
          </a:xfrm>
          <a:prstGeom prst="curvedConnector3">
            <a:avLst>
              <a:gd name="adj1" fmla="val 4101031"/>
            </a:avLst>
          </a:prstGeom>
          <a:ln w="158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Curved Connector 241"/>
          <p:cNvCxnSpPr>
            <a:stCxn id="35" idx="1"/>
            <a:endCxn id="31" idx="1"/>
          </p:cNvCxnSpPr>
          <p:nvPr/>
        </p:nvCxnSpPr>
        <p:spPr>
          <a:xfrm rot="10800000" flipV="1">
            <a:off x="1187771" y="1924421"/>
            <a:ext cx="10503" cy="2234074"/>
          </a:xfrm>
          <a:prstGeom prst="curvedConnector3">
            <a:avLst>
              <a:gd name="adj1" fmla="val 4789612"/>
            </a:avLst>
          </a:prstGeom>
          <a:ln w="158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Curved Connector 244"/>
          <p:cNvCxnSpPr>
            <a:stCxn id="34" idx="1"/>
            <a:endCxn id="36" idx="1"/>
          </p:cNvCxnSpPr>
          <p:nvPr/>
        </p:nvCxnSpPr>
        <p:spPr>
          <a:xfrm rot="10800000" flipH="1" flipV="1">
            <a:off x="1187769" y="435077"/>
            <a:ext cx="10503" cy="741752"/>
          </a:xfrm>
          <a:prstGeom prst="curvedConnector3">
            <a:avLst>
              <a:gd name="adj1" fmla="val -2176521"/>
            </a:avLst>
          </a:prstGeom>
          <a:ln w="158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Curved Connector 247"/>
          <p:cNvCxnSpPr>
            <a:stCxn id="36" idx="1"/>
            <a:endCxn id="35" idx="1"/>
          </p:cNvCxnSpPr>
          <p:nvPr/>
        </p:nvCxnSpPr>
        <p:spPr>
          <a:xfrm rot="10800000" flipV="1">
            <a:off x="1198273" y="1176829"/>
            <a:ext cx="12700" cy="747592"/>
          </a:xfrm>
          <a:prstGeom prst="curvedConnector3">
            <a:avLst>
              <a:gd name="adj1" fmla="val 1800000"/>
            </a:avLst>
          </a:prstGeom>
          <a:ln w="158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Curved Connector 250"/>
          <p:cNvCxnSpPr>
            <a:stCxn id="34" idx="1"/>
            <a:endCxn id="30" idx="1"/>
          </p:cNvCxnSpPr>
          <p:nvPr/>
        </p:nvCxnSpPr>
        <p:spPr>
          <a:xfrm rot="10800000" flipH="1" flipV="1">
            <a:off x="1187769" y="435077"/>
            <a:ext cx="10503" cy="4471010"/>
          </a:xfrm>
          <a:prstGeom prst="curvedConnector3">
            <a:avLst>
              <a:gd name="adj1" fmla="val -10433828"/>
            </a:avLst>
          </a:prstGeom>
          <a:ln w="158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Curved Connector 271"/>
          <p:cNvCxnSpPr>
            <a:stCxn id="36" idx="1"/>
            <a:endCxn id="32" idx="1"/>
          </p:cNvCxnSpPr>
          <p:nvPr/>
        </p:nvCxnSpPr>
        <p:spPr>
          <a:xfrm rot="10800000" flipV="1">
            <a:off x="1198273" y="1176829"/>
            <a:ext cx="12700" cy="4476850"/>
          </a:xfrm>
          <a:prstGeom prst="curvedConnector3">
            <a:avLst>
              <a:gd name="adj1" fmla="val 8257732"/>
            </a:avLst>
          </a:prstGeom>
          <a:ln w="158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Curved Connector 275"/>
          <p:cNvCxnSpPr>
            <a:stCxn id="35" idx="1"/>
            <a:endCxn id="28" idx="1"/>
          </p:cNvCxnSpPr>
          <p:nvPr/>
        </p:nvCxnSpPr>
        <p:spPr>
          <a:xfrm rot="10800000" flipV="1">
            <a:off x="1189871" y="1924421"/>
            <a:ext cx="8403" cy="4476850"/>
          </a:xfrm>
          <a:prstGeom prst="curvedConnector3">
            <a:avLst>
              <a:gd name="adj1" fmla="val 13029180"/>
            </a:avLst>
          </a:prstGeom>
          <a:ln w="158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Curved Connector 279"/>
          <p:cNvCxnSpPr>
            <a:stCxn id="31" idx="1"/>
            <a:endCxn id="28" idx="1"/>
          </p:cNvCxnSpPr>
          <p:nvPr/>
        </p:nvCxnSpPr>
        <p:spPr>
          <a:xfrm rot="10800000" flipH="1" flipV="1">
            <a:off x="1187770" y="4158495"/>
            <a:ext cx="2100" cy="2242776"/>
          </a:xfrm>
          <a:prstGeom prst="curvedConnector3">
            <a:avLst>
              <a:gd name="adj1" fmla="val -29290429"/>
            </a:avLst>
          </a:prstGeom>
          <a:ln w="158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Curved Connector 283"/>
          <p:cNvCxnSpPr>
            <a:stCxn id="33" idx="1"/>
            <a:endCxn id="32" idx="1"/>
          </p:cNvCxnSpPr>
          <p:nvPr/>
        </p:nvCxnSpPr>
        <p:spPr>
          <a:xfrm rot="10800000" flipV="1">
            <a:off x="1198273" y="3410903"/>
            <a:ext cx="12700" cy="2242776"/>
          </a:xfrm>
          <a:prstGeom prst="curvedConnector3">
            <a:avLst>
              <a:gd name="adj1" fmla="val 5511339"/>
            </a:avLst>
          </a:prstGeom>
          <a:ln w="158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Curved Connector 287"/>
          <p:cNvCxnSpPr/>
          <p:nvPr/>
        </p:nvCxnSpPr>
        <p:spPr>
          <a:xfrm rot="10800000" flipH="1" flipV="1">
            <a:off x="1202521" y="2669958"/>
            <a:ext cx="2100" cy="2242776"/>
          </a:xfrm>
          <a:prstGeom prst="curvedConnector3">
            <a:avLst>
              <a:gd name="adj1" fmla="val -29290429"/>
            </a:avLst>
          </a:prstGeom>
          <a:ln w="158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Curved Connector 292"/>
          <p:cNvCxnSpPr/>
          <p:nvPr/>
        </p:nvCxnSpPr>
        <p:spPr>
          <a:xfrm rot="10800000" flipH="1" flipV="1">
            <a:off x="1161056" y="2651946"/>
            <a:ext cx="10503" cy="741752"/>
          </a:xfrm>
          <a:prstGeom prst="curvedConnector3">
            <a:avLst>
              <a:gd name="adj1" fmla="val -2176521"/>
            </a:avLst>
          </a:prstGeom>
          <a:ln w="158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Curved Connector 293"/>
          <p:cNvCxnSpPr/>
          <p:nvPr/>
        </p:nvCxnSpPr>
        <p:spPr>
          <a:xfrm rot="10800000" flipV="1">
            <a:off x="1171560" y="3393698"/>
            <a:ext cx="12700" cy="747592"/>
          </a:xfrm>
          <a:prstGeom prst="curvedConnector3">
            <a:avLst>
              <a:gd name="adj1" fmla="val 1800000"/>
            </a:avLst>
          </a:prstGeom>
          <a:ln w="158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Curved Connector 294"/>
          <p:cNvCxnSpPr/>
          <p:nvPr/>
        </p:nvCxnSpPr>
        <p:spPr>
          <a:xfrm rot="10800000" flipH="1" flipV="1">
            <a:off x="1179911" y="4914379"/>
            <a:ext cx="10503" cy="741752"/>
          </a:xfrm>
          <a:prstGeom prst="curvedConnector3">
            <a:avLst>
              <a:gd name="adj1" fmla="val -2176521"/>
            </a:avLst>
          </a:prstGeom>
          <a:ln w="158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Curved Connector 295"/>
          <p:cNvCxnSpPr/>
          <p:nvPr/>
        </p:nvCxnSpPr>
        <p:spPr>
          <a:xfrm rot="10800000" flipV="1">
            <a:off x="1190415" y="5656131"/>
            <a:ext cx="12700" cy="747592"/>
          </a:xfrm>
          <a:prstGeom prst="curvedConnector3">
            <a:avLst>
              <a:gd name="adj1" fmla="val 1800000"/>
            </a:avLst>
          </a:prstGeom>
          <a:ln w="158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626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>
            <a:grpSpLocks noChangeAspect="1"/>
          </p:cNvGrpSpPr>
          <p:nvPr/>
        </p:nvGrpSpPr>
        <p:grpSpPr>
          <a:xfrm>
            <a:off x="91430" y="108822"/>
            <a:ext cx="11710061" cy="6647688"/>
            <a:chOff x="308269" y="344498"/>
            <a:chExt cx="10929927" cy="6204823"/>
          </a:xfrm>
        </p:grpSpPr>
        <p:sp>
          <p:nvSpPr>
            <p:cNvPr id="4" name="Rectangle 3"/>
            <p:cNvSpPr/>
            <p:nvPr/>
          </p:nvSpPr>
          <p:spPr>
            <a:xfrm>
              <a:off x="308269" y="2538224"/>
              <a:ext cx="2544318" cy="181737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308269" y="344498"/>
              <a:ext cx="2544318" cy="181737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6996840" y="2538224"/>
              <a:ext cx="2544318" cy="181737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  <p:cxnSp>
          <p:nvCxnSpPr>
            <p:cNvPr id="14" name="Straight Arrow Connector 13"/>
            <p:cNvCxnSpPr>
              <a:stCxn id="4" idx="3"/>
              <a:endCxn id="8" idx="1"/>
            </p:cNvCxnSpPr>
            <p:nvPr/>
          </p:nvCxnSpPr>
          <p:spPr>
            <a:xfrm>
              <a:off x="2852587" y="3446910"/>
              <a:ext cx="414425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5" idx="3"/>
              <a:endCxn id="8" idx="1"/>
            </p:cNvCxnSpPr>
            <p:nvPr/>
          </p:nvCxnSpPr>
          <p:spPr>
            <a:xfrm>
              <a:off x="2852587" y="1253184"/>
              <a:ext cx="4144253" cy="219372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308269" y="4731950"/>
              <a:ext cx="2544318" cy="181737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XZ</a:t>
              </a:r>
            </a:p>
          </p:txBody>
        </p:sp>
        <p:cxnSp>
          <p:nvCxnSpPr>
            <p:cNvPr id="20" name="Straight Arrow Connector 19"/>
            <p:cNvCxnSpPr>
              <a:stCxn id="16" idx="3"/>
              <a:endCxn id="8" idx="1"/>
            </p:cNvCxnSpPr>
            <p:nvPr/>
          </p:nvCxnSpPr>
          <p:spPr>
            <a:xfrm flipV="1">
              <a:off x="2852587" y="3446910"/>
              <a:ext cx="4144253" cy="219372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>
            <a:xfrm>
              <a:off x="10323796" y="2986287"/>
              <a:ext cx="914400" cy="9144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3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ε</a:t>
              </a:r>
              <a:r>
                <a:rPr lang="en-US" sz="3600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  <p:cxnSp>
          <p:nvCxnSpPr>
            <p:cNvPr id="22" name="Straight Arrow Connector 21"/>
            <p:cNvCxnSpPr>
              <a:stCxn id="21" idx="2"/>
              <a:endCxn id="8" idx="3"/>
            </p:cNvCxnSpPr>
            <p:nvPr/>
          </p:nvCxnSpPr>
          <p:spPr>
            <a:xfrm flipH="1">
              <a:off x="9541158" y="3443488"/>
              <a:ext cx="782638" cy="342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E933C236-BDD9-4E55-AB0B-E72CF68078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46800" y="33528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3" imgW="914400" imgH="198720" progId="Equation.DSMT4">
                  <p:embed/>
                </p:oleObj>
              </mc:Choice>
              <mc:Fallback>
                <p:oleObj name="Equation" r:id="rId3" imgW="914400" imgH="19872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E933C236-BDD9-4E55-AB0B-E72CF680787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46800" y="33528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25767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>
            <a:grpSpLocks noChangeAspect="1"/>
          </p:cNvGrpSpPr>
          <p:nvPr/>
        </p:nvGrpSpPr>
        <p:grpSpPr>
          <a:xfrm>
            <a:off x="91430" y="108822"/>
            <a:ext cx="11710061" cy="6647688"/>
            <a:chOff x="308269" y="344498"/>
            <a:chExt cx="10929927" cy="6204823"/>
          </a:xfrm>
        </p:grpSpPr>
        <p:sp>
          <p:nvSpPr>
            <p:cNvPr id="4" name="Rectangle 3"/>
            <p:cNvSpPr/>
            <p:nvPr/>
          </p:nvSpPr>
          <p:spPr>
            <a:xfrm>
              <a:off x="308269" y="2538224"/>
              <a:ext cx="2544318" cy="181737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308269" y="344498"/>
              <a:ext cx="2544318" cy="181737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6996840" y="2538224"/>
              <a:ext cx="2544318" cy="181737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  <p:cxnSp>
          <p:nvCxnSpPr>
            <p:cNvPr id="14" name="Straight Arrow Connector 13"/>
            <p:cNvCxnSpPr>
              <a:stCxn id="4" idx="3"/>
              <a:endCxn id="8" idx="1"/>
            </p:cNvCxnSpPr>
            <p:nvPr/>
          </p:nvCxnSpPr>
          <p:spPr>
            <a:xfrm>
              <a:off x="2852587" y="3446910"/>
              <a:ext cx="414425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5" idx="3"/>
              <a:endCxn id="8" idx="1"/>
            </p:cNvCxnSpPr>
            <p:nvPr/>
          </p:nvCxnSpPr>
          <p:spPr>
            <a:xfrm>
              <a:off x="2852587" y="1253184"/>
              <a:ext cx="4144253" cy="219372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308269" y="4731950"/>
              <a:ext cx="2544318" cy="181737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XZ</a:t>
              </a:r>
            </a:p>
          </p:txBody>
        </p:sp>
        <p:cxnSp>
          <p:nvCxnSpPr>
            <p:cNvPr id="20" name="Straight Arrow Connector 19"/>
            <p:cNvCxnSpPr>
              <a:stCxn id="16" idx="3"/>
              <a:endCxn id="8" idx="1"/>
            </p:cNvCxnSpPr>
            <p:nvPr/>
          </p:nvCxnSpPr>
          <p:spPr>
            <a:xfrm flipV="1">
              <a:off x="2852587" y="3446910"/>
              <a:ext cx="4144253" cy="219372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>
            <a:xfrm>
              <a:off x="10323796" y="2986287"/>
              <a:ext cx="914400" cy="9144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3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ε</a:t>
              </a:r>
              <a:r>
                <a:rPr lang="en-US" sz="3600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  <p:cxnSp>
          <p:nvCxnSpPr>
            <p:cNvPr id="22" name="Straight Arrow Connector 21"/>
            <p:cNvCxnSpPr>
              <a:stCxn id="21" idx="2"/>
              <a:endCxn id="8" idx="3"/>
            </p:cNvCxnSpPr>
            <p:nvPr/>
          </p:nvCxnSpPr>
          <p:spPr>
            <a:xfrm flipH="1">
              <a:off x="9541158" y="3443488"/>
              <a:ext cx="782638" cy="342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3960650" y="1160933"/>
            <a:ext cx="5503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60650" y="2830080"/>
            <a:ext cx="5503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60650" y="4361944"/>
            <a:ext cx="5503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Isosceles Triangle 2"/>
          <p:cNvSpPr/>
          <p:nvPr/>
        </p:nvSpPr>
        <p:spPr>
          <a:xfrm>
            <a:off x="7806055" y="108822"/>
            <a:ext cx="1628617" cy="1371600"/>
          </a:xfrm>
          <a:prstGeom prst="triangl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17" name="Straight Arrow Connector 16"/>
          <p:cNvCxnSpPr>
            <a:stCxn id="3" idx="3"/>
            <a:endCxn id="8" idx="0"/>
          </p:cNvCxnSpPr>
          <p:nvPr/>
        </p:nvCxnSpPr>
        <p:spPr>
          <a:xfrm>
            <a:off x="8620364" y="1480422"/>
            <a:ext cx="1" cy="9787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1C68647-4F1C-4B5B-8919-C88E92E6A39A}"/>
              </a:ext>
            </a:extLst>
          </p:cNvPr>
          <p:cNvSpPr txBox="1"/>
          <p:nvPr/>
        </p:nvSpPr>
        <p:spPr>
          <a:xfrm>
            <a:off x="8620363" y="1651955"/>
            <a:ext cx="5503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E933C236-BDD9-4E55-AB0B-E72CF68078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342712"/>
              </p:ext>
            </p:extLst>
          </p:nvPr>
        </p:nvGraphicFramePr>
        <p:xfrm>
          <a:off x="6146800" y="33528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Equation" r:id="rId3" imgW="914400" imgH="198720" progId="Equation.DSMT4">
                  <p:embed/>
                </p:oleObj>
              </mc:Choice>
              <mc:Fallback>
                <p:oleObj name="Equation" r:id="rId3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46800" y="33528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85877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>
            <a:grpSpLocks noChangeAspect="1"/>
          </p:cNvGrpSpPr>
          <p:nvPr/>
        </p:nvGrpSpPr>
        <p:grpSpPr>
          <a:xfrm>
            <a:off x="91440" y="731520"/>
            <a:ext cx="11989096" cy="5575436"/>
            <a:chOff x="2490240" y="1154126"/>
            <a:chExt cx="5848350" cy="2719725"/>
          </a:xfrm>
        </p:grpSpPr>
        <p:sp>
          <p:nvSpPr>
            <p:cNvPr id="4" name="Rectangle 3"/>
            <p:cNvSpPr/>
            <p:nvPr/>
          </p:nvSpPr>
          <p:spPr>
            <a:xfrm>
              <a:off x="4614315" y="1154126"/>
              <a:ext cx="1600200" cy="11430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LDL Cholesterol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2490240" y="2730851"/>
              <a:ext cx="1600200" cy="11430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BMI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6738390" y="2730851"/>
              <a:ext cx="1600200" cy="11430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Blood Pressure</a:t>
              </a:r>
            </a:p>
          </p:txBody>
        </p:sp>
        <p:cxnSp>
          <p:nvCxnSpPr>
            <p:cNvPr id="14" name="Straight Arrow Connector 13"/>
            <p:cNvCxnSpPr>
              <a:stCxn id="4" idx="2"/>
              <a:endCxn id="15" idx="0"/>
            </p:cNvCxnSpPr>
            <p:nvPr/>
          </p:nvCxnSpPr>
          <p:spPr>
            <a:xfrm>
              <a:off x="5414415" y="2297126"/>
              <a:ext cx="0" cy="95950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5" idx="3"/>
              <a:endCxn id="8" idx="1"/>
            </p:cNvCxnSpPr>
            <p:nvPr/>
          </p:nvCxnSpPr>
          <p:spPr>
            <a:xfrm>
              <a:off x="4090440" y="3302351"/>
              <a:ext cx="264795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5368695" y="3256632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2782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>
            <a:grpSpLocks noChangeAspect="1"/>
          </p:cNvGrpSpPr>
          <p:nvPr/>
        </p:nvGrpSpPr>
        <p:grpSpPr>
          <a:xfrm>
            <a:off x="91430" y="108822"/>
            <a:ext cx="11710061" cy="6647688"/>
            <a:chOff x="308269" y="344498"/>
            <a:chExt cx="10929927" cy="6204823"/>
          </a:xfrm>
        </p:grpSpPr>
        <p:sp>
          <p:nvSpPr>
            <p:cNvPr id="4" name="Rectangle 3"/>
            <p:cNvSpPr/>
            <p:nvPr/>
          </p:nvSpPr>
          <p:spPr>
            <a:xfrm>
              <a:off x="308269" y="2538224"/>
              <a:ext cx="2544318" cy="181737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LDL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308269" y="344498"/>
              <a:ext cx="2544318" cy="181737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BMI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6996840" y="2538224"/>
              <a:ext cx="2544318" cy="181737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BP</a:t>
              </a:r>
            </a:p>
          </p:txBody>
        </p:sp>
        <p:cxnSp>
          <p:nvCxnSpPr>
            <p:cNvPr id="14" name="Straight Arrow Connector 13"/>
            <p:cNvCxnSpPr>
              <a:stCxn id="4" idx="3"/>
              <a:endCxn id="8" idx="1"/>
            </p:cNvCxnSpPr>
            <p:nvPr/>
          </p:nvCxnSpPr>
          <p:spPr>
            <a:xfrm>
              <a:off x="2852587" y="3446910"/>
              <a:ext cx="414425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5" idx="3"/>
              <a:endCxn id="8" idx="1"/>
            </p:cNvCxnSpPr>
            <p:nvPr/>
          </p:nvCxnSpPr>
          <p:spPr>
            <a:xfrm>
              <a:off x="2852587" y="1253184"/>
              <a:ext cx="4144253" cy="219372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308269" y="4731950"/>
              <a:ext cx="2544318" cy="181737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6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BMI ×</a:t>
              </a:r>
            </a:p>
            <a:p>
              <a:pPr algn="r"/>
              <a:r>
                <a:rPr lang="en-US" sz="6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LDL</a:t>
              </a:r>
            </a:p>
          </p:txBody>
        </p:sp>
        <p:cxnSp>
          <p:nvCxnSpPr>
            <p:cNvPr id="20" name="Straight Arrow Connector 19"/>
            <p:cNvCxnSpPr>
              <a:stCxn id="16" idx="3"/>
              <a:endCxn id="8" idx="1"/>
            </p:cNvCxnSpPr>
            <p:nvPr/>
          </p:nvCxnSpPr>
          <p:spPr>
            <a:xfrm flipV="1">
              <a:off x="2852587" y="3446910"/>
              <a:ext cx="4144253" cy="219372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>
            <a:xfrm>
              <a:off x="10323796" y="2986287"/>
              <a:ext cx="914400" cy="9144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l-GR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ε</a:t>
              </a:r>
              <a:r>
                <a:rPr lang="en-US" sz="3200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BP</a:t>
              </a:r>
            </a:p>
          </p:txBody>
        </p:sp>
        <p:cxnSp>
          <p:nvCxnSpPr>
            <p:cNvPr id="22" name="Straight Arrow Connector 21"/>
            <p:cNvCxnSpPr>
              <a:stCxn id="21" idx="2"/>
              <a:endCxn id="8" idx="3"/>
            </p:cNvCxnSpPr>
            <p:nvPr/>
          </p:nvCxnSpPr>
          <p:spPr>
            <a:xfrm flipH="1">
              <a:off x="9541158" y="3443488"/>
              <a:ext cx="782638" cy="342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49637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69277" y="724894"/>
            <a:ext cx="3280404" cy="234315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</a:p>
        </p:txBody>
      </p:sp>
      <p:sp>
        <p:nvSpPr>
          <p:cNvPr id="5" name="Rectangle 4"/>
          <p:cNvSpPr/>
          <p:nvPr/>
        </p:nvSpPr>
        <p:spPr>
          <a:xfrm>
            <a:off x="91440" y="3963806"/>
            <a:ext cx="3280404" cy="234315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8" name="Rectangle 7"/>
          <p:cNvSpPr/>
          <p:nvPr/>
        </p:nvSpPr>
        <p:spPr>
          <a:xfrm>
            <a:off x="8800132" y="3963806"/>
            <a:ext cx="3280404" cy="234315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cxnSp>
        <p:nvCxnSpPr>
          <p:cNvPr id="14" name="Straight Arrow Connector 13"/>
          <p:cNvCxnSpPr>
            <a:stCxn id="4" idx="2"/>
          </p:cNvCxnSpPr>
          <p:nvPr/>
        </p:nvCxnSpPr>
        <p:spPr>
          <a:xfrm>
            <a:off x="4209479" y="3068044"/>
            <a:ext cx="0" cy="19669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3"/>
            <a:endCxn id="8" idx="1"/>
          </p:cNvCxnSpPr>
          <p:nvPr/>
        </p:nvCxnSpPr>
        <p:spPr>
          <a:xfrm>
            <a:off x="3371844" y="5135381"/>
            <a:ext cx="542828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4115755" y="5041657"/>
            <a:ext cx="187452" cy="18745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164589" y="724894"/>
            <a:ext cx="3280404" cy="234315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</a:p>
        </p:txBody>
      </p:sp>
      <p:cxnSp>
        <p:nvCxnSpPr>
          <p:cNvPr id="10" name="Straight Arrow Connector 9"/>
          <p:cNvCxnSpPr>
            <a:stCxn id="9" idx="2"/>
          </p:cNvCxnSpPr>
          <p:nvPr/>
        </p:nvCxnSpPr>
        <p:spPr>
          <a:xfrm>
            <a:off x="7804791" y="3068044"/>
            <a:ext cx="0" cy="19669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7719016" y="5041657"/>
            <a:ext cx="187452" cy="18745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4559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1081826" y="87006"/>
            <a:ext cx="10028348" cy="6683987"/>
            <a:chOff x="1121786" y="45506"/>
            <a:chExt cx="10028348" cy="6683987"/>
          </a:xfrm>
        </p:grpSpPr>
        <p:sp>
          <p:nvSpPr>
            <p:cNvPr id="4" name="Rectangle 3"/>
            <p:cNvSpPr/>
            <p:nvPr/>
          </p:nvSpPr>
          <p:spPr>
            <a:xfrm>
              <a:off x="1121786" y="1425974"/>
              <a:ext cx="1666576" cy="116211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1121786" y="45506"/>
              <a:ext cx="1666576" cy="116211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8146669" y="2806442"/>
              <a:ext cx="1666576" cy="116211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  <p:cxnSp>
          <p:nvCxnSpPr>
            <p:cNvPr id="14" name="Straight Arrow Connector 13"/>
            <p:cNvCxnSpPr>
              <a:stCxn id="4" idx="3"/>
              <a:endCxn id="8" idx="1"/>
            </p:cNvCxnSpPr>
            <p:nvPr/>
          </p:nvCxnSpPr>
          <p:spPr>
            <a:xfrm>
              <a:off x="2788362" y="2007032"/>
              <a:ext cx="5358307" cy="138046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5" idx="3"/>
              <a:endCxn id="8" idx="1"/>
            </p:cNvCxnSpPr>
            <p:nvPr/>
          </p:nvCxnSpPr>
          <p:spPr>
            <a:xfrm>
              <a:off x="2788362" y="626564"/>
              <a:ext cx="5358307" cy="276093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1121786" y="4186910"/>
              <a:ext cx="1666576" cy="116211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XZ</a:t>
              </a:r>
            </a:p>
          </p:txBody>
        </p:sp>
        <p:cxnSp>
          <p:nvCxnSpPr>
            <p:cNvPr id="20" name="Straight Arrow Connector 19"/>
            <p:cNvCxnSpPr>
              <a:stCxn id="16" idx="3"/>
              <a:endCxn id="8" idx="1"/>
            </p:cNvCxnSpPr>
            <p:nvPr/>
          </p:nvCxnSpPr>
          <p:spPr>
            <a:xfrm flipV="1">
              <a:off x="2788362" y="3387500"/>
              <a:ext cx="5358307" cy="138046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/>
            <p:cNvSpPr>
              <a:spLocks/>
            </p:cNvSpPr>
            <p:nvPr/>
          </p:nvSpPr>
          <p:spPr>
            <a:xfrm>
              <a:off x="10430134" y="3027499"/>
              <a:ext cx="720000" cy="720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l-GR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ε</a:t>
              </a:r>
              <a:r>
                <a:rPr lang="en-US" sz="3200" baseline="-25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en-US" sz="28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" name="Straight Arrow Connector 21"/>
            <p:cNvCxnSpPr>
              <a:stCxn id="21" idx="2"/>
              <a:endCxn id="8" idx="3"/>
            </p:cNvCxnSpPr>
            <p:nvPr/>
          </p:nvCxnSpPr>
          <p:spPr>
            <a:xfrm flipH="1">
              <a:off x="9813245" y="3387499"/>
              <a:ext cx="616889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1121786" y="5567378"/>
              <a:ext cx="1666576" cy="116211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XW</a:t>
              </a:r>
            </a:p>
          </p:txBody>
        </p:sp>
        <p:cxnSp>
          <p:nvCxnSpPr>
            <p:cNvPr id="13" name="Straight Arrow Connector 12"/>
            <p:cNvCxnSpPr>
              <a:stCxn id="12" idx="3"/>
              <a:endCxn id="8" idx="1"/>
            </p:cNvCxnSpPr>
            <p:nvPr/>
          </p:nvCxnSpPr>
          <p:spPr>
            <a:xfrm flipV="1">
              <a:off x="2788362" y="3387500"/>
              <a:ext cx="5358307" cy="276093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/>
            <p:cNvSpPr/>
            <p:nvPr/>
          </p:nvSpPr>
          <p:spPr>
            <a:xfrm>
              <a:off x="1121786" y="2806442"/>
              <a:ext cx="1666576" cy="116211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</a:p>
          </p:txBody>
        </p:sp>
        <p:cxnSp>
          <p:nvCxnSpPr>
            <p:cNvPr id="41" name="Straight Arrow Connector 40"/>
            <p:cNvCxnSpPr>
              <a:stCxn id="40" idx="3"/>
              <a:endCxn id="8" idx="1"/>
            </p:cNvCxnSpPr>
            <p:nvPr/>
          </p:nvCxnSpPr>
          <p:spPr>
            <a:xfrm>
              <a:off x="2788362" y="3387500"/>
              <a:ext cx="535830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39629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26357" y="36730"/>
            <a:ext cx="3280404" cy="234315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</a:p>
        </p:txBody>
      </p:sp>
      <p:sp>
        <p:nvSpPr>
          <p:cNvPr id="5" name="Rectangle 4"/>
          <p:cNvSpPr/>
          <p:nvPr/>
        </p:nvSpPr>
        <p:spPr>
          <a:xfrm>
            <a:off x="91440" y="4491709"/>
            <a:ext cx="3280404" cy="234315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8" name="Rectangle 7"/>
          <p:cNvSpPr/>
          <p:nvPr/>
        </p:nvSpPr>
        <p:spPr>
          <a:xfrm>
            <a:off x="8800132" y="4491709"/>
            <a:ext cx="3280404" cy="234315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cxnSp>
        <p:nvCxnSpPr>
          <p:cNvPr id="14" name="Straight Arrow Connector 13"/>
          <p:cNvCxnSpPr>
            <a:stCxn id="4" idx="2"/>
            <a:endCxn id="15" idx="0"/>
          </p:cNvCxnSpPr>
          <p:nvPr/>
        </p:nvCxnSpPr>
        <p:spPr>
          <a:xfrm>
            <a:off x="6066559" y="2379880"/>
            <a:ext cx="2" cy="31896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3"/>
            <a:endCxn id="8" idx="1"/>
          </p:cNvCxnSpPr>
          <p:nvPr/>
        </p:nvCxnSpPr>
        <p:spPr>
          <a:xfrm>
            <a:off x="3371844" y="5663284"/>
            <a:ext cx="542828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5972835" y="5569560"/>
            <a:ext cx="187452" cy="18745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800132" y="1590741"/>
            <a:ext cx="3280404" cy="234315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</a:p>
        </p:txBody>
      </p:sp>
      <p:cxnSp>
        <p:nvCxnSpPr>
          <p:cNvPr id="10" name="Straight Arrow Connector 9"/>
          <p:cNvCxnSpPr>
            <a:stCxn id="9" idx="1"/>
            <a:endCxn id="11" idx="6"/>
          </p:cNvCxnSpPr>
          <p:nvPr/>
        </p:nvCxnSpPr>
        <p:spPr>
          <a:xfrm flipH="1">
            <a:off x="6160285" y="2762316"/>
            <a:ext cx="2639847" cy="10778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5972833" y="3746439"/>
            <a:ext cx="187452" cy="18745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361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5405" y="1401550"/>
            <a:ext cx="1666576" cy="116211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</a:p>
        </p:txBody>
      </p:sp>
      <p:sp>
        <p:nvSpPr>
          <p:cNvPr id="5" name="Rectangle 4"/>
          <p:cNvSpPr/>
          <p:nvPr/>
        </p:nvSpPr>
        <p:spPr>
          <a:xfrm>
            <a:off x="75405" y="21082"/>
            <a:ext cx="1666576" cy="116211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8" name="Rectangle 7"/>
          <p:cNvSpPr/>
          <p:nvPr/>
        </p:nvSpPr>
        <p:spPr>
          <a:xfrm>
            <a:off x="10466731" y="2782018"/>
            <a:ext cx="1666576" cy="116211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cxnSp>
        <p:nvCxnSpPr>
          <p:cNvPr id="14" name="Straight Arrow Connector 13"/>
          <p:cNvCxnSpPr>
            <a:stCxn id="4" idx="3"/>
            <a:endCxn id="8" idx="1"/>
          </p:cNvCxnSpPr>
          <p:nvPr/>
        </p:nvCxnSpPr>
        <p:spPr>
          <a:xfrm>
            <a:off x="1741981" y="1982608"/>
            <a:ext cx="8724750" cy="13804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3"/>
            <a:endCxn id="8" idx="1"/>
          </p:cNvCxnSpPr>
          <p:nvPr/>
        </p:nvCxnSpPr>
        <p:spPr>
          <a:xfrm>
            <a:off x="1741981" y="602140"/>
            <a:ext cx="8724750" cy="27609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903656" y="3549129"/>
            <a:ext cx="1666576" cy="116211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XZ</a:t>
            </a:r>
          </a:p>
        </p:txBody>
      </p:sp>
      <p:cxnSp>
        <p:nvCxnSpPr>
          <p:cNvPr id="20" name="Straight Arrow Connector 19"/>
          <p:cNvCxnSpPr>
            <a:stCxn id="16" idx="3"/>
            <a:endCxn id="8" idx="1"/>
          </p:cNvCxnSpPr>
          <p:nvPr/>
        </p:nvCxnSpPr>
        <p:spPr>
          <a:xfrm flipV="1">
            <a:off x="3570232" y="3363076"/>
            <a:ext cx="6896499" cy="7671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>
            <a:spLocks/>
          </p:cNvSpPr>
          <p:nvPr/>
        </p:nvSpPr>
        <p:spPr>
          <a:xfrm>
            <a:off x="10922019" y="1662313"/>
            <a:ext cx="756000" cy="720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lang="en-US" sz="28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en-US" sz="24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Straight Arrow Connector 21"/>
          <p:cNvCxnSpPr>
            <a:stCxn id="21" idx="4"/>
            <a:endCxn id="8" idx="0"/>
          </p:cNvCxnSpPr>
          <p:nvPr/>
        </p:nvCxnSpPr>
        <p:spPr>
          <a:xfrm>
            <a:off x="11300019" y="2382313"/>
            <a:ext cx="0" cy="3997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712886" y="4268530"/>
            <a:ext cx="1666576" cy="116211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XW</a:t>
            </a:r>
          </a:p>
        </p:txBody>
      </p:sp>
      <p:cxnSp>
        <p:nvCxnSpPr>
          <p:cNvPr id="13" name="Straight Arrow Connector 12"/>
          <p:cNvCxnSpPr>
            <a:stCxn id="12" idx="3"/>
            <a:endCxn id="8" idx="1"/>
          </p:cNvCxnSpPr>
          <p:nvPr/>
        </p:nvCxnSpPr>
        <p:spPr>
          <a:xfrm flipV="1">
            <a:off x="5379462" y="3363076"/>
            <a:ext cx="5087269" cy="14865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75405" y="2782018"/>
            <a:ext cx="1666576" cy="116211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</a:p>
        </p:txBody>
      </p:sp>
      <p:cxnSp>
        <p:nvCxnSpPr>
          <p:cNvPr id="41" name="Straight Arrow Connector 40"/>
          <p:cNvCxnSpPr>
            <a:stCxn id="40" idx="3"/>
            <a:endCxn id="8" idx="1"/>
          </p:cNvCxnSpPr>
          <p:nvPr/>
        </p:nvCxnSpPr>
        <p:spPr>
          <a:xfrm>
            <a:off x="1741981" y="3363076"/>
            <a:ext cx="872475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7361990" y="5670928"/>
            <a:ext cx="1666576" cy="116211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XZW</a:t>
            </a:r>
          </a:p>
        </p:txBody>
      </p:sp>
      <p:cxnSp>
        <p:nvCxnSpPr>
          <p:cNvPr id="23" name="Straight Arrow Connector 22"/>
          <p:cNvCxnSpPr>
            <a:stCxn id="19" idx="3"/>
            <a:endCxn id="8" idx="1"/>
          </p:cNvCxnSpPr>
          <p:nvPr/>
        </p:nvCxnSpPr>
        <p:spPr>
          <a:xfrm flipV="1">
            <a:off x="9028566" y="3363076"/>
            <a:ext cx="1438165" cy="28889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5535802" y="4993420"/>
            <a:ext cx="1666576" cy="116211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ZW</a:t>
            </a:r>
          </a:p>
        </p:txBody>
      </p:sp>
      <p:cxnSp>
        <p:nvCxnSpPr>
          <p:cNvPr id="24" name="Straight Arrow Connector 23"/>
          <p:cNvCxnSpPr>
            <a:stCxn id="17" idx="3"/>
            <a:endCxn id="8" idx="1"/>
          </p:cNvCxnSpPr>
          <p:nvPr/>
        </p:nvCxnSpPr>
        <p:spPr>
          <a:xfrm flipV="1">
            <a:off x="7202378" y="3363076"/>
            <a:ext cx="3264353" cy="22114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7360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</Words>
  <Application>Microsoft Office PowerPoint</Application>
  <PresentationFormat>Widescreen</PresentationFormat>
  <Paragraphs>80</Paragraphs>
  <Slides>10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MathType 7.0 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kylelang</dc:creator>
  <cp:lastModifiedBy>Kyle Lang</cp:lastModifiedBy>
  <cp:revision>34</cp:revision>
  <dcterms:created xsi:type="dcterms:W3CDTF">2016-03-06T19:10:39Z</dcterms:created>
  <dcterms:modified xsi:type="dcterms:W3CDTF">2022-06-10T09:24:59Z</dcterms:modified>
</cp:coreProperties>
</file>