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801" r:id="rId2"/>
    <p:sldMasterId id="2147483789" r:id="rId3"/>
  </p:sldMasterIdLst>
  <p:notesMasterIdLst>
    <p:notesMasterId r:id="rId6"/>
  </p:notesMasterIdLst>
  <p:handoutMasterIdLst>
    <p:handoutMasterId r:id="rId7"/>
  </p:handoutMasterIdLst>
  <p:sldIdLst>
    <p:sldId id="663" r:id="rId4"/>
    <p:sldId id="664" r:id="rId5"/>
  </p:sldIdLst>
  <p:sldSz cx="9144000" cy="6858000" type="screen4x3"/>
  <p:notesSz cx="6805613" cy="99441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969">
          <p15:clr>
            <a:srgbClr val="A4A3A4"/>
          </p15:clr>
        </p15:guide>
        <p15:guide id="4" orient="horz" pos="3612">
          <p15:clr>
            <a:srgbClr val="A4A3A4"/>
          </p15:clr>
        </p15:guide>
        <p15:guide id="5" orient="horz" pos="124">
          <p15:clr>
            <a:srgbClr val="A4A3A4"/>
          </p15:clr>
        </p15:guide>
        <p15:guide id="6" pos="3107">
          <p15:clr>
            <a:srgbClr val="A4A3A4"/>
          </p15:clr>
        </p15:guide>
        <p15:guide id="7" pos="748">
          <p15:clr>
            <a:srgbClr val="A4A3A4"/>
          </p15:clr>
        </p15:guide>
        <p15:guide id="8" pos="5329">
          <p15:clr>
            <a:srgbClr val="A4A3A4"/>
          </p15:clr>
        </p15:guide>
        <p15:guide id="9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dervan-Zwijnenburg, M.A.J. (Mariëlle)" initials="ZM(" lastIdx="3" clrIdx="0"/>
  <p:cmAuthor id="2" name="Sanne Smid" initials="SC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6A2"/>
    <a:srgbClr val="89E0FF"/>
    <a:srgbClr val="000000"/>
    <a:srgbClr val="21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Stijl, donker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ijl, donker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6" autoAdjust="0"/>
    <p:restoredTop sz="57661" autoAdjust="0"/>
  </p:normalViewPr>
  <p:slideViewPr>
    <p:cSldViewPr>
      <p:cViewPr varScale="1">
        <p:scale>
          <a:sx n="74" d="100"/>
          <a:sy n="74" d="100"/>
        </p:scale>
        <p:origin x="84" y="78"/>
      </p:cViewPr>
      <p:guideLst>
        <p:guide orient="horz" pos="1570"/>
        <p:guide orient="horz" pos="4020"/>
        <p:guide orient="horz" pos="969"/>
        <p:guide orient="horz" pos="3612"/>
        <p:guide orient="horz" pos="124"/>
        <p:guide pos="3107"/>
        <p:guide pos="748"/>
        <p:guide pos="5329"/>
        <p:guide pos="2971"/>
      </p:guideLst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96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dirty="0"/>
              <a:t>Introduction Week – Day 1 –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AAACB-CEC1-44CA-B375-F0CCD4F92F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0565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302" cy="496665"/>
          </a:xfrm>
          <a:prstGeom prst="rect">
            <a:avLst/>
          </a:prstGeom>
        </p:spPr>
        <p:txBody>
          <a:bodyPr vert="horz" lIns="95700" tIns="47850" rIns="95700" bIns="4785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790" y="1"/>
            <a:ext cx="2949302" cy="496665"/>
          </a:xfrm>
          <a:prstGeom prst="rect">
            <a:avLst/>
          </a:prstGeom>
        </p:spPr>
        <p:txBody>
          <a:bodyPr vert="horz" lIns="95700" tIns="47850" rIns="95700" bIns="4785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F111CDB-3C51-4D9C-98B2-67D62EB9DBF7}" type="datetimeFigureOut">
              <a:rPr lang="nl-NL"/>
              <a:pPr>
                <a:defRPr/>
              </a:pPr>
              <a:t>31-5-2022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00" tIns="47850" rIns="95700" bIns="4785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258" y="4722946"/>
            <a:ext cx="5445099" cy="4474614"/>
          </a:xfrm>
          <a:prstGeom prst="rect">
            <a:avLst/>
          </a:prstGeom>
        </p:spPr>
        <p:txBody>
          <a:bodyPr vert="horz" lIns="95700" tIns="47850" rIns="95700" bIns="4785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5893"/>
            <a:ext cx="2949302" cy="496665"/>
          </a:xfrm>
          <a:prstGeom prst="rect">
            <a:avLst/>
          </a:prstGeom>
        </p:spPr>
        <p:txBody>
          <a:bodyPr vert="horz" lIns="95700" tIns="47850" rIns="95700" bIns="4785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790" y="9445893"/>
            <a:ext cx="2949302" cy="496665"/>
          </a:xfrm>
          <a:prstGeom prst="rect">
            <a:avLst/>
          </a:prstGeom>
        </p:spPr>
        <p:txBody>
          <a:bodyPr vert="horz" lIns="95700" tIns="47850" rIns="95700" bIns="4785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545924A-1FC7-44C8-8133-5AF4179649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065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57037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B9579-800A-4AF3-BC48-03E9B207A39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8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45924A-1FC7-44C8-8133-5AF4179649B0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282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2E86B8-F06F-4579-BE83-30DB0B180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6003A-280B-4F83-B7B4-5E6E136A4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F3049A-9A07-49D6-9AE1-5D8AF4897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7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54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8D1D13-2DF4-4022-AC4F-7746D2739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0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1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9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2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3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2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7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4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8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A2A61D-E149-4F2C-A2E8-699A0E03F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25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78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FA83F8-0025-449E-9549-6DA9FE58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5530E4-76A2-4F6B-883C-016DA5BB1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630F1F-B933-4CD7-937E-3FE70E251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75183A-2D79-4C0C-B505-73D9DB012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67F90E-A00D-4871-BC0C-2DC8134DD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8E5EEA-A5C0-2A4E-9460-B36F6904E015}" type="datetimeFigureOut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370CD2-DACE-485E-B1F2-0B06ADEA9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  <a:endParaRPr lang="en-US"/>
          </a:p>
        </p:txBody>
      </p:sp>
      <p:sp>
        <p:nvSpPr>
          <p:cNvPr id="12291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39BC10B9-8884-4094-B34F-C2D438477F3B}" type="datetime1">
              <a:rPr lang="nl-NL"/>
              <a:pPr>
                <a:defRPr/>
              </a:pPr>
              <a:t>31-5-2022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59EEF009-FFD4-42B9-8080-C082B93A0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5AF0-E4A4-3A40-A686-9D9056BDCB4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C791-DAF7-644F-A977-F4F255BC3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C951-9E3D-7749-A858-6A8F7124843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7D3D-2393-7943-8AA5-71407662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8"/>
          <p:cNvSpPr/>
          <p:nvPr/>
        </p:nvSpPr>
        <p:spPr>
          <a:xfrm>
            <a:off x="2267744" y="4001244"/>
            <a:ext cx="787400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kstvak 9"/>
          <p:cNvSpPr txBox="1">
            <a:spLocks noChangeArrowheads="1"/>
          </p:cNvSpPr>
          <p:nvPr/>
        </p:nvSpPr>
        <p:spPr bwMode="auto">
          <a:xfrm>
            <a:off x="2195736" y="4112369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Q44</a:t>
            </a:r>
          </a:p>
        </p:txBody>
      </p:sp>
      <p:sp>
        <p:nvSpPr>
          <p:cNvPr id="16" name="Rechthoek 8">
            <a:extLst>
              <a:ext uri="{FF2B5EF4-FFF2-40B4-BE49-F238E27FC236}">
                <a16:creationId xmlns:a16="http://schemas.microsoft.com/office/drawing/2014/main" id="{B21C387D-9B44-AA47-F74D-DCED9FA4378D}"/>
              </a:ext>
            </a:extLst>
          </p:cNvPr>
          <p:cNvSpPr/>
          <p:nvPr/>
        </p:nvSpPr>
        <p:spPr>
          <a:xfrm>
            <a:off x="4860032" y="4001244"/>
            <a:ext cx="787400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hthoek 8">
            <a:extLst>
              <a:ext uri="{FF2B5EF4-FFF2-40B4-BE49-F238E27FC236}">
                <a16:creationId xmlns:a16="http://schemas.microsoft.com/office/drawing/2014/main" id="{1D1B9FFC-2A9C-5DBF-B6A7-64AF84B37D46}"/>
              </a:ext>
            </a:extLst>
          </p:cNvPr>
          <p:cNvSpPr/>
          <p:nvPr/>
        </p:nvSpPr>
        <p:spPr>
          <a:xfrm>
            <a:off x="2267744" y="2968526"/>
            <a:ext cx="787400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kstvak 9">
            <a:extLst>
              <a:ext uri="{FF2B5EF4-FFF2-40B4-BE49-F238E27FC236}">
                <a16:creationId xmlns:a16="http://schemas.microsoft.com/office/drawing/2014/main" id="{FD919503-624F-EFAC-CF93-BD0C951CC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079651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Age</a:t>
            </a:r>
          </a:p>
        </p:txBody>
      </p:sp>
      <p:sp>
        <p:nvSpPr>
          <p:cNvPr id="19" name="Rechthoek 8">
            <a:extLst>
              <a:ext uri="{FF2B5EF4-FFF2-40B4-BE49-F238E27FC236}">
                <a16:creationId xmlns:a16="http://schemas.microsoft.com/office/drawing/2014/main" id="{3F4C6ADF-2E12-7A5E-3903-C2C3253BD9D2}"/>
              </a:ext>
            </a:extLst>
          </p:cNvPr>
          <p:cNvSpPr/>
          <p:nvPr/>
        </p:nvSpPr>
        <p:spPr>
          <a:xfrm>
            <a:off x="3563888" y="2968526"/>
            <a:ext cx="1368152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Tekstvak 9">
            <a:extLst>
              <a:ext uri="{FF2B5EF4-FFF2-40B4-BE49-F238E27FC236}">
                <a16:creationId xmlns:a16="http://schemas.microsoft.com/office/drawing/2014/main" id="{FC68A738-E621-22F8-8042-CC2A813CC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3079651"/>
            <a:ext cx="1368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457200"/>
            <a:r>
              <a:rPr lang="en-US" sz="2800" dirty="0" err="1">
                <a:solidFill>
                  <a:srgbClr val="000000"/>
                </a:solidFill>
                <a:latin typeface="Corbel" pitchFamily="34" charset="0"/>
              </a:rPr>
              <a:t>ReadAb</a:t>
            </a:r>
            <a:endParaRPr lang="en-US" sz="2800" dirty="0">
              <a:solidFill>
                <a:srgbClr val="000000"/>
              </a:solidFill>
              <a:latin typeface="Corbel" pitchFamily="34" charset="0"/>
            </a:endParaRPr>
          </a:p>
        </p:txBody>
      </p:sp>
      <p:sp>
        <p:nvSpPr>
          <p:cNvPr id="21" name="Rechthoek 8">
            <a:extLst>
              <a:ext uri="{FF2B5EF4-FFF2-40B4-BE49-F238E27FC236}">
                <a16:creationId xmlns:a16="http://schemas.microsoft.com/office/drawing/2014/main" id="{6AAE4CE1-47A7-73F0-948F-71FF83D23F9D}"/>
              </a:ext>
            </a:extLst>
          </p:cNvPr>
          <p:cNvSpPr/>
          <p:nvPr/>
        </p:nvSpPr>
        <p:spPr>
          <a:xfrm>
            <a:off x="3563888" y="4001244"/>
            <a:ext cx="787400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kstvak 9">
            <a:extLst>
              <a:ext uri="{FF2B5EF4-FFF2-40B4-BE49-F238E27FC236}">
                <a16:creationId xmlns:a16="http://schemas.microsoft.com/office/drawing/2014/main" id="{DEA72AF9-BC27-2086-46F9-3BEF0BE4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4112369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Q63</a:t>
            </a:r>
          </a:p>
        </p:txBody>
      </p:sp>
      <p:sp>
        <p:nvSpPr>
          <p:cNvPr id="23" name="Tekstvak 9">
            <a:extLst>
              <a:ext uri="{FF2B5EF4-FFF2-40B4-BE49-F238E27FC236}">
                <a16:creationId xmlns:a16="http://schemas.microsoft.com/office/drawing/2014/main" id="{67826109-9A07-6A78-2F3B-1F8CD9C5C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881" y="4101584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Q76</a:t>
            </a:r>
          </a:p>
        </p:txBody>
      </p:sp>
    </p:spTree>
    <p:extLst>
      <p:ext uri="{BB962C8B-B14F-4D97-AF65-F5344CB8AC3E}">
        <p14:creationId xmlns:p14="http://schemas.microsoft.com/office/powerpoint/2010/main" val="41040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3">
            <a:extLst>
              <a:ext uri="{FF2B5EF4-FFF2-40B4-BE49-F238E27FC236}">
                <a16:creationId xmlns:a16="http://schemas.microsoft.com/office/drawing/2014/main" id="{7750BD1E-32D5-84F9-9B28-DE359A851378}"/>
              </a:ext>
            </a:extLst>
          </p:cNvPr>
          <p:cNvSpPr/>
          <p:nvPr/>
        </p:nvSpPr>
        <p:spPr>
          <a:xfrm>
            <a:off x="2123728" y="2165747"/>
            <a:ext cx="787400" cy="723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kstvak 5">
            <a:extLst>
              <a:ext uri="{FF2B5EF4-FFF2-40B4-BE49-F238E27FC236}">
                <a16:creationId xmlns:a16="http://schemas.microsoft.com/office/drawing/2014/main" id="{53850ACC-A413-EC7F-6F80-88805E3C7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2276872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A</a:t>
            </a:r>
          </a:p>
        </p:txBody>
      </p:sp>
      <p:sp>
        <p:nvSpPr>
          <p:cNvPr id="10" name="Tekstvak 6">
            <a:extLst>
              <a:ext uri="{FF2B5EF4-FFF2-40B4-BE49-F238E27FC236}">
                <a16:creationId xmlns:a16="http://schemas.microsoft.com/office/drawing/2014/main" id="{E95FE1CC-CBB3-D672-2006-8D0DDD5D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2275603"/>
            <a:ext cx="78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B</a:t>
            </a:r>
          </a:p>
        </p:txBody>
      </p:sp>
      <p:sp>
        <p:nvSpPr>
          <p:cNvPr id="11" name="Rechthoek 7">
            <a:extLst>
              <a:ext uri="{FF2B5EF4-FFF2-40B4-BE49-F238E27FC236}">
                <a16:creationId xmlns:a16="http://schemas.microsoft.com/office/drawing/2014/main" id="{06548DF7-03C4-201D-482C-C1B84BD623E8}"/>
              </a:ext>
            </a:extLst>
          </p:cNvPr>
          <p:cNvSpPr/>
          <p:nvPr/>
        </p:nvSpPr>
        <p:spPr>
          <a:xfrm>
            <a:off x="3487192" y="2165747"/>
            <a:ext cx="787400" cy="7239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hthoek 8">
            <a:extLst>
              <a:ext uri="{FF2B5EF4-FFF2-40B4-BE49-F238E27FC236}">
                <a16:creationId xmlns:a16="http://schemas.microsoft.com/office/drawing/2014/main" id="{DCD8EEBF-B727-73B1-DC21-A58EEE2C2E83}"/>
              </a:ext>
            </a:extLst>
          </p:cNvPr>
          <p:cNvSpPr/>
          <p:nvPr/>
        </p:nvSpPr>
        <p:spPr>
          <a:xfrm>
            <a:off x="2123728" y="3242047"/>
            <a:ext cx="787400" cy="7239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kstvak 9">
            <a:extLst>
              <a:ext uri="{FF2B5EF4-FFF2-40B4-BE49-F238E27FC236}">
                <a16:creationId xmlns:a16="http://schemas.microsoft.com/office/drawing/2014/main" id="{A7B7875C-CCC3-4F0F-29F5-B8EEDC8EB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3353172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>
                <a:solidFill>
                  <a:srgbClr val="000000"/>
                </a:solidFill>
                <a:latin typeface="Corbel" pitchFamily="34" charset="0"/>
              </a:rPr>
              <a:t>C</a:t>
            </a:r>
          </a:p>
        </p:txBody>
      </p:sp>
      <p:sp>
        <p:nvSpPr>
          <p:cNvPr id="14" name="Rechthoek 8">
            <a:extLst>
              <a:ext uri="{FF2B5EF4-FFF2-40B4-BE49-F238E27FC236}">
                <a16:creationId xmlns:a16="http://schemas.microsoft.com/office/drawing/2014/main" id="{ECD6AEE1-2120-D523-44B6-7B3DBB0C900E}"/>
              </a:ext>
            </a:extLst>
          </p:cNvPr>
          <p:cNvSpPr/>
          <p:nvPr/>
        </p:nvSpPr>
        <p:spPr>
          <a:xfrm>
            <a:off x="3487192" y="3242047"/>
            <a:ext cx="787400" cy="7239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kstvak 9">
            <a:extLst>
              <a:ext uri="{FF2B5EF4-FFF2-40B4-BE49-F238E27FC236}">
                <a16:creationId xmlns:a16="http://schemas.microsoft.com/office/drawing/2014/main" id="{34E2F32A-E889-222C-1968-5885FA1E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316" y="3353172"/>
            <a:ext cx="78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1877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ondschemering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Presentatie_UU_Corporate</Template>
  <TotalTime>182</TotalTime>
  <Words>13</Words>
  <Application>Microsoft Office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Office-thema</vt:lpstr>
      <vt:lpstr>1_Custom Design</vt:lpstr>
      <vt:lpstr>Custom Design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Measurement Effects in Between and Within Subject Designs</dc:title>
  <dc:creator>Thomas</dc:creator>
  <dc:description>sjabloonversie 1.4 - 11 maart 2013
lay-our: Flow Design + Communicatie
sjablonen: www.joulesunlimited.nl</dc:description>
  <cp:lastModifiedBy>Rebecca</cp:lastModifiedBy>
  <cp:revision>548</cp:revision>
  <cp:lastPrinted>2017-04-11T06:45:23Z</cp:lastPrinted>
  <dcterms:created xsi:type="dcterms:W3CDTF">2013-04-22T19:51:07Z</dcterms:created>
  <dcterms:modified xsi:type="dcterms:W3CDTF">2022-05-31T13:58:59Z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0x0101000A77FB1829B8B3449DA817FEF7B9EE2D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</Properties>
</file>