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43940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143000"/>
            <a:ext cx="470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821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641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462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282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103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2923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1744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0564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5F7A-B518-4B6D-BD07-75522401A9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119505"/>
            <a:ext cx="887349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592866"/>
            <a:ext cx="782955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364195"/>
            <a:ext cx="2250996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364195"/>
            <a:ext cx="6622494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705386"/>
            <a:ext cx="9003983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4577779"/>
            <a:ext cx="9003983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820976"/>
            <a:ext cx="4436745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820976"/>
            <a:ext cx="4436745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64197"/>
            <a:ext cx="9003983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676882"/>
            <a:ext cx="441635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498697"/>
            <a:ext cx="441635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676882"/>
            <a:ext cx="443810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498697"/>
            <a:ext cx="443810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6036"/>
            <a:ext cx="336697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984912"/>
            <a:ext cx="5284946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2161"/>
            <a:ext cx="336697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6036"/>
            <a:ext cx="336697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984912"/>
            <a:ext cx="5284946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2161"/>
            <a:ext cx="336697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64197"/>
            <a:ext cx="9003983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820976"/>
            <a:ext cx="9003983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6340167"/>
            <a:ext cx="23488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6340167"/>
            <a:ext cx="352329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6340167"/>
            <a:ext cx="23488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>
            <a:spLocks noChangeAspect="1"/>
          </p:cNvSpPr>
          <p:nvPr/>
        </p:nvSpPr>
        <p:spPr>
          <a:xfrm>
            <a:off x="359181" y="1640291"/>
            <a:ext cx="1188000" cy="118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</p:txBody>
      </p:sp>
      <p:cxnSp>
        <p:nvCxnSpPr>
          <p:cNvPr id="56" name="Straight Arrow Connector 55"/>
          <p:cNvCxnSpPr>
            <a:cxnSpLocks/>
            <a:stCxn id="55" idx="3"/>
            <a:endCxn id="126" idx="2"/>
          </p:cNvCxnSpPr>
          <p:nvPr/>
        </p:nvCxnSpPr>
        <p:spPr>
          <a:xfrm>
            <a:off x="1547181" y="2234291"/>
            <a:ext cx="51425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7" idx="2"/>
          </p:cNvCxnSpPr>
          <p:nvPr/>
        </p:nvCxnSpPr>
        <p:spPr>
          <a:xfrm>
            <a:off x="1547181" y="2234291"/>
            <a:ext cx="1942681" cy="1852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  <a:stCxn id="7" idx="6"/>
            <a:endCxn id="126" idx="2"/>
          </p:cNvCxnSpPr>
          <p:nvPr/>
        </p:nvCxnSpPr>
        <p:spPr>
          <a:xfrm flipV="1">
            <a:off x="4749862" y="2234291"/>
            <a:ext cx="1939902" cy="1852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97735" y="2954292"/>
            <a:ext cx="4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02235" y="1775460"/>
            <a:ext cx="420786" cy="45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15859" y="2929702"/>
            <a:ext cx="420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9A8966D-AA78-4453-B719-F7DCD826520C}"/>
              </a:ext>
            </a:extLst>
          </p:cNvPr>
          <p:cNvGrpSpPr/>
          <p:nvPr/>
        </p:nvGrpSpPr>
        <p:grpSpPr>
          <a:xfrm>
            <a:off x="2000298" y="3456779"/>
            <a:ext cx="4236347" cy="3259554"/>
            <a:chOff x="2706264" y="2223109"/>
            <a:chExt cx="4236347" cy="3259554"/>
          </a:xfrm>
        </p:grpSpPr>
        <p:sp>
          <p:nvSpPr>
            <p:cNvPr id="4" name="Rectangle 3"/>
            <p:cNvSpPr/>
            <p:nvPr/>
          </p:nvSpPr>
          <p:spPr>
            <a:xfrm>
              <a:off x="3586046" y="4095115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465828" y="4096132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math3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344220" y="4089448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195828" y="2223109"/>
              <a:ext cx="1260000" cy="126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 Ability</a:t>
              </a:r>
            </a:p>
          </p:txBody>
        </p:sp>
        <p:cxnSp>
          <p:nvCxnSpPr>
            <p:cNvPr id="8" name="Straight Arrow Connector 7"/>
            <p:cNvCxnSpPr>
              <a:stCxn id="7" idx="4"/>
              <a:endCxn id="4" idx="0"/>
            </p:cNvCxnSpPr>
            <p:nvPr/>
          </p:nvCxnSpPr>
          <p:spPr>
            <a:xfrm flipH="1">
              <a:off x="3946046" y="3483109"/>
              <a:ext cx="879782" cy="6120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5" idx="0"/>
            </p:cNvCxnSpPr>
            <p:nvPr/>
          </p:nvCxnSpPr>
          <p:spPr>
            <a:xfrm>
              <a:off x="4825828" y="3483109"/>
              <a:ext cx="0" cy="61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6" idx="0"/>
            </p:cNvCxnSpPr>
            <p:nvPr/>
          </p:nvCxnSpPr>
          <p:spPr>
            <a:xfrm>
              <a:off x="4825828" y="3483109"/>
              <a:ext cx="878392" cy="6063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3730046" y="5050663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m2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/>
            <p:cNvCxnSpPr>
              <a:cxnSpLocks noChangeAspect="1"/>
              <a:stCxn id="59" idx="0"/>
              <a:endCxn id="4" idx="2"/>
            </p:cNvCxnSpPr>
            <p:nvPr/>
          </p:nvCxnSpPr>
          <p:spPr>
            <a:xfrm flipV="1">
              <a:off x="3946046" y="4815115"/>
              <a:ext cx="0" cy="2355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488220" y="5050663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m4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Straight Arrow Connector 66"/>
            <p:cNvCxnSpPr>
              <a:cxnSpLocks noChangeAspect="1"/>
              <a:stCxn id="66" idx="0"/>
              <a:endCxn id="6" idx="2"/>
            </p:cNvCxnSpPr>
            <p:nvPr/>
          </p:nvCxnSpPr>
          <p:spPr>
            <a:xfrm flipV="1">
              <a:off x="5704220" y="4809448"/>
              <a:ext cx="0" cy="2412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608201" y="5050663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m3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Straight Arrow Connector 68"/>
            <p:cNvCxnSpPr>
              <a:cxnSpLocks noChangeAspect="1"/>
              <a:stCxn id="68" idx="0"/>
              <a:endCxn id="5" idx="2"/>
            </p:cNvCxnSpPr>
            <p:nvPr/>
          </p:nvCxnSpPr>
          <p:spPr>
            <a:xfrm flipV="1">
              <a:off x="4824201" y="4816132"/>
              <a:ext cx="1627" cy="234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749463" y="258310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Straight Arrow Connector 86"/>
            <p:cNvCxnSpPr>
              <a:stCxn id="86" idx="2"/>
              <a:endCxn id="7" idx="6"/>
            </p:cNvCxnSpPr>
            <p:nvPr/>
          </p:nvCxnSpPr>
          <p:spPr>
            <a:xfrm flipH="1">
              <a:off x="5455828" y="2853109"/>
              <a:ext cx="2936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7ABFF2-C789-4151-8FC8-FB0BEAE502CD}"/>
                </a:ext>
              </a:extLst>
            </p:cNvPr>
            <p:cNvSpPr/>
            <p:nvPr/>
          </p:nvSpPr>
          <p:spPr>
            <a:xfrm>
              <a:off x="2706264" y="4096132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6FF479-3318-499E-AD06-412398111C70}"/>
                </a:ext>
              </a:extLst>
            </p:cNvPr>
            <p:cNvSpPr/>
            <p:nvPr/>
          </p:nvSpPr>
          <p:spPr>
            <a:xfrm>
              <a:off x="6222611" y="4089085"/>
              <a:ext cx="72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math5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2186EF-7ED8-44D6-938B-319A17F155BF}"/>
                </a:ext>
              </a:extLst>
            </p:cNvPr>
            <p:cNvCxnSpPr>
              <a:cxnSpLocks/>
              <a:stCxn id="7" idx="4"/>
              <a:endCxn id="44" idx="0"/>
            </p:cNvCxnSpPr>
            <p:nvPr/>
          </p:nvCxnSpPr>
          <p:spPr>
            <a:xfrm>
              <a:off x="4825828" y="3483109"/>
              <a:ext cx="1756783" cy="6059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6DE1C74-3AFF-4DE1-ABC2-DA4737BF6288}"/>
                </a:ext>
              </a:extLst>
            </p:cNvPr>
            <p:cNvCxnSpPr>
              <a:cxnSpLocks/>
              <a:stCxn id="7" idx="4"/>
              <a:endCxn id="43" idx="0"/>
            </p:cNvCxnSpPr>
            <p:nvPr/>
          </p:nvCxnSpPr>
          <p:spPr>
            <a:xfrm flipH="1">
              <a:off x="3066264" y="3483109"/>
              <a:ext cx="1759564" cy="61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120966-D08F-4695-A0CB-5AC8BFE86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0027" y="5050663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m1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9C25E80-D207-4052-AC3D-E0F54B694CD2}"/>
                </a:ext>
              </a:extLst>
            </p:cNvPr>
            <p:cNvCxnSpPr>
              <a:cxnSpLocks noChangeAspect="1"/>
              <a:stCxn id="81" idx="0"/>
              <a:endCxn id="43" idx="2"/>
            </p:cNvCxnSpPr>
            <p:nvPr/>
          </p:nvCxnSpPr>
          <p:spPr>
            <a:xfrm flipV="1">
              <a:off x="3066027" y="4816132"/>
              <a:ext cx="237" cy="2345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74DCF6C-2975-4DBD-9072-F0E9F07A6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6611" y="5050663"/>
              <a:ext cx="432000" cy="432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m5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6A4664D-CA01-4AFD-9C50-8425B3D75A0D}"/>
                </a:ext>
              </a:extLst>
            </p:cNvPr>
            <p:cNvCxnSpPr>
              <a:cxnSpLocks noChangeAspect="1"/>
              <a:stCxn id="83" idx="0"/>
              <a:endCxn id="44" idx="2"/>
            </p:cNvCxnSpPr>
            <p:nvPr/>
          </p:nvCxnSpPr>
          <p:spPr>
            <a:xfrm flipV="1">
              <a:off x="6582611" y="4809085"/>
              <a:ext cx="0" cy="2415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FD9ED96-973E-41BD-A31B-4E212B53C030}"/>
              </a:ext>
            </a:extLst>
          </p:cNvPr>
          <p:cNvSpPr/>
          <p:nvPr/>
        </p:nvSpPr>
        <p:spPr>
          <a:xfrm>
            <a:off x="8606437" y="124216"/>
            <a:ext cx="7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BBC39BE-D2DC-48B5-9127-8B55B3F454ED}"/>
              </a:ext>
            </a:extLst>
          </p:cNvPr>
          <p:cNvSpPr/>
          <p:nvPr/>
        </p:nvSpPr>
        <p:spPr>
          <a:xfrm>
            <a:off x="8606437" y="999401"/>
            <a:ext cx="7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7B0C90A-0C06-429C-891E-D4E6AE87E487}"/>
              </a:ext>
            </a:extLst>
          </p:cNvPr>
          <p:cNvSpPr/>
          <p:nvPr/>
        </p:nvSpPr>
        <p:spPr>
          <a:xfrm>
            <a:off x="8610879" y="1876613"/>
            <a:ext cx="7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spatial3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D315968-E20C-4C56-9681-FF399F283136}"/>
              </a:ext>
            </a:extLst>
          </p:cNvPr>
          <p:cNvSpPr/>
          <p:nvPr/>
        </p:nvSpPr>
        <p:spPr>
          <a:xfrm>
            <a:off x="6689764" y="1604291"/>
            <a:ext cx="1260000" cy="12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Ability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400C149-3D47-4BF5-8B85-1750828CAC33}"/>
              </a:ext>
            </a:extLst>
          </p:cNvPr>
          <p:cNvSpPr>
            <a:spLocks/>
          </p:cNvSpPr>
          <p:nvPr/>
        </p:nvSpPr>
        <p:spPr>
          <a:xfrm>
            <a:off x="9612219" y="248302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8D49098-632E-4B37-837C-194A101D6437}"/>
              </a:ext>
            </a:extLst>
          </p:cNvPr>
          <p:cNvSpPr>
            <a:spLocks/>
          </p:cNvSpPr>
          <p:nvPr/>
        </p:nvSpPr>
        <p:spPr>
          <a:xfrm>
            <a:off x="9612219" y="2000152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46BACFB-54EF-4EAB-973D-988AB5FEF8CE}"/>
              </a:ext>
            </a:extLst>
          </p:cNvPr>
          <p:cNvSpPr>
            <a:spLocks/>
          </p:cNvSpPr>
          <p:nvPr/>
        </p:nvSpPr>
        <p:spPr>
          <a:xfrm>
            <a:off x="9612219" y="1124227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DC1027F-AF22-474C-A58D-554E9F01F3E8}"/>
              </a:ext>
            </a:extLst>
          </p:cNvPr>
          <p:cNvSpPr/>
          <p:nvPr/>
        </p:nvSpPr>
        <p:spPr>
          <a:xfrm>
            <a:off x="8610879" y="2756696"/>
            <a:ext cx="7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spatial4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8369BC2-8CEF-44EB-85D0-F427A93C6F20}"/>
              </a:ext>
            </a:extLst>
          </p:cNvPr>
          <p:cNvSpPr/>
          <p:nvPr/>
        </p:nvSpPr>
        <p:spPr>
          <a:xfrm>
            <a:off x="8606437" y="3636779"/>
            <a:ext cx="7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spatial5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2CE3141-36C6-4393-A806-64758C2D8840}"/>
              </a:ext>
            </a:extLst>
          </p:cNvPr>
          <p:cNvSpPr>
            <a:spLocks/>
          </p:cNvSpPr>
          <p:nvPr/>
        </p:nvSpPr>
        <p:spPr>
          <a:xfrm>
            <a:off x="9612219" y="3762779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941EF1A-9A0F-46C4-8FED-D06705253216}"/>
              </a:ext>
            </a:extLst>
          </p:cNvPr>
          <p:cNvSpPr>
            <a:spLocks/>
          </p:cNvSpPr>
          <p:nvPr/>
        </p:nvSpPr>
        <p:spPr>
          <a:xfrm>
            <a:off x="9612219" y="2886854"/>
            <a:ext cx="468000" cy="46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62D07D9-9AA8-4909-B24F-9EEC7D321C05}"/>
              </a:ext>
            </a:extLst>
          </p:cNvPr>
          <p:cNvCxnSpPr>
            <a:stCxn id="126" idx="6"/>
            <a:endCxn id="123" idx="1"/>
          </p:cNvCxnSpPr>
          <p:nvPr/>
        </p:nvCxnSpPr>
        <p:spPr>
          <a:xfrm flipV="1">
            <a:off x="7949764" y="484216"/>
            <a:ext cx="656673" cy="17500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E9639A9-DE77-42FA-93C2-433AA8CEF441}"/>
              </a:ext>
            </a:extLst>
          </p:cNvPr>
          <p:cNvCxnSpPr>
            <a:cxnSpLocks/>
            <a:stCxn id="126" idx="6"/>
            <a:endCxn id="124" idx="1"/>
          </p:cNvCxnSpPr>
          <p:nvPr/>
        </p:nvCxnSpPr>
        <p:spPr>
          <a:xfrm flipV="1">
            <a:off x="7949764" y="1359401"/>
            <a:ext cx="656673" cy="8748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1227F2-50AD-48D2-B632-B05D7C06AB23}"/>
              </a:ext>
            </a:extLst>
          </p:cNvPr>
          <p:cNvCxnSpPr>
            <a:cxnSpLocks/>
            <a:stCxn id="126" idx="6"/>
            <a:endCxn id="125" idx="1"/>
          </p:cNvCxnSpPr>
          <p:nvPr/>
        </p:nvCxnSpPr>
        <p:spPr>
          <a:xfrm>
            <a:off x="7949764" y="2234291"/>
            <a:ext cx="661115" cy="2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AF9AAC-2FAD-4A8C-A583-479378457EDE}"/>
              </a:ext>
            </a:extLst>
          </p:cNvPr>
          <p:cNvCxnSpPr>
            <a:cxnSpLocks/>
            <a:stCxn id="126" idx="6"/>
            <a:endCxn id="130" idx="1"/>
          </p:cNvCxnSpPr>
          <p:nvPr/>
        </p:nvCxnSpPr>
        <p:spPr>
          <a:xfrm>
            <a:off x="7949764" y="2234291"/>
            <a:ext cx="661115" cy="882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44BCAF5-0C06-43FA-AC8E-20EA14446B6C}"/>
              </a:ext>
            </a:extLst>
          </p:cNvPr>
          <p:cNvCxnSpPr>
            <a:cxnSpLocks/>
            <a:stCxn id="126" idx="6"/>
            <a:endCxn id="131" idx="1"/>
          </p:cNvCxnSpPr>
          <p:nvPr/>
        </p:nvCxnSpPr>
        <p:spPr>
          <a:xfrm>
            <a:off x="7949764" y="2234291"/>
            <a:ext cx="656673" cy="17624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0A46A4D-14E7-40D0-B71E-EC7093AE64E9}"/>
              </a:ext>
            </a:extLst>
          </p:cNvPr>
          <p:cNvCxnSpPr>
            <a:cxnSpLocks/>
            <a:stCxn id="123" idx="3"/>
            <a:endCxn id="127" idx="2"/>
          </p:cNvCxnSpPr>
          <p:nvPr/>
        </p:nvCxnSpPr>
        <p:spPr>
          <a:xfrm flipV="1">
            <a:off x="9326437" y="482302"/>
            <a:ext cx="285782" cy="191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92B5BCA-B726-49EA-AB3D-662BF092BCDD}"/>
              </a:ext>
            </a:extLst>
          </p:cNvPr>
          <p:cNvCxnSpPr>
            <a:cxnSpLocks/>
            <a:stCxn id="124" idx="3"/>
            <a:endCxn id="129" idx="2"/>
          </p:cNvCxnSpPr>
          <p:nvPr/>
        </p:nvCxnSpPr>
        <p:spPr>
          <a:xfrm flipV="1">
            <a:off x="9326437" y="1358227"/>
            <a:ext cx="285782" cy="117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5D93FBD-3B31-4EFC-9370-B944BED0AB3C}"/>
              </a:ext>
            </a:extLst>
          </p:cNvPr>
          <p:cNvCxnSpPr>
            <a:cxnSpLocks/>
            <a:stCxn id="125" idx="3"/>
            <a:endCxn id="128" idx="2"/>
          </p:cNvCxnSpPr>
          <p:nvPr/>
        </p:nvCxnSpPr>
        <p:spPr>
          <a:xfrm flipV="1">
            <a:off x="9330879" y="2234152"/>
            <a:ext cx="281340" cy="246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24CE4E8-9259-453D-A595-B163C7EA3CCA}"/>
              </a:ext>
            </a:extLst>
          </p:cNvPr>
          <p:cNvCxnSpPr>
            <a:cxnSpLocks/>
            <a:stCxn id="130" idx="3"/>
            <a:endCxn id="133" idx="2"/>
          </p:cNvCxnSpPr>
          <p:nvPr/>
        </p:nvCxnSpPr>
        <p:spPr>
          <a:xfrm>
            <a:off x="9330879" y="3116696"/>
            <a:ext cx="281340" cy="415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D20CA45-3062-4D86-8380-313DC357B708}"/>
              </a:ext>
            </a:extLst>
          </p:cNvPr>
          <p:cNvCxnSpPr>
            <a:cxnSpLocks/>
            <a:stCxn id="131" idx="3"/>
            <a:endCxn id="132" idx="2"/>
          </p:cNvCxnSpPr>
          <p:nvPr/>
        </p:nvCxnSpPr>
        <p:spPr>
          <a:xfrm>
            <a:off x="9326437" y="3996779"/>
            <a:ext cx="28578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1D752891-C1FD-4649-A5C9-742B0657C841}"/>
              </a:ext>
            </a:extLst>
          </p:cNvPr>
          <p:cNvSpPr>
            <a:spLocks noChangeAspect="1"/>
          </p:cNvSpPr>
          <p:nvPr/>
        </p:nvSpPr>
        <p:spPr>
          <a:xfrm>
            <a:off x="7049764" y="76057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509A511-698D-4086-B5F8-DCF6215DB2DD}"/>
              </a:ext>
            </a:extLst>
          </p:cNvPr>
          <p:cNvCxnSpPr>
            <a:cxnSpLocks/>
            <a:stCxn id="161" idx="4"/>
            <a:endCxn id="126" idx="0"/>
          </p:cNvCxnSpPr>
          <p:nvPr/>
        </p:nvCxnSpPr>
        <p:spPr>
          <a:xfrm>
            <a:off x="7319764" y="1300570"/>
            <a:ext cx="0" cy="3037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5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32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M. Lang</cp:lastModifiedBy>
  <cp:revision>21</cp:revision>
  <dcterms:created xsi:type="dcterms:W3CDTF">2016-02-19T22:07:14Z</dcterms:created>
  <dcterms:modified xsi:type="dcterms:W3CDTF">2023-08-17T17:26:33Z</dcterms:modified>
</cp:coreProperties>
</file>