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45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74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1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55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6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9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37C11-8503-4379-84C1-0F4598AA500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47699-2CAD-418C-B670-2229B8580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0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7ED2E6-DAA1-EAA6-A515-E643A04EA9CD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4841634" y="3293484"/>
            <a:ext cx="193308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0F7F66BD-5EE6-9093-A458-57413D3F2E9B}"/>
              </a:ext>
            </a:extLst>
          </p:cNvPr>
          <p:cNvCxnSpPr>
            <a:stCxn id="7" idx="4"/>
            <a:endCxn id="5" idx="0"/>
          </p:cNvCxnSpPr>
          <p:nvPr/>
        </p:nvCxnSpPr>
        <p:spPr>
          <a:xfrm flipH="1">
            <a:off x="5815246" y="3293484"/>
            <a:ext cx="95947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9B4FDE30-1D92-C496-6CC1-EDF72351CB84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774722" y="3293484"/>
            <a:ext cx="1413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82BD950-5E34-BD81-C4A0-0F5DACA010BC}"/>
              </a:ext>
            </a:extLst>
          </p:cNvPr>
          <p:cNvCxnSpPr>
            <a:stCxn id="7" idx="4"/>
            <a:endCxn id="17" idx="0"/>
          </p:cNvCxnSpPr>
          <p:nvPr/>
        </p:nvCxnSpPr>
        <p:spPr>
          <a:xfrm>
            <a:off x="6774722" y="3293484"/>
            <a:ext cx="98522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4" name="Straight Arrow Connector 47">
            <a:extLst>
              <a:ext uri="{FF2B5EF4-FFF2-40B4-BE49-F238E27FC236}">
                <a16:creationId xmlns:a16="http://schemas.microsoft.com/office/drawing/2014/main" id="{381E77F7-EB7A-6BB4-A322-860DB57C270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6774722" y="3293484"/>
            <a:ext cx="1956316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22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422EB61-2E06-0E98-40D0-13F99D0DBBC6}"/>
              </a:ext>
            </a:extLst>
          </p:cNvPr>
          <p:cNvGrpSpPr/>
          <p:nvPr/>
        </p:nvGrpSpPr>
        <p:grpSpPr>
          <a:xfrm>
            <a:off x="1722718" y="2000364"/>
            <a:ext cx="5698564" cy="1293120"/>
            <a:chOff x="1684588" y="2103471"/>
            <a:chExt cx="5698564" cy="1293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41FD80-1CEC-5C32-7372-3A301C2CE385}"/>
                </a:ext>
              </a:extLst>
            </p:cNvPr>
            <p:cNvSpPr/>
            <p:nvPr/>
          </p:nvSpPr>
          <p:spPr>
            <a:xfrm>
              <a:off x="6090032" y="2103471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684588" y="2103471"/>
              <a:ext cx="1293120" cy="12931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3" name="Arc 136">
            <a:extLst>
              <a:ext uri="{FF2B5EF4-FFF2-40B4-BE49-F238E27FC236}">
                <a16:creationId xmlns:a16="http://schemas.microsoft.com/office/drawing/2014/main" id="{2FF572A8-68D5-4F87-A93F-BED042877924}"/>
              </a:ext>
            </a:extLst>
          </p:cNvPr>
          <p:cNvSpPr/>
          <p:nvPr/>
        </p:nvSpPr>
        <p:spPr>
          <a:xfrm>
            <a:off x="2658721" y="1435230"/>
            <a:ext cx="3826558" cy="1789634"/>
          </a:xfrm>
          <a:prstGeom prst="arc">
            <a:avLst>
              <a:gd name="adj1" fmla="val 11259577"/>
              <a:gd name="adj2" fmla="val 21156501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Arc 136">
            <a:extLst>
              <a:ext uri="{FF2B5EF4-FFF2-40B4-BE49-F238E27FC236}">
                <a16:creationId xmlns:a16="http://schemas.microsoft.com/office/drawing/2014/main" id="{C4D0F66C-FE99-56D8-7B7C-25901F639114}"/>
              </a:ext>
            </a:extLst>
          </p:cNvPr>
          <p:cNvSpPr/>
          <p:nvPr/>
        </p:nvSpPr>
        <p:spPr>
          <a:xfrm rot="13500000">
            <a:off x="7141666" y="1800000"/>
            <a:ext cx="540000" cy="540000"/>
          </a:xfrm>
          <a:prstGeom prst="arc">
            <a:avLst>
              <a:gd name="adj1" fmla="val 18671150"/>
              <a:gd name="adj2" fmla="val 1415303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4081769" y="143430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B0C87-7373-0D6E-0609-D302C5DF1FE4}"/>
              </a:ext>
            </a:extLst>
          </p:cNvPr>
          <p:cNvCxnSpPr>
            <a:cxnSpLocks/>
            <a:stCxn id="85" idx="3"/>
            <a:endCxn id="7" idx="0"/>
          </p:cNvCxnSpPr>
          <p:nvPr/>
        </p:nvCxnSpPr>
        <p:spPr>
          <a:xfrm>
            <a:off x="4486769" y="863430"/>
            <a:ext cx="2287953" cy="1136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3"/>
            <a:endCxn id="34" idx="0"/>
          </p:cNvCxnSpPr>
          <p:nvPr/>
        </p:nvCxnSpPr>
        <p:spPr>
          <a:xfrm flipH="1">
            <a:off x="2369278" y="863430"/>
            <a:ext cx="2117491" cy="1136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0260850-3741-0A84-474F-3F0A3C57F9DF}"/>
              </a:ext>
            </a:extLst>
          </p:cNvPr>
          <p:cNvSpPr txBox="1"/>
          <p:nvPr/>
        </p:nvSpPr>
        <p:spPr>
          <a:xfrm>
            <a:off x="7532018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8311691-FA43-719B-04AE-AF8EA0740735}"/>
              </a:ext>
            </a:extLst>
          </p:cNvPr>
          <p:cNvSpPr txBox="1"/>
          <p:nvPr/>
        </p:nvSpPr>
        <p:spPr>
          <a:xfrm>
            <a:off x="4325120" y="142526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18964" y="97243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27D4A28-3D68-2084-6366-1F06D972DDE0}"/>
              </a:ext>
            </a:extLst>
          </p:cNvPr>
          <p:cNvSpPr txBox="1"/>
          <p:nvPr/>
        </p:nvSpPr>
        <p:spPr>
          <a:xfrm>
            <a:off x="5205201" y="973907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1C4B8AE-A5A2-81C0-DA78-1015BAC82049}"/>
              </a:ext>
            </a:extLst>
          </p:cNvPr>
          <p:cNvGrpSpPr/>
          <p:nvPr/>
        </p:nvGrpSpPr>
        <p:grpSpPr>
          <a:xfrm>
            <a:off x="-2924" y="3796664"/>
            <a:ext cx="9036722" cy="3008393"/>
            <a:chOff x="-53653" y="3812323"/>
            <a:chExt cx="9036722" cy="3008393"/>
          </a:xfrm>
        </p:grpSpPr>
        <p:sp>
          <p:nvSpPr>
            <p:cNvPr id="11" name="Oval 58">
              <a:extLst>
                <a:ext uri="{FF2B5EF4-FFF2-40B4-BE49-F238E27FC236}">
                  <a16:creationId xmlns:a16="http://schemas.microsoft.com/office/drawing/2014/main" id="{7994DB5E-C8AB-BEA8-5686-0BE7B94FBAE1}"/>
                </a:ext>
              </a:extLst>
            </p:cNvPr>
            <p:cNvSpPr/>
            <p:nvPr/>
          </p:nvSpPr>
          <p:spPr>
            <a:xfrm>
              <a:off x="4051429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O1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" name="Straight Arrow Connector 60">
              <a:extLst>
                <a:ext uri="{FF2B5EF4-FFF2-40B4-BE49-F238E27FC236}">
                  <a16:creationId xmlns:a16="http://schemas.microsoft.com/office/drawing/2014/main" id="{01D96493-BB90-9A34-6C0F-8819D62F207F}"/>
                </a:ext>
              </a:extLst>
            </p:cNvPr>
            <p:cNvCxnSpPr>
              <a:cxnSpLocks/>
              <a:stCxn id="11" idx="7"/>
              <a:endCxn id="4" idx="2"/>
            </p:cNvCxnSpPr>
            <p:nvPr/>
          </p:nvCxnSpPr>
          <p:spPr>
            <a:xfrm flipV="1">
              <a:off x="4511119" y="4835520"/>
              <a:ext cx="279786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22C6CAA1-3EDC-45CF-9CB2-A8D1A4D1928E}"/>
                </a:ext>
              </a:extLst>
            </p:cNvPr>
            <p:cNvSpPr/>
            <p:nvPr/>
          </p:nvSpPr>
          <p:spPr>
            <a:xfrm>
              <a:off x="5985870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" name="Straight Arrow Connector 66">
              <a:extLst>
                <a:ext uri="{FF2B5EF4-FFF2-40B4-BE49-F238E27FC236}">
                  <a16:creationId xmlns:a16="http://schemas.microsoft.com/office/drawing/2014/main" id="{62A5E809-62C6-BA0B-97EC-30C09A819E84}"/>
                </a:ext>
              </a:extLst>
            </p:cNvPr>
            <p:cNvCxnSpPr>
              <a:cxnSpLocks/>
              <a:stCxn id="13" idx="7"/>
              <a:endCxn id="6" idx="2"/>
            </p:cNvCxnSpPr>
            <p:nvPr/>
          </p:nvCxnSpPr>
          <p:spPr>
            <a:xfrm flipV="1">
              <a:off x="6445560" y="4835520"/>
              <a:ext cx="292569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11DCAC4F-92C3-02CC-087D-A7AEA6D607D6}"/>
                </a:ext>
              </a:extLst>
            </p:cNvPr>
            <p:cNvSpPr/>
            <p:nvPr/>
          </p:nvSpPr>
          <p:spPr>
            <a:xfrm>
              <a:off x="5002801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" name="Straight Arrow Connector 68">
              <a:extLst>
                <a:ext uri="{FF2B5EF4-FFF2-40B4-BE49-F238E27FC236}">
                  <a16:creationId xmlns:a16="http://schemas.microsoft.com/office/drawing/2014/main" id="{624C8DF6-CF01-910D-7AED-CE552AC259DB}"/>
                </a:ext>
              </a:extLst>
            </p:cNvPr>
            <p:cNvCxnSpPr>
              <a:cxnSpLocks/>
              <a:stCxn id="15" idx="7"/>
              <a:endCxn id="5" idx="2"/>
            </p:cNvCxnSpPr>
            <p:nvPr/>
          </p:nvCxnSpPr>
          <p:spPr>
            <a:xfrm flipV="1">
              <a:off x="5462491" y="4835520"/>
              <a:ext cx="302026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15FE7151-D12A-691E-CD3A-8B0B92E8651D}"/>
                </a:ext>
              </a:extLst>
            </p:cNvPr>
            <p:cNvSpPr/>
            <p:nvPr/>
          </p:nvSpPr>
          <p:spPr>
            <a:xfrm>
              <a:off x="7933744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 dirty="0">
                  <a:solidFill>
                    <a:schemeClr val="dk1"/>
                  </a:solidFill>
                  <a:latin typeface="Times New Roman"/>
                </a:rPr>
                <a:t>O5</a:t>
              </a:r>
              <a:endParaRPr lang="en-DK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" name="Straight Arrow Connector 43">
              <a:extLst>
                <a:ext uri="{FF2B5EF4-FFF2-40B4-BE49-F238E27FC236}">
                  <a16:creationId xmlns:a16="http://schemas.microsoft.com/office/drawing/2014/main" id="{7615284D-00C9-E6BF-8A4A-549C7EBFE788}"/>
                </a:ext>
              </a:extLst>
            </p:cNvPr>
            <p:cNvCxnSpPr>
              <a:cxnSpLocks/>
              <a:stCxn id="19" idx="7"/>
              <a:endCxn id="18" idx="2"/>
            </p:cNvCxnSpPr>
            <p:nvPr/>
          </p:nvCxnSpPr>
          <p:spPr>
            <a:xfrm flipV="1">
              <a:off x="8393434" y="4835520"/>
              <a:ext cx="286875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2AFA1380-0488-E732-896E-DF69D0D4B398}"/>
                </a:ext>
              </a:extLst>
            </p:cNvPr>
            <p:cNvSpPr/>
            <p:nvPr/>
          </p:nvSpPr>
          <p:spPr>
            <a:xfrm>
              <a:off x="695980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O4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" name="Straight Arrow Connector 45">
              <a:extLst>
                <a:ext uri="{FF2B5EF4-FFF2-40B4-BE49-F238E27FC236}">
                  <a16:creationId xmlns:a16="http://schemas.microsoft.com/office/drawing/2014/main" id="{DF8636B3-6D5B-DB03-C54E-CC04F39123C2}"/>
                </a:ext>
              </a:extLst>
            </p:cNvPr>
            <p:cNvCxnSpPr>
              <a:cxnSpLocks/>
              <a:stCxn id="21" idx="7"/>
              <a:endCxn id="17" idx="2"/>
            </p:cNvCxnSpPr>
            <p:nvPr/>
          </p:nvCxnSpPr>
          <p:spPr>
            <a:xfrm flipV="1">
              <a:off x="7419497" y="4835520"/>
              <a:ext cx="289722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29" name="Straight Arrow Connector 95">
              <a:extLst>
                <a:ext uri="{FF2B5EF4-FFF2-40B4-BE49-F238E27FC236}">
                  <a16:creationId xmlns:a16="http://schemas.microsoft.com/office/drawing/2014/main" id="{956E1BD7-4EBF-9287-565F-0E6484C8C603}"/>
                </a:ext>
              </a:extLst>
            </p:cNvPr>
            <p:cNvCxnSpPr>
              <a:cxnSpLocks/>
              <a:stCxn id="28" idx="7"/>
              <a:endCxn id="36" idx="2"/>
            </p:cNvCxnSpPr>
            <p:nvPr/>
          </p:nvCxnSpPr>
          <p:spPr>
            <a:xfrm flipV="1">
              <a:off x="510034" y="4835520"/>
              <a:ext cx="349825" cy="28100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0" name="Oval 96">
              <a:extLst>
                <a:ext uri="{FF2B5EF4-FFF2-40B4-BE49-F238E27FC236}">
                  <a16:creationId xmlns:a16="http://schemas.microsoft.com/office/drawing/2014/main" id="{53E79119-B6CF-1FCE-950F-4631E76DD072}"/>
                </a:ext>
              </a:extLst>
            </p:cNvPr>
            <p:cNvSpPr/>
            <p:nvPr/>
          </p:nvSpPr>
          <p:spPr>
            <a:xfrm>
              <a:off x="202823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1" name="Straight Arrow Connector 97">
              <a:extLst>
                <a:ext uri="{FF2B5EF4-FFF2-40B4-BE49-F238E27FC236}">
                  <a16:creationId xmlns:a16="http://schemas.microsoft.com/office/drawing/2014/main" id="{A09F96F7-C4F9-F86F-30EA-D662861ADE43}"/>
                </a:ext>
              </a:extLst>
            </p:cNvPr>
            <p:cNvCxnSpPr>
              <a:cxnSpLocks/>
              <a:stCxn id="30" idx="7"/>
              <a:endCxn id="38" idx="2"/>
            </p:cNvCxnSpPr>
            <p:nvPr/>
          </p:nvCxnSpPr>
          <p:spPr>
            <a:xfrm flipV="1">
              <a:off x="2487927" y="4835520"/>
              <a:ext cx="261791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2" name="Oval 98">
              <a:extLst>
                <a:ext uri="{FF2B5EF4-FFF2-40B4-BE49-F238E27FC236}">
                  <a16:creationId xmlns:a16="http://schemas.microsoft.com/office/drawing/2014/main" id="{4110576E-42F8-7AB0-533D-DEFEEE00E26C}"/>
                </a:ext>
              </a:extLst>
            </p:cNvPr>
            <p:cNvSpPr/>
            <p:nvPr/>
          </p:nvSpPr>
          <p:spPr>
            <a:xfrm>
              <a:off x="1042577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3" name="Straight Arrow Connector 99">
              <a:extLst>
                <a:ext uri="{FF2B5EF4-FFF2-40B4-BE49-F238E27FC236}">
                  <a16:creationId xmlns:a16="http://schemas.microsoft.com/office/drawing/2014/main" id="{26FA6BEA-83B0-0EE1-0CCE-CC893D992096}"/>
                </a:ext>
              </a:extLst>
            </p:cNvPr>
            <p:cNvCxnSpPr>
              <a:cxnSpLocks/>
              <a:stCxn id="32" idx="7"/>
              <a:endCxn id="37" idx="2"/>
            </p:cNvCxnSpPr>
            <p:nvPr/>
          </p:nvCxnSpPr>
          <p:spPr>
            <a:xfrm flipV="1">
              <a:off x="1502267" y="4835520"/>
              <a:ext cx="305424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2CE8E66-EA3E-E4D1-3774-3670BF0236DC}"/>
                </a:ext>
              </a:extLst>
            </p:cNvPr>
            <p:cNvGrpSpPr/>
            <p:nvPr/>
          </p:nvGrpSpPr>
          <p:grpSpPr>
            <a:xfrm>
              <a:off x="557099" y="4230000"/>
              <a:ext cx="8425970" cy="605520"/>
              <a:chOff x="557099" y="4230000"/>
              <a:chExt cx="8425970" cy="6055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F395CA-4456-1630-D0C9-018098FCF15D}"/>
                  </a:ext>
                </a:extLst>
              </p:cNvPr>
              <p:cNvSpPr/>
              <p:nvPr/>
            </p:nvSpPr>
            <p:spPr>
              <a:xfrm>
                <a:off x="4488145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O1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3F33FC-CC7B-3F83-0195-F70A19A0FAA2}"/>
                  </a:ext>
                </a:extLst>
              </p:cNvPr>
              <p:cNvSpPr/>
              <p:nvPr/>
            </p:nvSpPr>
            <p:spPr>
              <a:xfrm>
                <a:off x="5461757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29B482-1035-A4DD-AE5D-52C05AF13F7A}"/>
                  </a:ext>
                </a:extLst>
              </p:cNvPr>
              <p:cNvSpPr/>
              <p:nvPr/>
            </p:nvSpPr>
            <p:spPr>
              <a:xfrm>
                <a:off x="643536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2A3156B9-0D82-3F07-9597-1405EF40C2B7}"/>
                  </a:ext>
                </a:extLst>
              </p:cNvPr>
              <p:cNvSpPr/>
              <p:nvPr/>
            </p:nvSpPr>
            <p:spPr>
              <a:xfrm>
                <a:off x="740645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O4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3BABEA8E-CA54-EFB2-786D-3F6767ED70CB}"/>
                  </a:ext>
                </a:extLst>
              </p:cNvPr>
              <p:cNvSpPr/>
              <p:nvPr/>
            </p:nvSpPr>
            <p:spPr>
              <a:xfrm>
                <a:off x="837754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O5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EA88B7AA-6974-034D-12BB-F86E58AE4E96}"/>
                  </a:ext>
                </a:extLst>
              </p:cNvPr>
              <p:cNvSpPr/>
              <p:nvPr/>
            </p:nvSpPr>
            <p:spPr>
              <a:xfrm>
                <a:off x="557099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Rectangle 84">
                <a:extLst>
                  <a:ext uri="{FF2B5EF4-FFF2-40B4-BE49-F238E27FC236}">
                    <a16:creationId xmlns:a16="http://schemas.microsoft.com/office/drawing/2014/main" id="{A96E996F-F2C0-8051-456A-5CDF5D998343}"/>
                  </a:ext>
                </a:extLst>
              </p:cNvPr>
              <p:cNvSpPr/>
              <p:nvPr/>
            </p:nvSpPr>
            <p:spPr>
              <a:xfrm>
                <a:off x="1504931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00D03189-136F-09CE-EA58-5839B53B8079}"/>
                  </a:ext>
                </a:extLst>
              </p:cNvPr>
              <p:cNvSpPr/>
              <p:nvPr/>
            </p:nvSpPr>
            <p:spPr>
              <a:xfrm>
                <a:off x="2446958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Rectangle 100">
                <a:extLst>
                  <a:ext uri="{FF2B5EF4-FFF2-40B4-BE49-F238E27FC236}">
                    <a16:creationId xmlns:a16="http://schemas.microsoft.com/office/drawing/2014/main" id="{F69F2A26-B782-9300-8A41-9C27856A84A7}"/>
                  </a:ext>
                </a:extLst>
              </p:cNvPr>
              <p:cNvSpPr/>
              <p:nvPr/>
            </p:nvSpPr>
            <p:spPr>
              <a:xfrm>
                <a:off x="3399593" y="4230000"/>
                <a:ext cx="605520" cy="6055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2969645" y="5022000"/>
              <a:ext cx="538560" cy="5385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1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1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1" name="Straight Arrow Connector 105">
              <a:extLst>
                <a:ext uri="{FF2B5EF4-FFF2-40B4-BE49-F238E27FC236}">
                  <a16:creationId xmlns:a16="http://schemas.microsoft.com/office/drawing/2014/main" id="{707277BB-C63F-5419-A44E-20183A48F11F}"/>
                </a:ext>
              </a:extLst>
            </p:cNvPr>
            <p:cNvCxnSpPr>
              <a:cxnSpLocks/>
              <a:stCxn id="40" idx="7"/>
              <a:endCxn id="39" idx="2"/>
            </p:cNvCxnSpPr>
            <p:nvPr/>
          </p:nvCxnSpPr>
          <p:spPr>
            <a:xfrm flipV="1">
              <a:off x="3429335" y="4835520"/>
              <a:ext cx="273018" cy="26535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5" name="Arc 136">
              <a:extLst>
                <a:ext uri="{FF2B5EF4-FFF2-40B4-BE49-F238E27FC236}">
                  <a16:creationId xmlns:a16="http://schemas.microsoft.com/office/drawing/2014/main" id="{A692942B-50A4-A962-5AD8-321A8EA054E6}"/>
                </a:ext>
              </a:extLst>
            </p:cNvPr>
            <p:cNvSpPr/>
            <p:nvPr/>
          </p:nvSpPr>
          <p:spPr>
            <a:xfrm>
              <a:off x="1133641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" name="Arc 136">
              <a:extLst>
                <a:ext uri="{FF2B5EF4-FFF2-40B4-BE49-F238E27FC236}">
                  <a16:creationId xmlns:a16="http://schemas.microsoft.com/office/drawing/2014/main" id="{D1167088-4992-D0E8-B49D-09F7B89A38CE}"/>
                </a:ext>
              </a:extLst>
            </p:cNvPr>
            <p:cNvSpPr/>
            <p:nvPr/>
          </p:nvSpPr>
          <p:spPr>
            <a:xfrm>
              <a:off x="2121969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3059473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5087650D-004A-B5FA-CD1C-5A0232659DF1}"/>
                </a:ext>
              </a:extLst>
            </p:cNvPr>
            <p:cNvSpPr/>
            <p:nvPr/>
          </p:nvSpPr>
          <p:spPr>
            <a:xfrm>
              <a:off x="4139327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Arc 136">
              <a:extLst>
                <a:ext uri="{FF2B5EF4-FFF2-40B4-BE49-F238E27FC236}">
                  <a16:creationId xmlns:a16="http://schemas.microsoft.com/office/drawing/2014/main" id="{FB5FAABE-5F6C-290F-891F-80B1682BC924}"/>
                </a:ext>
              </a:extLst>
            </p:cNvPr>
            <p:cNvSpPr/>
            <p:nvPr/>
          </p:nvSpPr>
          <p:spPr>
            <a:xfrm>
              <a:off x="5092081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0" name="Arc 136">
              <a:extLst>
                <a:ext uri="{FF2B5EF4-FFF2-40B4-BE49-F238E27FC236}">
                  <a16:creationId xmlns:a16="http://schemas.microsoft.com/office/drawing/2014/main" id="{38FBB076-491E-D709-687D-146C45779D32}"/>
                </a:ext>
              </a:extLst>
            </p:cNvPr>
            <p:cNvSpPr/>
            <p:nvPr/>
          </p:nvSpPr>
          <p:spPr>
            <a:xfrm>
              <a:off x="6074408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1" name="Arc 136">
              <a:extLst>
                <a:ext uri="{FF2B5EF4-FFF2-40B4-BE49-F238E27FC236}">
                  <a16:creationId xmlns:a16="http://schemas.microsoft.com/office/drawing/2014/main" id="{C2D4E0F1-2F80-9D44-C131-0A3563C74F3B}"/>
                </a:ext>
              </a:extLst>
            </p:cNvPr>
            <p:cNvSpPr/>
            <p:nvPr/>
          </p:nvSpPr>
          <p:spPr>
            <a:xfrm>
              <a:off x="8029628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" name="Arc 136">
              <a:extLst>
                <a:ext uri="{FF2B5EF4-FFF2-40B4-BE49-F238E27FC236}">
                  <a16:creationId xmlns:a16="http://schemas.microsoft.com/office/drawing/2014/main" id="{7D79EAA2-8FE2-D29B-6697-B24479EC33B5}"/>
                </a:ext>
              </a:extLst>
            </p:cNvPr>
            <p:cNvSpPr/>
            <p:nvPr/>
          </p:nvSpPr>
          <p:spPr>
            <a:xfrm>
              <a:off x="7046459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Arc 136">
              <a:extLst>
                <a:ext uri="{FF2B5EF4-FFF2-40B4-BE49-F238E27FC236}">
                  <a16:creationId xmlns:a16="http://schemas.microsoft.com/office/drawing/2014/main" id="{DD6FA8C9-482D-E2CE-AF92-FD03E3134600}"/>
                </a:ext>
              </a:extLst>
            </p:cNvPr>
            <p:cNvSpPr/>
            <p:nvPr/>
          </p:nvSpPr>
          <p:spPr>
            <a:xfrm>
              <a:off x="142532" y="5518800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635318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469664" y="3818971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237193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930865" y="381426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A8D57-D063-517B-8433-1A702166E6A9}"/>
                </a:ext>
              </a:extLst>
            </p:cNvPr>
            <p:cNvSpPr txBox="1"/>
            <p:nvPr/>
          </p:nvSpPr>
          <p:spPr>
            <a:xfrm>
              <a:off x="4613392" y="3812323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8CA6E8-F238-8D72-48B5-21C04579A4FB}"/>
                </a:ext>
              </a:extLst>
            </p:cNvPr>
            <p:cNvSpPr txBox="1"/>
            <p:nvPr/>
          </p:nvSpPr>
          <p:spPr>
            <a:xfrm>
              <a:off x="5505410" y="3819237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A0FAB7-9A4C-5CB3-9636-D035F539F36B}"/>
                </a:ext>
              </a:extLst>
            </p:cNvPr>
            <p:cNvSpPr txBox="1"/>
            <p:nvPr/>
          </p:nvSpPr>
          <p:spPr>
            <a:xfrm>
              <a:off x="6325619" y="3823249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DBE291-E36E-CD2B-3311-502A5622F099}"/>
                </a:ext>
              </a:extLst>
            </p:cNvPr>
            <p:cNvSpPr txBox="1"/>
            <p:nvPr/>
          </p:nvSpPr>
          <p:spPr>
            <a:xfrm>
              <a:off x="7110147" y="3821488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A9C29-058B-9753-104F-25ED8F1BD88C}"/>
                </a:ext>
              </a:extLst>
            </p:cNvPr>
            <p:cNvSpPr txBox="1"/>
            <p:nvPr/>
          </p:nvSpPr>
          <p:spPr>
            <a:xfrm>
              <a:off x="7797764" y="3828034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F74F6D-4BA9-EF03-106C-9056AEB6C853}"/>
                </a:ext>
              </a:extLst>
            </p:cNvPr>
            <p:cNvSpPr txBox="1"/>
            <p:nvPr/>
          </p:nvSpPr>
          <p:spPr>
            <a:xfrm>
              <a:off x="-53653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993D93-05AB-F94A-6C18-CEB86DEB2147}"/>
                </a:ext>
              </a:extLst>
            </p:cNvPr>
            <p:cNvSpPr txBox="1"/>
            <p:nvPr/>
          </p:nvSpPr>
          <p:spPr>
            <a:xfrm>
              <a:off x="920561" y="5726998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52AE651-7200-B0D3-A527-D74A4142FB02}"/>
                </a:ext>
              </a:extLst>
            </p:cNvPr>
            <p:cNvSpPr txBox="1"/>
            <p:nvPr/>
          </p:nvSpPr>
          <p:spPr>
            <a:xfrm>
              <a:off x="1890363" y="57254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2860022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220F31-E9DA-F00C-E568-D2D98B05D24F}"/>
                </a:ext>
              </a:extLst>
            </p:cNvPr>
            <p:cNvSpPr txBox="1"/>
            <p:nvPr/>
          </p:nvSpPr>
          <p:spPr>
            <a:xfrm>
              <a:off x="3888001" y="5732213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092F2A-666B-F751-BD5C-5ACD25ADD68F}"/>
                </a:ext>
              </a:extLst>
            </p:cNvPr>
            <p:cNvSpPr txBox="1"/>
            <p:nvPr/>
          </p:nvSpPr>
          <p:spPr>
            <a:xfrm>
              <a:off x="4851043" y="5705719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E5A974D-2785-F274-C8B0-568FED656FE2}"/>
                </a:ext>
              </a:extLst>
            </p:cNvPr>
            <p:cNvSpPr txBox="1"/>
            <p:nvPr/>
          </p:nvSpPr>
          <p:spPr>
            <a:xfrm>
              <a:off x="5843168" y="5715002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F9864A-438D-F4B2-A1B6-1116F88825D8}"/>
                </a:ext>
              </a:extLst>
            </p:cNvPr>
            <p:cNvSpPr txBox="1"/>
            <p:nvPr/>
          </p:nvSpPr>
          <p:spPr>
            <a:xfrm>
              <a:off x="6811498" y="5717749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DA7953-C3DF-73FC-B966-EAE3911B6DD1}"/>
                </a:ext>
              </a:extLst>
            </p:cNvPr>
            <p:cNvSpPr txBox="1"/>
            <p:nvPr/>
          </p:nvSpPr>
          <p:spPr>
            <a:xfrm>
              <a:off x="7783445" y="5735991"/>
              <a:ext cx="4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8A80C04-D835-720B-FA0B-A349DD34BE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85985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AFF03F0-F39C-3C7B-46B8-70A69B2257E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1807691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2B9C5D1-0D5B-A78F-9F86-1027CD56BDC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2749718" y="4835519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43E048-B09F-0C64-DBED-B6391D8C9A4F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3702353" y="4835519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6EC637B-5225-DBD7-E20B-E708F1C4A399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>
              <a:off x="850431" y="6460716"/>
              <a:ext cx="3189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44E7625B-79EA-3F61-89AA-12F93320082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764517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61FC4B0-7824-74D4-8A92-A7232A83EA5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36592" y="4835520"/>
              <a:ext cx="1537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3DE685F-4010-3C09-6F88-74E719228D3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921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0106EBE-AF7F-FC56-30DF-C8F87411148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8680309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13C110-6D28-BBD1-8131-540D5496DF8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790905" y="4835520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AA664B3-FEC2-6306-9A32-BD4E6F7FA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011" y="6443740"/>
              <a:ext cx="4248000" cy="16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Isosceles Triangle 244">
              <a:extLst>
                <a:ext uri="{FF2B5EF4-FFF2-40B4-BE49-F238E27FC236}">
                  <a16:creationId xmlns:a16="http://schemas.microsoft.com/office/drawing/2014/main" id="{3EB1BB80-DD3C-033F-1819-42C5AE422417}"/>
                </a:ext>
              </a:extLst>
            </p:cNvPr>
            <p:cNvSpPr/>
            <p:nvPr/>
          </p:nvSpPr>
          <p:spPr>
            <a:xfrm>
              <a:off x="3836938" y="6100716"/>
              <a:ext cx="810000" cy="7200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CACF17E-B7E6-68EA-070F-945814FA6519}"/>
                </a:ext>
              </a:extLst>
            </p:cNvPr>
            <p:cNvSpPr txBox="1"/>
            <p:nvPr/>
          </p:nvSpPr>
          <p:spPr>
            <a:xfrm>
              <a:off x="680729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DA4EEA8-D841-C590-838C-1A6774E22AA8}"/>
                </a:ext>
              </a:extLst>
            </p:cNvPr>
            <p:cNvSpPr txBox="1"/>
            <p:nvPr/>
          </p:nvSpPr>
          <p:spPr>
            <a:xfrm>
              <a:off x="4639293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C77C3F9-8904-B03F-DB64-6EC03D5C446A}"/>
                </a:ext>
              </a:extLst>
            </p:cNvPr>
            <p:cNvSpPr txBox="1"/>
            <p:nvPr/>
          </p:nvSpPr>
          <p:spPr>
            <a:xfrm>
              <a:off x="1630070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2394647-74C5-C6CD-E1CE-EEC43D93B2EA}"/>
                </a:ext>
              </a:extLst>
            </p:cNvPr>
            <p:cNvSpPr txBox="1"/>
            <p:nvPr/>
          </p:nvSpPr>
          <p:spPr>
            <a:xfrm>
              <a:off x="2552072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B70C21-4F7F-2B31-E5C2-26DAA0CDFBEB}"/>
                </a:ext>
              </a:extLst>
            </p:cNvPr>
            <p:cNvSpPr txBox="1"/>
            <p:nvPr/>
          </p:nvSpPr>
          <p:spPr>
            <a:xfrm>
              <a:off x="3525683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7AD7D7B-B2FA-825A-F5BD-3CBD1460B3D2}"/>
                </a:ext>
              </a:extLst>
            </p:cNvPr>
            <p:cNvSpPr txBox="1"/>
            <p:nvPr/>
          </p:nvSpPr>
          <p:spPr>
            <a:xfrm>
              <a:off x="5600872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1EC1D45-C16D-6F17-4D8B-413B1A728D31}"/>
                </a:ext>
              </a:extLst>
            </p:cNvPr>
            <p:cNvSpPr txBox="1"/>
            <p:nvPr/>
          </p:nvSpPr>
          <p:spPr>
            <a:xfrm>
              <a:off x="7545574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79D56E7-4726-F748-27BE-B29520F777D9}"/>
                </a:ext>
              </a:extLst>
            </p:cNvPr>
            <p:cNvSpPr txBox="1"/>
            <p:nvPr/>
          </p:nvSpPr>
          <p:spPr>
            <a:xfrm>
              <a:off x="6558248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17A60F2-1347-F2A3-3B93-227E4C256022}"/>
                </a:ext>
              </a:extLst>
            </p:cNvPr>
            <p:cNvSpPr txBox="1"/>
            <p:nvPr/>
          </p:nvSpPr>
          <p:spPr>
            <a:xfrm>
              <a:off x="8502950" y="6390000"/>
              <a:ext cx="353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4000517" y="2687405"/>
            <a:ext cx="624764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25281" y="2687405"/>
            <a:ext cx="632018" cy="1195173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62689" y="962220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429271" y="676055"/>
            <a:ext cx="720428" cy="720428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50696" y="39630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3596597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4853379" y="3882578"/>
            <a:ext cx="807840" cy="8078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E2</a:t>
            </a:r>
            <a:endParaRPr lang="en-DK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549547" y="3277651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73527" y="327137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256731" y="4690417"/>
            <a:ext cx="568" cy="38044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732681" y="5070859"/>
            <a:ext cx="883303" cy="1405344"/>
            <a:chOff x="4211977" y="4465882"/>
            <a:chExt cx="662084" cy="1053382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75405" y="5070859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</a:t>
              </a:r>
              <a:r>
                <a:rPr lang="en-US" sz="1600" spc="-1" baseline="-25000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V="1">
            <a:off x="3999455" y="4690418"/>
            <a:ext cx="1062" cy="38044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5374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8A8C5A5-B6CC-B883-5D0B-33C55E9BFCD2}"/>
              </a:ext>
            </a:extLst>
          </p:cNvPr>
          <p:cNvGrpSpPr/>
          <p:nvPr/>
        </p:nvGrpSpPr>
        <p:grpSpPr>
          <a:xfrm>
            <a:off x="2847313" y="372369"/>
            <a:ext cx="3449373" cy="6113261"/>
            <a:chOff x="2211846" y="362942"/>
            <a:chExt cx="3449373" cy="6113261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2735991" y="2670972"/>
              <a:ext cx="126422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4000214" y="2670972"/>
              <a:ext cx="303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4000214" y="2670972"/>
              <a:ext cx="1257085" cy="1211606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3137622" y="945787"/>
              <a:ext cx="1725184" cy="1725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2816752" y="642689"/>
              <a:ext cx="720428" cy="720428"/>
            </a:xfrm>
            <a:prstGeom prst="arc">
              <a:avLst>
                <a:gd name="adj1" fmla="val 18176700"/>
                <a:gd name="adj2" fmla="val 1412707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2338177" y="362942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32071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2276169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3389292" y="3334213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4413272" y="3327938"/>
              <a:ext cx="658736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5256731" y="4690417"/>
              <a:ext cx="568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4732681" y="5070859"/>
              <a:ext cx="883303" cy="1405344"/>
              <a:chOff x="4211977" y="4465882"/>
              <a:chExt cx="662084" cy="1053382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3475405" y="5070859"/>
              <a:ext cx="883303" cy="1405344"/>
              <a:chOff x="4211977" y="4465882"/>
              <a:chExt cx="662084" cy="1053382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2211846" y="5070859"/>
              <a:ext cx="883303" cy="1405344"/>
              <a:chOff x="4211977" y="4465882"/>
              <a:chExt cx="662084" cy="1053382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6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6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6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28575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2800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7" y="5173221"/>
                <a:ext cx="426160" cy="34604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V="1">
              <a:off x="2735896" y="4690417"/>
              <a:ext cx="95" cy="380442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V="1">
              <a:off x="3999455" y="4690418"/>
              <a:ext cx="1062" cy="380441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77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2688148" y="2393574"/>
            <a:ext cx="1883852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3942856" y="2393574"/>
            <a:ext cx="629144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572000" y="2393574"/>
            <a:ext cx="627638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09408" y="668389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4572000" y="2393574"/>
            <a:ext cx="1883852" cy="127498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382511" y="379108"/>
            <a:ext cx="720428" cy="720000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88627" y="3300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AF8EF-0172-66CF-65AF-C15B93DC7EEA}"/>
              </a:ext>
            </a:extLst>
          </p:cNvPr>
          <p:cNvGrpSpPr/>
          <p:nvPr/>
        </p:nvGrpSpPr>
        <p:grpSpPr>
          <a:xfrm>
            <a:off x="2284228" y="3668555"/>
            <a:ext cx="4575544" cy="807841"/>
            <a:chOff x="2341889" y="3882577"/>
            <a:chExt cx="4575544" cy="807841"/>
          </a:xfrm>
        </p:grpSpPr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4188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Rectangle 100">
              <a:extLst>
                <a:ext uri="{FF2B5EF4-FFF2-40B4-BE49-F238E27FC236}">
                  <a16:creationId xmlns:a16="http://schemas.microsoft.com/office/drawing/2014/main" id="{F69F2A26-B782-9300-8A41-9C27856A84A7}"/>
                </a:ext>
              </a:extLst>
            </p:cNvPr>
            <p:cNvSpPr/>
            <p:nvPr/>
          </p:nvSpPr>
          <p:spPr>
            <a:xfrm>
              <a:off x="6109593" y="3882577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2436424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492985" y="3079693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07538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5404702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6455249" y="4476395"/>
            <a:ext cx="603" cy="309085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F36B9F-297E-BBBF-A16D-3C4E22ADBB1F}"/>
              </a:ext>
            </a:extLst>
          </p:cNvPr>
          <p:cNvGrpSpPr/>
          <p:nvPr/>
        </p:nvGrpSpPr>
        <p:grpSpPr>
          <a:xfrm>
            <a:off x="5931199" y="4785480"/>
            <a:ext cx="883303" cy="1405344"/>
            <a:chOff x="5160797" y="4465882"/>
            <a:chExt cx="662084" cy="1053382"/>
          </a:xfrm>
        </p:grpSpPr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528432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538319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516079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199517" y="4476396"/>
            <a:ext cx="121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675465" y="4785480"/>
            <a:ext cx="883305" cy="1405342"/>
            <a:chOff x="4211977" y="4465883"/>
            <a:chExt cx="662086" cy="1053381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3" y="4465883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19133" y="4785480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2F09C6-CA37-20DE-2B96-0EB170ED1757}"/>
              </a:ext>
            </a:extLst>
          </p:cNvPr>
          <p:cNvGrpSpPr/>
          <p:nvPr/>
        </p:nvGrpSpPr>
        <p:grpSpPr>
          <a:xfrm>
            <a:off x="2165671" y="4785480"/>
            <a:ext cx="883303" cy="1405344"/>
            <a:chOff x="4211977" y="4465882"/>
            <a:chExt cx="662084" cy="1053382"/>
          </a:xfrm>
        </p:grpSpPr>
        <p:sp>
          <p:nvSpPr>
            <p:cNvPr id="43" name="Oval 104">
              <a:extLst>
                <a:ext uri="{FF2B5EF4-FFF2-40B4-BE49-F238E27FC236}">
                  <a16:creationId xmlns:a16="http://schemas.microsoft.com/office/drawing/2014/main" id="{F810E8B9-5BB4-2955-762B-E98904A038CC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F6E77E71-E97E-ECB3-92A4-7E52ADD281C4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F81EE-0E45-0B2D-6AB7-78C52FDE857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E8A89B0F-AC20-AFA8-8242-7AF90289EB8C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2688148" y="4476396"/>
            <a:ext cx="1573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H="1" flipV="1">
            <a:off x="3942856" y="4476396"/>
            <a:ext cx="327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AD4439-AF22-C456-7947-70DDFDE5658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rot="5400000">
            <a:off x="3710042" y="577946"/>
            <a:ext cx="2068717" cy="4920343"/>
          </a:xfrm>
          <a:prstGeom prst="bentConnector4">
            <a:avLst>
              <a:gd name="adj1" fmla="val 221599"/>
              <a:gd name="adj2" fmla="val 1057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B46F1-0C0E-63B4-BBEA-93DD8923480B}"/>
              </a:ext>
            </a:extLst>
          </p:cNvPr>
          <p:cNvCxnSpPr>
            <a:cxnSpLocks/>
            <a:stCxn id="33" idx="1"/>
            <a:endCxn id="34" idx="6"/>
          </p:cNvCxnSpPr>
          <p:nvPr/>
        </p:nvCxnSpPr>
        <p:spPr>
          <a:xfrm flipH="1">
            <a:off x="5434592" y="1523474"/>
            <a:ext cx="1499819" cy="7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DEC10A-67E0-0751-09EB-8DC17B8DDDB2}"/>
              </a:ext>
            </a:extLst>
          </p:cNvPr>
          <p:cNvSpPr txBox="1"/>
          <p:nvPr/>
        </p:nvSpPr>
        <p:spPr>
          <a:xfrm>
            <a:off x="5933833" y="1075714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A983A9-774D-EFBA-4CF7-5C6C641A409B}"/>
              </a:ext>
            </a:extLst>
          </p:cNvPr>
          <p:cNvSpPr txBox="1"/>
          <p:nvPr/>
        </p:nvSpPr>
        <p:spPr>
          <a:xfrm>
            <a:off x="1587184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08472-49DF-B4CB-EA5E-1486B3DD78C8}"/>
              </a:ext>
            </a:extLst>
          </p:cNvPr>
          <p:cNvSpPr txBox="1"/>
          <p:nvPr/>
        </p:nvSpPr>
        <p:spPr>
          <a:xfrm>
            <a:off x="2851274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C3BB8-E8E3-FC9C-CBB8-0FD21087AB10}"/>
              </a:ext>
            </a:extLst>
          </p:cNvPr>
          <p:cNvSpPr txBox="1"/>
          <p:nvPr/>
        </p:nvSpPr>
        <p:spPr>
          <a:xfrm>
            <a:off x="4107536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6DDC3D-8D8D-9213-AAAC-B2BBB8ADE8A9}"/>
              </a:ext>
            </a:extLst>
          </p:cNvPr>
          <p:cNvSpPr txBox="1"/>
          <p:nvPr/>
        </p:nvSpPr>
        <p:spPr>
          <a:xfrm>
            <a:off x="5381342" y="6061175"/>
            <a:ext cx="47139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67BF288-BB53-0E51-4EC2-28484995C569}"/>
              </a:ext>
            </a:extLst>
          </p:cNvPr>
          <p:cNvSpPr/>
          <p:nvPr/>
        </p:nvSpPr>
        <p:spPr>
          <a:xfrm>
            <a:off x="6664250" y="1043189"/>
            <a:ext cx="1080642" cy="96057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D784B0-38F3-A30E-F728-01CC464E08E5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3255264" y="4072476"/>
            <a:ext cx="283673" cy="2531004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6E455B-8AE4-2A2B-207F-51F48293024A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4513556" y="4072476"/>
            <a:ext cx="282162" cy="2529638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C204B-9A79-E0B9-7B01-3BB5715954E7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796562" y="4072474"/>
            <a:ext cx="255371" cy="2529637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15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2688148" y="2393574"/>
            <a:ext cx="1883852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3942856" y="2393574"/>
            <a:ext cx="629144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572000" y="2393574"/>
            <a:ext cx="627638" cy="1274982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3709408" y="668389"/>
            <a:ext cx="1725184" cy="17251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4572000" y="2393574"/>
            <a:ext cx="1883852" cy="1274981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3382511" y="379108"/>
            <a:ext cx="720428" cy="720000"/>
          </a:xfrm>
          <a:prstGeom prst="arc">
            <a:avLst>
              <a:gd name="adj1" fmla="val 18176700"/>
              <a:gd name="adj2" fmla="val 14010010"/>
            </a:avLst>
          </a:prstGeom>
          <a:noFill/>
          <a:ln w="28575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2988627" y="33006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AF8EF-0172-66CF-65AF-C15B93DC7EEA}"/>
              </a:ext>
            </a:extLst>
          </p:cNvPr>
          <p:cNvGrpSpPr/>
          <p:nvPr/>
        </p:nvGrpSpPr>
        <p:grpSpPr>
          <a:xfrm>
            <a:off x="2284228" y="3668555"/>
            <a:ext cx="4575544" cy="807841"/>
            <a:chOff x="2341889" y="3882577"/>
            <a:chExt cx="4575544" cy="807841"/>
          </a:xfrm>
        </p:grpSpPr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EA88B7AA-6974-034D-12BB-F86E58AE4E96}"/>
                </a:ext>
              </a:extLst>
            </p:cNvPr>
            <p:cNvSpPr/>
            <p:nvPr/>
          </p:nvSpPr>
          <p:spPr>
            <a:xfrm>
              <a:off x="234188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84">
              <a:extLst>
                <a:ext uri="{FF2B5EF4-FFF2-40B4-BE49-F238E27FC236}">
                  <a16:creationId xmlns:a16="http://schemas.microsoft.com/office/drawing/2014/main" id="{A96E996F-F2C0-8051-456A-5CDF5D998343}"/>
                </a:ext>
              </a:extLst>
            </p:cNvPr>
            <p:cNvSpPr/>
            <p:nvPr/>
          </p:nvSpPr>
          <p:spPr>
            <a:xfrm>
              <a:off x="3596597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00D03189-136F-09CE-EA58-5839B53B8079}"/>
                </a:ext>
              </a:extLst>
            </p:cNvPr>
            <p:cNvSpPr/>
            <p:nvPr/>
          </p:nvSpPr>
          <p:spPr>
            <a:xfrm>
              <a:off x="4853379" y="3882578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Rectangle 100">
              <a:extLst>
                <a:ext uri="{FF2B5EF4-FFF2-40B4-BE49-F238E27FC236}">
                  <a16:creationId xmlns:a16="http://schemas.microsoft.com/office/drawing/2014/main" id="{F69F2A26-B782-9300-8A41-9C27856A84A7}"/>
                </a:ext>
              </a:extLst>
            </p:cNvPr>
            <p:cNvSpPr/>
            <p:nvPr/>
          </p:nvSpPr>
          <p:spPr>
            <a:xfrm>
              <a:off x="6109593" y="3882577"/>
              <a:ext cx="807840" cy="807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2436424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3492985" y="3079693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4507538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5404702" y="3073418"/>
            <a:ext cx="65873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6455249" y="4476395"/>
            <a:ext cx="603" cy="309085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F36B9F-297E-BBBF-A16D-3C4E22ADBB1F}"/>
              </a:ext>
            </a:extLst>
          </p:cNvPr>
          <p:cNvGrpSpPr/>
          <p:nvPr/>
        </p:nvGrpSpPr>
        <p:grpSpPr>
          <a:xfrm>
            <a:off x="5931199" y="4785480"/>
            <a:ext cx="883303" cy="1405344"/>
            <a:chOff x="5160797" y="4465882"/>
            <a:chExt cx="662084" cy="1053382"/>
          </a:xfrm>
        </p:grpSpPr>
        <p:sp>
          <p:nvSpPr>
            <p:cNvPr id="40" name="Oval 104">
              <a:extLst>
                <a:ext uri="{FF2B5EF4-FFF2-40B4-BE49-F238E27FC236}">
                  <a16:creationId xmlns:a16="http://schemas.microsoft.com/office/drawing/2014/main" id="{0EBA2E04-954C-560A-0206-F6DA9BA12C16}"/>
                </a:ext>
              </a:extLst>
            </p:cNvPr>
            <p:cNvSpPr/>
            <p:nvPr/>
          </p:nvSpPr>
          <p:spPr>
            <a:xfrm>
              <a:off x="528432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>
                  <a:solidFill>
                    <a:schemeClr val="dk1"/>
                  </a:solidFill>
                  <a:latin typeface="Times New Roman"/>
                </a:rPr>
                <a:t>E4</a:t>
              </a:r>
              <a:endParaRPr lang="en-DK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Arc 136">
              <a:extLst>
                <a:ext uri="{FF2B5EF4-FFF2-40B4-BE49-F238E27FC236}">
                  <a16:creationId xmlns:a16="http://schemas.microsoft.com/office/drawing/2014/main" id="{7A9B42B0-5AED-C96F-C905-DE8CD3D163F9}"/>
                </a:ext>
              </a:extLst>
            </p:cNvPr>
            <p:cNvSpPr/>
            <p:nvPr/>
          </p:nvSpPr>
          <p:spPr>
            <a:xfrm>
              <a:off x="538319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DDB7C7-F6E8-40F6-B2BE-12A0B5947CCE}"/>
                </a:ext>
              </a:extLst>
            </p:cNvPr>
            <p:cNvSpPr txBox="1"/>
            <p:nvPr/>
          </p:nvSpPr>
          <p:spPr>
            <a:xfrm>
              <a:off x="516079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83E40E30-CB8C-04C9-1ABB-49C195DCA60D}"/>
              </a:ext>
            </a:extLst>
          </p:cNvPr>
          <p:cNvCxnSpPr>
            <a:cxnSpLocks/>
            <a:stCxn id="13" idx="0"/>
            <a:endCxn id="38" idx="2"/>
          </p:cNvCxnSpPr>
          <p:nvPr/>
        </p:nvCxnSpPr>
        <p:spPr>
          <a:xfrm flipV="1">
            <a:off x="5199517" y="4476396"/>
            <a:ext cx="121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C58D-810A-23C3-A466-9D5C34BAC6B3}"/>
              </a:ext>
            </a:extLst>
          </p:cNvPr>
          <p:cNvGrpSpPr/>
          <p:nvPr/>
        </p:nvGrpSpPr>
        <p:grpSpPr>
          <a:xfrm>
            <a:off x="4675465" y="4785480"/>
            <a:ext cx="883305" cy="1405342"/>
            <a:chOff x="4211977" y="4465883"/>
            <a:chExt cx="662086" cy="1053381"/>
          </a:xfrm>
        </p:grpSpPr>
        <p:sp>
          <p:nvSpPr>
            <p:cNvPr id="13" name="Oval 104">
              <a:extLst>
                <a:ext uri="{FF2B5EF4-FFF2-40B4-BE49-F238E27FC236}">
                  <a16:creationId xmlns:a16="http://schemas.microsoft.com/office/drawing/2014/main" id="{CD095016-A527-67AA-4818-4D45126B351F}"/>
                </a:ext>
              </a:extLst>
            </p:cNvPr>
            <p:cNvSpPr/>
            <p:nvPr/>
          </p:nvSpPr>
          <p:spPr>
            <a:xfrm>
              <a:off x="4335503" y="4465883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E3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Arc 136">
              <a:extLst>
                <a:ext uri="{FF2B5EF4-FFF2-40B4-BE49-F238E27FC236}">
                  <a16:creationId xmlns:a16="http://schemas.microsoft.com/office/drawing/2014/main" id="{36B6088B-747E-1642-8796-D348765CC9CF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FF58A-4D06-C436-61FE-7F07FFBCDBB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AD236-D49B-2D1C-EEED-2D6FB7AA4E87}"/>
              </a:ext>
            </a:extLst>
          </p:cNvPr>
          <p:cNvGrpSpPr/>
          <p:nvPr/>
        </p:nvGrpSpPr>
        <p:grpSpPr>
          <a:xfrm>
            <a:off x="3419133" y="4785480"/>
            <a:ext cx="883303" cy="1405344"/>
            <a:chOff x="4211977" y="4465882"/>
            <a:chExt cx="662084" cy="1053382"/>
          </a:xfrm>
        </p:grpSpPr>
        <p:sp>
          <p:nvSpPr>
            <p:cNvPr id="22" name="Oval 104">
              <a:extLst>
                <a:ext uri="{FF2B5EF4-FFF2-40B4-BE49-F238E27FC236}">
                  <a16:creationId xmlns:a16="http://schemas.microsoft.com/office/drawing/2014/main" id="{8A456BB4-0DA8-D7E3-51AE-5751F0DF4D05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E2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Arc 136">
              <a:extLst>
                <a:ext uri="{FF2B5EF4-FFF2-40B4-BE49-F238E27FC236}">
                  <a16:creationId xmlns:a16="http://schemas.microsoft.com/office/drawing/2014/main" id="{CC0195DA-7927-D36C-9DA4-31487B0A96D7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482C0-CA39-BC5B-22FA-DADB32AFA257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2F09C6-CA37-20DE-2B96-0EB170ED1757}"/>
              </a:ext>
            </a:extLst>
          </p:cNvPr>
          <p:cNvGrpSpPr/>
          <p:nvPr/>
        </p:nvGrpSpPr>
        <p:grpSpPr>
          <a:xfrm>
            <a:off x="2165671" y="4785480"/>
            <a:ext cx="883303" cy="1405344"/>
            <a:chOff x="4211977" y="4465882"/>
            <a:chExt cx="662084" cy="1053382"/>
          </a:xfrm>
        </p:grpSpPr>
        <p:sp>
          <p:nvSpPr>
            <p:cNvPr id="43" name="Oval 104">
              <a:extLst>
                <a:ext uri="{FF2B5EF4-FFF2-40B4-BE49-F238E27FC236}">
                  <a16:creationId xmlns:a16="http://schemas.microsoft.com/office/drawing/2014/main" id="{F810E8B9-5BB4-2955-762B-E98904A038CC}"/>
                </a:ext>
              </a:extLst>
            </p:cNvPr>
            <p:cNvSpPr/>
            <p:nvPr/>
          </p:nvSpPr>
          <p:spPr>
            <a:xfrm>
              <a:off x="4335501" y="4465882"/>
              <a:ext cx="538560" cy="5385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600" b="0" strike="noStrike" spc="-1" dirty="0">
                  <a:solidFill>
                    <a:schemeClr val="dk1"/>
                  </a:solidFill>
                  <a:latin typeface="Times New Roman"/>
                </a:rPr>
                <a:t>u</a:t>
              </a:r>
              <a:r>
                <a:rPr lang="en-US" sz="1600" b="0" strike="noStrike" spc="-1" baseline="-25000" dirty="0">
                  <a:solidFill>
                    <a:schemeClr val="dk1"/>
                  </a:solidFill>
                  <a:latin typeface="Times New Roman"/>
                </a:rPr>
                <a:t>E1</a:t>
              </a:r>
              <a:endParaRPr lang="en-DK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Arc 136">
              <a:extLst>
                <a:ext uri="{FF2B5EF4-FFF2-40B4-BE49-F238E27FC236}">
                  <a16:creationId xmlns:a16="http://schemas.microsoft.com/office/drawing/2014/main" id="{F6E77E71-E97E-ECB3-92A4-7E52ADD281C4}"/>
                </a:ext>
              </a:extLst>
            </p:cNvPr>
            <p:cNvSpPr/>
            <p:nvPr/>
          </p:nvSpPr>
          <p:spPr>
            <a:xfrm>
              <a:off x="4434378" y="4975462"/>
              <a:ext cx="360000" cy="360000"/>
            </a:xfrm>
            <a:prstGeom prst="arc">
              <a:avLst>
                <a:gd name="adj1" fmla="val 18176700"/>
                <a:gd name="adj2" fmla="val 14227463"/>
              </a:avLst>
            </a:prstGeom>
            <a:noFill/>
            <a:ln w="28575"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2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F81EE-0E45-0B2D-6AB7-78C52FDE857F}"/>
                </a:ext>
              </a:extLst>
            </p:cNvPr>
            <p:cNvSpPr txBox="1"/>
            <p:nvPr/>
          </p:nvSpPr>
          <p:spPr>
            <a:xfrm>
              <a:off x="4211977" y="5173221"/>
              <a:ext cx="426160" cy="34604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E8A89B0F-AC20-AFA8-8242-7AF90289EB8C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2688148" y="4476396"/>
            <a:ext cx="1573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1" name="Straight Arrow Connector 105">
            <a:extLst>
              <a:ext uri="{FF2B5EF4-FFF2-40B4-BE49-F238E27FC236}">
                <a16:creationId xmlns:a16="http://schemas.microsoft.com/office/drawing/2014/main" id="{322EF2F3-2A67-4CBB-701F-2757FB378659}"/>
              </a:ext>
            </a:extLst>
          </p:cNvPr>
          <p:cNvCxnSpPr>
            <a:cxnSpLocks/>
            <a:stCxn id="22" idx="0"/>
            <a:endCxn id="37" idx="2"/>
          </p:cNvCxnSpPr>
          <p:nvPr/>
        </p:nvCxnSpPr>
        <p:spPr>
          <a:xfrm flipH="1" flipV="1">
            <a:off x="3942856" y="4476396"/>
            <a:ext cx="327" cy="309084"/>
          </a:xfrm>
          <a:prstGeom prst="straightConnector1">
            <a:avLst/>
          </a:prstGeom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99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75B5AF-FB1D-ED7D-BA9F-656F5CDD508C}"/>
              </a:ext>
            </a:extLst>
          </p:cNvPr>
          <p:cNvGrpSpPr/>
          <p:nvPr/>
        </p:nvGrpSpPr>
        <p:grpSpPr>
          <a:xfrm>
            <a:off x="271533" y="936140"/>
            <a:ext cx="8600934" cy="4985719"/>
            <a:chOff x="-18854" y="850232"/>
            <a:chExt cx="8600934" cy="4985719"/>
          </a:xfrm>
        </p:grpSpPr>
        <p:cxnSp>
          <p:nvCxnSpPr>
            <p:cNvPr id="25" name="Straight Arrow Connector 89">
              <a:extLst>
                <a:ext uri="{FF2B5EF4-FFF2-40B4-BE49-F238E27FC236}">
                  <a16:creationId xmlns:a16="http://schemas.microsoft.com/office/drawing/2014/main" id="{6C93AC10-6275-A538-096D-31D466D02A17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772393" y="2678131"/>
              <a:ext cx="1321635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6" name="Straight Arrow Connector 90">
              <a:extLst>
                <a:ext uri="{FF2B5EF4-FFF2-40B4-BE49-F238E27FC236}">
                  <a16:creationId xmlns:a16="http://schemas.microsoft.com/office/drawing/2014/main" id="{F9EE7296-7AD1-202E-748F-26B59DBF3AE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flipH="1">
              <a:off x="1652646" y="2678131"/>
              <a:ext cx="441382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7" name="Straight Arrow Connector 93">
              <a:extLst>
                <a:ext uri="{FF2B5EF4-FFF2-40B4-BE49-F238E27FC236}">
                  <a16:creationId xmlns:a16="http://schemas.microsoft.com/office/drawing/2014/main" id="{F5D8F6FE-6ACC-0277-B760-0075B55676D7}"/>
                </a:ext>
              </a:extLst>
            </p:cNvPr>
            <p:cNvCxnSpPr>
              <a:cxnSpLocks/>
              <a:stCxn id="34" idx="4"/>
              <a:endCxn id="38" idx="0"/>
            </p:cNvCxnSpPr>
            <p:nvPr/>
          </p:nvCxnSpPr>
          <p:spPr>
            <a:xfrm>
              <a:off x="2094028" y="2678131"/>
              <a:ext cx="440326" cy="885870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34" name="Oval 88">
              <a:extLst>
                <a:ext uri="{FF2B5EF4-FFF2-40B4-BE49-F238E27FC236}">
                  <a16:creationId xmlns:a16="http://schemas.microsoft.com/office/drawing/2014/main" id="{4368A902-310F-87FD-02FC-F23698A350B2}"/>
                </a:ext>
              </a:extLst>
            </p:cNvPr>
            <p:cNvSpPr/>
            <p:nvPr/>
          </p:nvSpPr>
          <p:spPr>
            <a:xfrm>
              <a:off x="1488868" y="1467809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Extraversion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" name="Straight Arrow Connector 106">
              <a:extLst>
                <a:ext uri="{FF2B5EF4-FFF2-40B4-BE49-F238E27FC236}">
                  <a16:creationId xmlns:a16="http://schemas.microsoft.com/office/drawing/2014/main" id="{86EAEECF-6159-202B-3A03-8AAEE85B674D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2094028" y="2678131"/>
              <a:ext cx="1321635" cy="885869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44" name="Arc 136">
              <a:extLst>
                <a:ext uri="{FF2B5EF4-FFF2-40B4-BE49-F238E27FC236}">
                  <a16:creationId xmlns:a16="http://schemas.microsoft.com/office/drawing/2014/main" id="{F0801DD6-641D-70E6-6DC6-B97CDB4FBC86}"/>
                </a:ext>
              </a:extLst>
            </p:cNvPr>
            <p:cNvSpPr/>
            <p:nvPr/>
          </p:nvSpPr>
          <p:spPr>
            <a:xfrm rot="8100000">
              <a:off x="1259530" y="1260000"/>
              <a:ext cx="505423" cy="505124"/>
            </a:xfrm>
            <a:prstGeom prst="arc">
              <a:avLst>
                <a:gd name="adj1" fmla="val 18176700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842DD8D-67EF-4061-BFE0-95393D13CD0E}"/>
                </a:ext>
              </a:extLst>
            </p:cNvPr>
            <p:cNvSpPr txBox="1"/>
            <p:nvPr/>
          </p:nvSpPr>
          <p:spPr>
            <a:xfrm>
              <a:off x="983197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4DDFB4-D1C2-43DA-05A1-DE0ADDF7AD60}"/>
                </a:ext>
              </a:extLst>
            </p:cNvPr>
            <p:cNvSpPr txBox="1"/>
            <p:nvPr/>
          </p:nvSpPr>
          <p:spPr>
            <a:xfrm>
              <a:off x="59579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4A9BE-7241-ED4F-B696-BC2E41DF4342}"/>
                </a:ext>
              </a:extLst>
            </p:cNvPr>
            <p:cNvSpPr txBox="1"/>
            <p:nvPr/>
          </p:nvSpPr>
          <p:spPr>
            <a:xfrm>
              <a:off x="133703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A09DE-44CD-E40A-A463-8E0C3FCFAC07}"/>
                </a:ext>
              </a:extLst>
            </p:cNvPr>
            <p:cNvSpPr txBox="1"/>
            <p:nvPr/>
          </p:nvSpPr>
          <p:spPr>
            <a:xfrm>
              <a:off x="204880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626102-3041-65E6-18FF-3C0175D62CB0}"/>
                </a:ext>
              </a:extLst>
            </p:cNvPr>
            <p:cNvSpPr txBox="1"/>
            <p:nvPr/>
          </p:nvSpPr>
          <p:spPr>
            <a:xfrm>
              <a:off x="2678218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BC401BE-CF4F-84DC-D961-2F97D63455B7}"/>
                </a:ext>
              </a:extLst>
            </p:cNvPr>
            <p:cNvGrpSpPr/>
            <p:nvPr/>
          </p:nvGrpSpPr>
          <p:grpSpPr>
            <a:xfrm>
              <a:off x="405840" y="3564000"/>
              <a:ext cx="3293197" cy="2030416"/>
              <a:chOff x="405840" y="3572607"/>
              <a:chExt cx="3293197" cy="203041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5CAF8EF-0172-66CF-65AF-C15B93DC7EEA}"/>
                  </a:ext>
                </a:extLst>
              </p:cNvPr>
              <p:cNvGrpSpPr/>
              <p:nvPr/>
            </p:nvGrpSpPr>
            <p:grpSpPr>
              <a:xfrm>
                <a:off x="489019" y="3572607"/>
                <a:ext cx="3210018" cy="566750"/>
                <a:chOff x="2341889" y="3882577"/>
                <a:chExt cx="4575544" cy="807841"/>
              </a:xfrm>
            </p:grpSpPr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EA88B7AA-6974-034D-12BB-F86E58AE4E96}"/>
                    </a:ext>
                  </a:extLst>
                </p:cNvPr>
                <p:cNvSpPr/>
                <p:nvPr/>
              </p:nvSpPr>
              <p:spPr>
                <a:xfrm>
                  <a:off x="234188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7" name="Rectangle 84">
                  <a:extLst>
                    <a:ext uri="{FF2B5EF4-FFF2-40B4-BE49-F238E27FC236}">
                      <a16:creationId xmlns:a16="http://schemas.microsoft.com/office/drawing/2014/main" id="{A96E996F-F2C0-8051-456A-5CDF5D998343}"/>
                    </a:ext>
                  </a:extLst>
                </p:cNvPr>
                <p:cNvSpPr/>
                <p:nvPr/>
              </p:nvSpPr>
              <p:spPr>
                <a:xfrm>
                  <a:off x="3596597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" name="Rectangle 87">
                  <a:extLst>
                    <a:ext uri="{FF2B5EF4-FFF2-40B4-BE49-F238E27FC236}">
                      <a16:creationId xmlns:a16="http://schemas.microsoft.com/office/drawing/2014/main" id="{00D03189-136F-09CE-EA58-5839B53B8079}"/>
                    </a:ext>
                  </a:extLst>
                </p:cNvPr>
                <p:cNvSpPr/>
                <p:nvPr/>
              </p:nvSpPr>
              <p:spPr>
                <a:xfrm>
                  <a:off x="4853379" y="3882578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" name="Rectangle 100">
                  <a:extLst>
                    <a:ext uri="{FF2B5EF4-FFF2-40B4-BE49-F238E27FC236}">
                      <a16:creationId xmlns:a16="http://schemas.microsoft.com/office/drawing/2014/main" id="{F69F2A26-B782-9300-8A41-9C27856A84A7}"/>
                    </a:ext>
                  </a:extLst>
                </p:cNvPr>
                <p:cNvSpPr/>
                <p:nvPr/>
              </p:nvSpPr>
              <p:spPr>
                <a:xfrm>
                  <a:off x="6109593" y="3882577"/>
                  <a:ext cx="807840" cy="807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horzOverflow="overflow" lIns="90000" tIns="45000" rIns="90000" bIns="45000" numCol="1" spcCol="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4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4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41" name="Straight Arrow Connector 105">
                <a:extLst>
                  <a:ext uri="{FF2B5EF4-FFF2-40B4-BE49-F238E27FC236}">
                    <a16:creationId xmlns:a16="http://schemas.microsoft.com/office/drawing/2014/main" id="{707277BB-C63F-5419-A44E-20183A48F11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3415239" y="413935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F36B9F-297E-BBBF-A16D-3C4E22ADBB1F}"/>
                  </a:ext>
                </a:extLst>
              </p:cNvPr>
              <p:cNvGrpSpPr/>
              <p:nvPr/>
            </p:nvGrpSpPr>
            <p:grpSpPr>
              <a:xfrm>
                <a:off x="3047581" y="4356197"/>
                <a:ext cx="619691" cy="1246824"/>
                <a:chOff x="5160795" y="4465882"/>
                <a:chExt cx="662086" cy="1332119"/>
              </a:xfrm>
            </p:grpSpPr>
            <p:sp>
              <p:nvSpPr>
                <p:cNvPr id="40" name="Oval 104">
                  <a:extLst>
                    <a:ext uri="{FF2B5EF4-FFF2-40B4-BE49-F238E27FC236}">
                      <a16:creationId xmlns:a16="http://schemas.microsoft.com/office/drawing/2014/main" id="{0EBA2E04-954C-560A-0206-F6DA9BA12C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>
                      <a:solidFill>
                        <a:schemeClr val="dk1"/>
                      </a:solidFill>
                      <a:latin typeface="Times New Roman"/>
                    </a:rPr>
                    <a:t>E4</a:t>
                  </a:r>
                  <a:endParaRPr lang="en-DK" sz="11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Arc 136">
                  <a:extLst>
                    <a:ext uri="{FF2B5EF4-FFF2-40B4-BE49-F238E27FC236}">
                      <a16:creationId xmlns:a16="http://schemas.microsoft.com/office/drawing/2014/main" id="{7A9B42B0-5AED-C96F-C905-DE8CD3D163F9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B7C7-F6E8-40F6-B2BE-12A0B5947CCE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44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Arrow Connector 105">
                <a:extLst>
                  <a:ext uri="{FF2B5EF4-FFF2-40B4-BE49-F238E27FC236}">
                    <a16:creationId xmlns:a16="http://schemas.microsoft.com/office/drawing/2014/main" id="{83E40E30-CB8C-04C9-1ABB-49C195DCA60D}"/>
                  </a:ext>
                </a:extLst>
              </p:cNvPr>
              <p:cNvCxnSpPr>
                <a:cxnSpLocks/>
                <a:stCxn id="13" idx="0"/>
                <a:endCxn id="38" idx="2"/>
              </p:cNvCxnSpPr>
              <p:nvPr/>
            </p:nvCxnSpPr>
            <p:spPr>
              <a:xfrm flipV="1">
                <a:off x="2534268" y="413935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02AC58D-810A-23C3-A466-9D5C34BAC6B3}"/>
                  </a:ext>
                </a:extLst>
              </p:cNvPr>
              <p:cNvGrpSpPr/>
              <p:nvPr/>
            </p:nvGrpSpPr>
            <p:grpSpPr>
              <a:xfrm>
                <a:off x="2166612" y="4356199"/>
                <a:ext cx="619692" cy="1246824"/>
                <a:chOff x="4211976" y="4465883"/>
                <a:chExt cx="662087" cy="1332119"/>
              </a:xfrm>
            </p:grpSpPr>
            <p:sp>
              <p:nvSpPr>
                <p:cNvPr id="13" name="Oval 104">
                  <a:extLst>
                    <a:ext uri="{FF2B5EF4-FFF2-40B4-BE49-F238E27FC236}">
                      <a16:creationId xmlns:a16="http://schemas.microsoft.com/office/drawing/2014/main" id="{CD095016-A527-67AA-4818-4D45126B351F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E3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" name="Arc 136">
                  <a:extLst>
                    <a:ext uri="{FF2B5EF4-FFF2-40B4-BE49-F238E27FC236}">
                      <a16:creationId xmlns:a16="http://schemas.microsoft.com/office/drawing/2014/main" id="{36B6088B-747E-1642-8796-D348765CC9CF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1FF58A-4D06-C436-61FE-7F07FFBCDBBF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33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BAD236-D49B-2D1C-EEED-2D6FB7AA4E87}"/>
                  </a:ext>
                </a:extLst>
              </p:cNvPr>
              <p:cNvGrpSpPr/>
              <p:nvPr/>
            </p:nvGrpSpPr>
            <p:grpSpPr>
              <a:xfrm>
                <a:off x="1285220" y="4356197"/>
                <a:ext cx="619691" cy="1246824"/>
                <a:chOff x="4211976" y="4465882"/>
                <a:chExt cx="662085" cy="1332119"/>
              </a:xfrm>
            </p:grpSpPr>
            <p:sp>
              <p:nvSpPr>
                <p:cNvPr id="22" name="Oval 104">
                  <a:extLst>
                    <a:ext uri="{FF2B5EF4-FFF2-40B4-BE49-F238E27FC236}">
                      <a16:creationId xmlns:a16="http://schemas.microsoft.com/office/drawing/2014/main" id="{8A456BB4-0DA8-D7E3-51AE-5751F0DF4D05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E2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3" name="Arc 136">
                  <a:extLst>
                    <a:ext uri="{FF2B5EF4-FFF2-40B4-BE49-F238E27FC236}">
                      <a16:creationId xmlns:a16="http://schemas.microsoft.com/office/drawing/2014/main" id="{CC0195DA-7927-D36C-9DA4-31487B0A96D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1482C0-CA39-BC5B-22FA-DADB32AFA257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22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2F09C6-CA37-20DE-2B96-0EB170ED1757}"/>
                  </a:ext>
                </a:extLst>
              </p:cNvPr>
              <p:cNvGrpSpPr/>
              <p:nvPr/>
            </p:nvGrpSpPr>
            <p:grpSpPr>
              <a:xfrm>
                <a:off x="405840" y="4356197"/>
                <a:ext cx="619691" cy="1246824"/>
                <a:chOff x="4211975" y="4465882"/>
                <a:chExt cx="662086" cy="1332119"/>
              </a:xfrm>
            </p:grpSpPr>
            <p:sp>
              <p:nvSpPr>
                <p:cNvPr id="43" name="Oval 104">
                  <a:extLst>
                    <a:ext uri="{FF2B5EF4-FFF2-40B4-BE49-F238E27FC236}">
                      <a16:creationId xmlns:a16="http://schemas.microsoft.com/office/drawing/2014/main" id="{F810E8B9-5BB4-2955-762B-E98904A038CC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10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10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E1</a:t>
                  </a:r>
                  <a:endParaRPr lang="en-DK" sz="11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8" name="Arc 136">
                  <a:extLst>
                    <a:ext uri="{FF2B5EF4-FFF2-40B4-BE49-F238E27FC236}">
                      <a16:creationId xmlns:a16="http://schemas.microsoft.com/office/drawing/2014/main" id="{F6E77E71-E97E-ECB3-92A4-7E52ADD281C4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A5F81EE-0E45-0B2D-6AB7-78C52FDE857F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6247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0" name="Straight Arrow Connector 105">
                <a:extLst>
                  <a:ext uri="{FF2B5EF4-FFF2-40B4-BE49-F238E27FC236}">
                    <a16:creationId xmlns:a16="http://schemas.microsoft.com/office/drawing/2014/main" id="{E8A89B0F-AC20-AFA8-8242-7AF90289EB8C}"/>
                  </a:ext>
                </a:extLst>
              </p:cNvPr>
              <p:cNvCxnSpPr>
                <a:cxnSpLocks/>
                <a:stCxn id="43" idx="0"/>
                <a:endCxn id="36" idx="2"/>
              </p:cNvCxnSpPr>
              <p:nvPr/>
            </p:nvCxnSpPr>
            <p:spPr>
              <a:xfrm flipH="1" flipV="1">
                <a:off x="772393" y="413935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1" name="Straight Arrow Connector 105">
                <a:extLst>
                  <a:ext uri="{FF2B5EF4-FFF2-40B4-BE49-F238E27FC236}">
                    <a16:creationId xmlns:a16="http://schemas.microsoft.com/office/drawing/2014/main" id="{322EF2F3-2A67-4CBB-701F-2757FB378659}"/>
                  </a:ext>
                </a:extLst>
              </p:cNvPr>
              <p:cNvCxnSpPr>
                <a:cxnSpLocks/>
                <a:stCxn id="22" idx="0"/>
                <a:endCxn id="37" idx="2"/>
              </p:cNvCxnSpPr>
              <p:nvPr/>
            </p:nvCxnSpPr>
            <p:spPr>
              <a:xfrm flipH="1" flipV="1">
                <a:off x="1652645" y="413935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6AD4439-AF22-C456-7947-70DDFDE5658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rot="5400000">
              <a:off x="1491573" y="1398014"/>
              <a:ext cx="1442724" cy="3456000"/>
            </a:xfrm>
            <a:prstGeom prst="bentConnector4">
              <a:avLst>
                <a:gd name="adj1" fmla="val 223057"/>
                <a:gd name="adj2" fmla="val 106622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FB46F1-0C0E-63B4-BBEA-93DD8923480B}"/>
                </a:ext>
              </a:extLst>
            </p:cNvPr>
            <p:cNvCxnSpPr>
              <a:cxnSpLocks/>
              <a:stCxn id="33" idx="1"/>
              <a:endCxn id="34" idx="6"/>
            </p:cNvCxnSpPr>
            <p:nvPr/>
          </p:nvCxnSpPr>
          <p:spPr>
            <a:xfrm flipH="1">
              <a:off x="2699187" y="2067703"/>
              <a:ext cx="1052213" cy="5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EC10A-67E0-0751-09EB-8DC17B8DDDB2}"/>
                </a:ext>
              </a:extLst>
            </p:cNvPr>
            <p:cNvSpPr txBox="1"/>
            <p:nvPr/>
          </p:nvSpPr>
          <p:spPr>
            <a:xfrm>
              <a:off x="3049435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A983A9-774D-EFBA-4CF7-5C6C641A409B}"/>
                </a:ext>
              </a:extLst>
            </p:cNvPr>
            <p:cNvSpPr txBox="1"/>
            <p:nvPr/>
          </p:nvSpPr>
          <p:spPr>
            <a:xfrm>
              <a:off x="-18854" y="5251174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C08472-49DF-B4CB-EA5E-1486B3DD78C8}"/>
                </a:ext>
              </a:extLst>
            </p:cNvPr>
            <p:cNvSpPr txBox="1"/>
            <p:nvPr/>
          </p:nvSpPr>
          <p:spPr>
            <a:xfrm>
              <a:off x="886835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2C3BB8-E8E3-FC9C-CBB8-0FD21087AB10}"/>
                </a:ext>
              </a:extLst>
            </p:cNvPr>
            <p:cNvSpPr txBox="1"/>
            <p:nvPr/>
          </p:nvSpPr>
          <p:spPr>
            <a:xfrm>
              <a:off x="176817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6DDC3D-8D8D-9213-AAAC-B2BBB8ADE8A9}"/>
                </a:ext>
              </a:extLst>
            </p:cNvPr>
            <p:cNvSpPr txBox="1"/>
            <p:nvPr/>
          </p:nvSpPr>
          <p:spPr>
            <a:xfrm>
              <a:off x="2661828" y="5251176"/>
              <a:ext cx="34868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67BF288-BB53-0E51-4EC2-28484995C569}"/>
                </a:ext>
              </a:extLst>
            </p:cNvPr>
            <p:cNvSpPr/>
            <p:nvPr/>
          </p:nvSpPr>
          <p:spPr>
            <a:xfrm>
              <a:off x="3561866" y="1730754"/>
              <a:ext cx="758135" cy="673898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C9D784B0-38F3-A30E-F728-01CC464E08E5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rot="10800000" flipV="1">
              <a:off x="1189273" y="3847375"/>
              <a:ext cx="180000" cy="177565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9C6E455B-8AE4-2A2B-207F-51F48293024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070980" y="3847375"/>
              <a:ext cx="180000" cy="17746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10C204B-9A79-E0B9-7B01-3BB5715954E7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rot="10800000" flipV="1">
              <a:off x="2953131" y="3847374"/>
              <a:ext cx="179158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89">
              <a:extLst>
                <a:ext uri="{FF2B5EF4-FFF2-40B4-BE49-F238E27FC236}">
                  <a16:creationId xmlns:a16="http://schemas.microsoft.com/office/drawing/2014/main" id="{82434844-570F-DDB8-58FA-32D8AF0AB531}"/>
                </a:ext>
              </a:extLst>
            </p:cNvPr>
            <p:cNvCxnSpPr>
              <a:cxnSpLocks/>
              <a:stCxn id="7" idx="4"/>
              <a:endCxn id="93" idx="0"/>
            </p:cNvCxnSpPr>
            <p:nvPr/>
          </p:nvCxnSpPr>
          <p:spPr>
            <a:xfrm flipH="1">
              <a:off x="4532211" y="2672864"/>
              <a:ext cx="1765862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" name="Straight Arrow Connector 90">
              <a:extLst>
                <a:ext uri="{FF2B5EF4-FFF2-40B4-BE49-F238E27FC236}">
                  <a16:creationId xmlns:a16="http://schemas.microsoft.com/office/drawing/2014/main" id="{76D4B52C-9052-3999-9524-76BBA21FADA2}"/>
                </a:ext>
              </a:extLst>
            </p:cNvPr>
            <p:cNvCxnSpPr>
              <a:cxnSpLocks/>
              <a:stCxn id="7" idx="4"/>
              <a:endCxn id="94" idx="0"/>
            </p:cNvCxnSpPr>
            <p:nvPr/>
          </p:nvCxnSpPr>
          <p:spPr>
            <a:xfrm flipH="1">
              <a:off x="5412464" y="2672864"/>
              <a:ext cx="885609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" name="Straight Arrow Connector 93">
              <a:extLst>
                <a:ext uri="{FF2B5EF4-FFF2-40B4-BE49-F238E27FC236}">
                  <a16:creationId xmlns:a16="http://schemas.microsoft.com/office/drawing/2014/main" id="{CF65B282-3EB6-501D-177A-D5B7A731DA97}"/>
                </a:ext>
              </a:extLst>
            </p:cNvPr>
            <p:cNvCxnSpPr>
              <a:cxnSpLocks/>
              <a:stCxn id="7" idx="4"/>
              <a:endCxn id="95" idx="0"/>
            </p:cNvCxnSpPr>
            <p:nvPr/>
          </p:nvCxnSpPr>
          <p:spPr>
            <a:xfrm flipH="1">
              <a:off x="6294172" y="2672864"/>
              <a:ext cx="3901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7" name="Oval 88">
              <a:extLst>
                <a:ext uri="{FF2B5EF4-FFF2-40B4-BE49-F238E27FC236}">
                  <a16:creationId xmlns:a16="http://schemas.microsoft.com/office/drawing/2014/main" id="{B8C73C0C-CE7B-1D58-9F56-015CA4CF7356}"/>
                </a:ext>
              </a:extLst>
            </p:cNvPr>
            <p:cNvSpPr/>
            <p:nvPr/>
          </p:nvSpPr>
          <p:spPr>
            <a:xfrm>
              <a:off x="5692913" y="1462542"/>
              <a:ext cx="1210320" cy="121032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45000" rIns="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chemeClr val="dk1"/>
                  </a:solidFill>
                  <a:latin typeface="Times New Roman"/>
                </a:rPr>
                <a:t>Openness</a:t>
              </a:r>
              <a:endParaRPr lang="en-DK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" name="Straight Arrow Connector 106">
              <a:extLst>
                <a:ext uri="{FF2B5EF4-FFF2-40B4-BE49-F238E27FC236}">
                  <a16:creationId xmlns:a16="http://schemas.microsoft.com/office/drawing/2014/main" id="{A1893937-089A-1382-9AFF-02B873282B6E}"/>
                </a:ext>
              </a:extLst>
            </p:cNvPr>
            <p:cNvCxnSpPr>
              <a:cxnSpLocks/>
              <a:stCxn id="7" idx="4"/>
              <a:endCxn id="96" idx="0"/>
            </p:cNvCxnSpPr>
            <p:nvPr/>
          </p:nvCxnSpPr>
          <p:spPr>
            <a:xfrm>
              <a:off x="6298073" y="2672864"/>
              <a:ext cx="877408" cy="891136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" name="Arc 136">
              <a:extLst>
                <a:ext uri="{FF2B5EF4-FFF2-40B4-BE49-F238E27FC236}">
                  <a16:creationId xmlns:a16="http://schemas.microsoft.com/office/drawing/2014/main" id="{B0340D2D-862C-6530-9BB2-E10EBF9C3027}"/>
                </a:ext>
              </a:extLst>
            </p:cNvPr>
            <p:cNvSpPr/>
            <p:nvPr/>
          </p:nvSpPr>
          <p:spPr>
            <a:xfrm rot="13500000">
              <a:off x="6626653" y="1260000"/>
              <a:ext cx="505423" cy="505124"/>
            </a:xfrm>
            <a:prstGeom prst="arc">
              <a:avLst>
                <a:gd name="adj1" fmla="val 18560505"/>
                <a:gd name="adj2" fmla="val 14010010"/>
              </a:avLst>
            </a:prstGeom>
            <a:noFill/>
            <a:ln w="19050">
              <a:solidFill>
                <a:srgbClr val="000000"/>
              </a:solidFill>
              <a:headEnd type="triangl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49AC9-0A49-AE51-E0BF-58A94654AC8C}"/>
                </a:ext>
              </a:extLst>
            </p:cNvPr>
            <p:cNvSpPr txBox="1"/>
            <p:nvPr/>
          </p:nvSpPr>
          <p:spPr>
            <a:xfrm>
              <a:off x="7005575" y="1022049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0C5D56-69C8-F9CB-4C32-038D3D40EB5B}"/>
                </a:ext>
              </a:extLst>
            </p:cNvPr>
            <p:cNvSpPr txBox="1"/>
            <p:nvPr/>
          </p:nvSpPr>
          <p:spPr>
            <a:xfrm>
              <a:off x="4355612" y="3129656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3ED08-A38D-8540-0611-13C4E522444D}"/>
                </a:ext>
              </a:extLst>
            </p:cNvPr>
            <p:cNvSpPr txBox="1"/>
            <p:nvPr/>
          </p:nvSpPr>
          <p:spPr>
            <a:xfrm>
              <a:off x="5125134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7422B-A307-3B99-60D8-44402494D8C6}"/>
                </a:ext>
              </a:extLst>
            </p:cNvPr>
            <p:cNvSpPr txBox="1"/>
            <p:nvPr/>
          </p:nvSpPr>
          <p:spPr>
            <a:xfrm>
              <a:off x="5893465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D23B3D-6FB5-34BF-0901-B55C3DFF0D48}"/>
                </a:ext>
              </a:extLst>
            </p:cNvPr>
            <p:cNvSpPr txBox="1"/>
            <p:nvPr/>
          </p:nvSpPr>
          <p:spPr>
            <a:xfrm>
              <a:off x="6560587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D2911EC-FF12-E79D-6A3D-23B0E9E2ECEE}"/>
                </a:ext>
              </a:extLst>
            </p:cNvPr>
            <p:cNvCxnSpPr>
              <a:cxnSpLocks/>
              <a:stCxn id="33" idx="5"/>
              <a:endCxn id="7" idx="2"/>
            </p:cNvCxnSpPr>
            <p:nvPr/>
          </p:nvCxnSpPr>
          <p:spPr>
            <a:xfrm>
              <a:off x="4130467" y="2067703"/>
              <a:ext cx="1562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B3C6EE-2E8C-B0AB-DCAB-121C1202DB81}"/>
                </a:ext>
              </a:extLst>
            </p:cNvPr>
            <p:cNvSpPr txBox="1"/>
            <p:nvPr/>
          </p:nvSpPr>
          <p:spPr>
            <a:xfrm>
              <a:off x="4681030" y="1753572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E2B2D8-A092-E78A-AABA-46974B80A3FC}"/>
                </a:ext>
              </a:extLst>
            </p:cNvPr>
            <p:cNvSpPr txBox="1"/>
            <p:nvPr/>
          </p:nvSpPr>
          <p:spPr>
            <a:xfrm>
              <a:off x="4683645" y="5235174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400299-4F59-97D3-E3AB-00A83560031C}"/>
                </a:ext>
              </a:extLst>
            </p:cNvPr>
            <p:cNvSpPr txBox="1"/>
            <p:nvPr/>
          </p:nvSpPr>
          <p:spPr>
            <a:xfrm>
              <a:off x="5570480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52DBE1-8CD6-DDE0-A8D3-AFFD61EDDCD8}"/>
                </a:ext>
              </a:extLst>
            </p:cNvPr>
            <p:cNvSpPr txBox="1"/>
            <p:nvPr/>
          </p:nvSpPr>
          <p:spPr>
            <a:xfrm>
              <a:off x="645182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CEF48C-4A3C-A596-94A3-4CF3C93A4B59}"/>
                </a:ext>
              </a:extLst>
            </p:cNvPr>
            <p:cNvSpPr txBox="1"/>
            <p:nvPr/>
          </p:nvSpPr>
          <p:spPr>
            <a:xfrm>
              <a:off x="7345473" y="5235176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8958CAB-D492-27D9-C66F-60BEDDF5B1AA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815585" y="3847376"/>
              <a:ext cx="180000" cy="17756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309E2A06-029E-4B2F-7C89-D675A86ECB07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5695838" y="3847376"/>
              <a:ext cx="180000" cy="177469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FC9A34B-BAC4-6311-8F19-A3A688F5163A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577545" y="3847376"/>
              <a:ext cx="180000" cy="17746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72064C-A3EA-394A-2003-590147E3F5AC}"/>
                </a:ext>
              </a:extLst>
            </p:cNvPr>
            <p:cNvGrpSpPr/>
            <p:nvPr/>
          </p:nvGrpSpPr>
          <p:grpSpPr>
            <a:xfrm>
              <a:off x="4165658" y="3564000"/>
              <a:ext cx="4193359" cy="1784194"/>
              <a:chOff x="4165658" y="3650877"/>
              <a:chExt cx="4193359" cy="1784194"/>
            </a:xfrm>
          </p:grpSpPr>
          <p:sp>
            <p:nvSpPr>
              <p:cNvPr id="93" name="Rectangle 83">
                <a:extLst>
                  <a:ext uri="{FF2B5EF4-FFF2-40B4-BE49-F238E27FC236}">
                    <a16:creationId xmlns:a16="http://schemas.microsoft.com/office/drawing/2014/main" id="{D872533A-A795-F375-AED5-BAA2CD234801}"/>
                  </a:ext>
                </a:extLst>
              </p:cNvPr>
              <p:cNvSpPr/>
              <p:nvPr/>
            </p:nvSpPr>
            <p:spPr>
              <a:xfrm>
                <a:off x="4248837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Rectangle 84">
                <a:extLst>
                  <a:ext uri="{FF2B5EF4-FFF2-40B4-BE49-F238E27FC236}">
                    <a16:creationId xmlns:a16="http://schemas.microsoft.com/office/drawing/2014/main" id="{6DD9E1EE-57F1-4360-9A9A-18355CDFA699}"/>
                  </a:ext>
                </a:extLst>
              </p:cNvPr>
              <p:cNvSpPr/>
              <p:nvPr/>
            </p:nvSpPr>
            <p:spPr>
              <a:xfrm>
                <a:off x="5129090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E0E81752-DE9A-4376-BB1D-7D951582FB9F}"/>
                  </a:ext>
                </a:extLst>
              </p:cNvPr>
              <p:cNvCxnSpPr>
                <a:cxnSpLocks/>
                <a:stCxn id="87" idx="0"/>
                <a:endCxn id="95" idx="2"/>
              </p:cNvCxnSpPr>
              <p:nvPr/>
            </p:nvCxnSpPr>
            <p:spPr>
              <a:xfrm flipV="1">
                <a:off x="6294086" y="4217627"/>
                <a:ext cx="85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5BED91-6847-B573-DF87-0F65D2A96DCC}"/>
                  </a:ext>
                </a:extLst>
              </p:cNvPr>
              <p:cNvGrpSpPr/>
              <p:nvPr/>
            </p:nvGrpSpPr>
            <p:grpSpPr>
              <a:xfrm>
                <a:off x="5045038" y="4434467"/>
                <a:ext cx="619691" cy="1000602"/>
                <a:chOff x="4211976" y="4465882"/>
                <a:chExt cx="662085" cy="1069053"/>
              </a:xfrm>
            </p:grpSpPr>
            <p:sp>
              <p:nvSpPr>
                <p:cNvPr id="84" name="Oval 104">
                  <a:extLst>
                    <a:ext uri="{FF2B5EF4-FFF2-40B4-BE49-F238E27FC236}">
                      <a16:creationId xmlns:a16="http://schemas.microsoft.com/office/drawing/2014/main" id="{D12C501A-A19B-382F-2FC6-3193F6304822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2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5" name="Arc 136">
                  <a:extLst>
                    <a:ext uri="{FF2B5EF4-FFF2-40B4-BE49-F238E27FC236}">
                      <a16:creationId xmlns:a16="http://schemas.microsoft.com/office/drawing/2014/main" id="{9690E39F-A951-713C-D672-C99E9A47F78A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36A7085-4683-78B2-3682-F3A7299F90F1}"/>
                    </a:ext>
                  </a:extLst>
                </p:cNvPr>
                <p:cNvSpPr txBox="1"/>
                <p:nvPr/>
              </p:nvSpPr>
              <p:spPr>
                <a:xfrm>
                  <a:off x="4211976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66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97FD719-2880-DB85-F21D-C33651345185}"/>
                  </a:ext>
                </a:extLst>
              </p:cNvPr>
              <p:cNvGrpSpPr/>
              <p:nvPr/>
            </p:nvGrpSpPr>
            <p:grpSpPr>
              <a:xfrm>
                <a:off x="4165658" y="4434467"/>
                <a:ext cx="619691" cy="1000602"/>
                <a:chOff x="4211975" y="4465882"/>
                <a:chExt cx="662086" cy="1069053"/>
              </a:xfrm>
            </p:grpSpPr>
            <p:sp>
              <p:nvSpPr>
                <p:cNvPr id="81" name="Oval 104">
                  <a:extLst>
                    <a:ext uri="{FF2B5EF4-FFF2-40B4-BE49-F238E27FC236}">
                      <a16:creationId xmlns:a16="http://schemas.microsoft.com/office/drawing/2014/main" id="{5B460A1A-BE31-FFB4-6075-ED555BA50259}"/>
                    </a:ext>
                  </a:extLst>
                </p:cNvPr>
                <p:cNvSpPr/>
                <p:nvPr/>
              </p:nvSpPr>
              <p:spPr>
                <a:xfrm>
                  <a:off x="433550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1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" name="Arc 136">
                  <a:extLst>
                    <a:ext uri="{FF2B5EF4-FFF2-40B4-BE49-F238E27FC236}">
                      <a16:creationId xmlns:a16="http://schemas.microsoft.com/office/drawing/2014/main" id="{96182046-8C10-556F-F164-44262A6F3DC0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4EB5678-554F-F8A8-B5C6-AA070E4D5E55}"/>
                    </a:ext>
                  </a:extLst>
                </p:cNvPr>
                <p:cNvSpPr txBox="1"/>
                <p:nvPr/>
              </p:nvSpPr>
              <p:spPr>
                <a:xfrm>
                  <a:off x="421197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55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8" name="Straight Arrow Connector 105">
                <a:extLst>
                  <a:ext uri="{FF2B5EF4-FFF2-40B4-BE49-F238E27FC236}">
                    <a16:creationId xmlns:a16="http://schemas.microsoft.com/office/drawing/2014/main" id="{E4D93660-247D-2433-DD20-4690C1A2F194}"/>
                  </a:ext>
                </a:extLst>
              </p:cNvPr>
              <p:cNvCxnSpPr>
                <a:cxnSpLocks/>
                <a:stCxn id="81" idx="0"/>
                <a:endCxn id="93" idx="2"/>
              </p:cNvCxnSpPr>
              <p:nvPr/>
            </p:nvCxnSpPr>
            <p:spPr>
              <a:xfrm flipH="1" flipV="1">
                <a:off x="4532211" y="4217627"/>
                <a:ext cx="1104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69" name="Straight Arrow Connector 105">
                <a:extLst>
                  <a:ext uri="{FF2B5EF4-FFF2-40B4-BE49-F238E27FC236}">
                    <a16:creationId xmlns:a16="http://schemas.microsoft.com/office/drawing/2014/main" id="{639BA5A6-5887-9516-D4D0-0AC3A369AE60}"/>
                  </a:ext>
                </a:extLst>
              </p:cNvPr>
              <p:cNvCxnSpPr>
                <a:cxnSpLocks/>
                <a:stCxn id="84" idx="0"/>
                <a:endCxn id="94" idx="2"/>
              </p:cNvCxnSpPr>
              <p:nvPr/>
            </p:nvCxnSpPr>
            <p:spPr>
              <a:xfrm flipH="1" flipV="1">
                <a:off x="5412463" y="4217627"/>
                <a:ext cx="229" cy="21684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95" name="Rectangle 87">
                <a:extLst>
                  <a:ext uri="{FF2B5EF4-FFF2-40B4-BE49-F238E27FC236}">
                    <a16:creationId xmlns:a16="http://schemas.microsoft.com/office/drawing/2014/main" id="{0379AF78-5564-71D3-61F3-53E46542911B}"/>
                  </a:ext>
                </a:extLst>
              </p:cNvPr>
              <p:cNvSpPr/>
              <p:nvPr/>
            </p:nvSpPr>
            <p:spPr>
              <a:xfrm>
                <a:off x="6010798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F20A554-EF19-927E-AA90-FA2B5B405D5F}"/>
                  </a:ext>
                </a:extLst>
              </p:cNvPr>
              <p:cNvGrpSpPr/>
              <p:nvPr/>
            </p:nvGrpSpPr>
            <p:grpSpPr>
              <a:xfrm>
                <a:off x="5926430" y="4434469"/>
                <a:ext cx="619692" cy="1000602"/>
                <a:chOff x="4211976" y="4465883"/>
                <a:chExt cx="662087" cy="1069053"/>
              </a:xfrm>
            </p:grpSpPr>
            <p:sp>
              <p:nvSpPr>
                <p:cNvPr id="87" name="Oval 104">
                  <a:extLst>
                    <a:ext uri="{FF2B5EF4-FFF2-40B4-BE49-F238E27FC236}">
                      <a16:creationId xmlns:a16="http://schemas.microsoft.com/office/drawing/2014/main" id="{E8C1B4F7-E036-D594-2C52-1A5FC60DB14C}"/>
                    </a:ext>
                  </a:extLst>
                </p:cNvPr>
                <p:cNvSpPr/>
                <p:nvPr/>
              </p:nvSpPr>
              <p:spPr>
                <a:xfrm>
                  <a:off x="4335503" y="4465883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3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" name="Arc 136">
                  <a:extLst>
                    <a:ext uri="{FF2B5EF4-FFF2-40B4-BE49-F238E27FC236}">
                      <a16:creationId xmlns:a16="http://schemas.microsoft.com/office/drawing/2014/main" id="{E119EF62-CAB6-9105-26FC-F0C42C0A37B7}"/>
                    </a:ext>
                  </a:extLst>
                </p:cNvPr>
                <p:cNvSpPr/>
                <p:nvPr/>
              </p:nvSpPr>
              <p:spPr>
                <a:xfrm>
                  <a:off x="443437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70F50B2-E605-C150-49D8-87FEF4523043}"/>
                    </a:ext>
                  </a:extLst>
                </p:cNvPr>
                <p:cNvSpPr txBox="1"/>
                <p:nvPr/>
              </p:nvSpPr>
              <p:spPr>
                <a:xfrm>
                  <a:off x="4211976" y="5173222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77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6" name="Rectangle 100">
                <a:extLst>
                  <a:ext uri="{FF2B5EF4-FFF2-40B4-BE49-F238E27FC236}">
                    <a16:creationId xmlns:a16="http://schemas.microsoft.com/office/drawing/2014/main" id="{A618E31F-663F-B354-A774-A903C51A840D}"/>
                  </a:ext>
                </a:extLst>
              </p:cNvPr>
              <p:cNvSpPr/>
              <p:nvPr/>
            </p:nvSpPr>
            <p:spPr>
              <a:xfrm>
                <a:off x="6892107" y="3650877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1" name="Straight Arrow Connector 105">
                <a:extLst>
                  <a:ext uri="{FF2B5EF4-FFF2-40B4-BE49-F238E27FC236}">
                    <a16:creationId xmlns:a16="http://schemas.microsoft.com/office/drawing/2014/main" id="{DEC05E31-0BA4-FB5C-CC5C-89A39C2E78F1}"/>
                  </a:ext>
                </a:extLst>
              </p:cNvPr>
              <p:cNvCxnSpPr>
                <a:cxnSpLocks/>
                <a:stCxn id="90" idx="0"/>
                <a:endCxn id="96" idx="2"/>
              </p:cNvCxnSpPr>
              <p:nvPr/>
            </p:nvCxnSpPr>
            <p:spPr>
              <a:xfrm flipV="1">
                <a:off x="7175057" y="4217626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AA2DC6F-AB88-EDD4-6CF5-F69A63B14D29}"/>
                  </a:ext>
                </a:extLst>
              </p:cNvPr>
              <p:cNvGrpSpPr/>
              <p:nvPr/>
            </p:nvGrpSpPr>
            <p:grpSpPr>
              <a:xfrm>
                <a:off x="6807399" y="4434467"/>
                <a:ext cx="619691" cy="1000602"/>
                <a:chOff x="5160795" y="4465882"/>
                <a:chExt cx="662086" cy="1069053"/>
              </a:xfrm>
            </p:grpSpPr>
            <p:sp>
              <p:nvSpPr>
                <p:cNvPr id="90" name="Oval 104">
                  <a:extLst>
                    <a:ext uri="{FF2B5EF4-FFF2-40B4-BE49-F238E27FC236}">
                      <a16:creationId xmlns:a16="http://schemas.microsoft.com/office/drawing/2014/main" id="{EC9C1F8D-2ABB-4842-32B9-2E56D52874B8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</a:t>
                  </a:r>
                  <a:r>
                    <a:rPr lang="en-US" sz="1050" b="0" strike="noStrike" spc="-1" baseline="-25000" dirty="0">
                      <a:solidFill>
                        <a:schemeClr val="dk1"/>
                      </a:solidFill>
                      <a:latin typeface="Times New Roman"/>
                    </a:rPr>
                    <a:t>4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1" name="Arc 136">
                  <a:extLst>
                    <a:ext uri="{FF2B5EF4-FFF2-40B4-BE49-F238E27FC236}">
                      <a16:creationId xmlns:a16="http://schemas.microsoft.com/office/drawing/2014/main" id="{4BA3AB06-5469-CF7B-97AC-7AD60C6EF70B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14583B-5654-8AB4-C622-122179909408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88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Rectangle 100">
                <a:extLst>
                  <a:ext uri="{FF2B5EF4-FFF2-40B4-BE49-F238E27FC236}">
                    <a16:creationId xmlns:a16="http://schemas.microsoft.com/office/drawing/2014/main" id="{9C88789F-B1EC-0ED5-325B-D0EF57C8312F}"/>
                  </a:ext>
                </a:extLst>
              </p:cNvPr>
              <p:cNvSpPr/>
              <p:nvPr/>
            </p:nvSpPr>
            <p:spPr>
              <a:xfrm>
                <a:off x="7792269" y="3650878"/>
                <a:ext cx="566748" cy="5667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00" name="Straight Arrow Connector 105">
                <a:extLst>
                  <a:ext uri="{FF2B5EF4-FFF2-40B4-BE49-F238E27FC236}">
                    <a16:creationId xmlns:a16="http://schemas.microsoft.com/office/drawing/2014/main" id="{6EA5FBFD-5B5A-3D89-9882-1ED552512B71}"/>
                  </a:ext>
                </a:extLst>
              </p:cNvPr>
              <p:cNvCxnSpPr>
                <a:cxnSpLocks/>
                <a:stCxn id="103" idx="0"/>
                <a:endCxn id="99" idx="2"/>
              </p:cNvCxnSpPr>
              <p:nvPr/>
            </p:nvCxnSpPr>
            <p:spPr>
              <a:xfrm flipV="1">
                <a:off x="8075219" y="4217627"/>
                <a:ext cx="423" cy="21684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628961C-8CC9-3FB9-A69B-EFAD3362A016}"/>
                  </a:ext>
                </a:extLst>
              </p:cNvPr>
              <p:cNvGrpSpPr/>
              <p:nvPr/>
            </p:nvGrpSpPr>
            <p:grpSpPr>
              <a:xfrm>
                <a:off x="7707561" y="4434468"/>
                <a:ext cx="619691" cy="1000602"/>
                <a:chOff x="5160795" y="4465882"/>
                <a:chExt cx="662086" cy="1069053"/>
              </a:xfrm>
            </p:grpSpPr>
            <p:sp>
              <p:nvSpPr>
                <p:cNvPr id="103" name="Oval 104">
                  <a:extLst>
                    <a:ext uri="{FF2B5EF4-FFF2-40B4-BE49-F238E27FC236}">
                      <a16:creationId xmlns:a16="http://schemas.microsoft.com/office/drawing/2014/main" id="{2E27079E-B46A-86D0-1795-5CE77E4AB916}"/>
                    </a:ext>
                  </a:extLst>
                </p:cNvPr>
                <p:cNvSpPr/>
                <p:nvPr/>
              </p:nvSpPr>
              <p:spPr>
                <a:xfrm>
                  <a:off x="5284321" y="4465882"/>
                  <a:ext cx="538560" cy="5385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r>
                    <a:rPr lang="en-US" sz="1050" b="0" strike="noStrike" spc="-1" dirty="0">
                      <a:solidFill>
                        <a:schemeClr val="dk1"/>
                      </a:solidFill>
                      <a:latin typeface="Times New Roman"/>
                    </a:rPr>
                    <a:t>u</a:t>
                  </a:r>
                  <a:r>
                    <a:rPr lang="en-US" sz="1050" spc="-1" baseline="-25000" dirty="0">
                      <a:solidFill>
                        <a:schemeClr val="dk1"/>
                      </a:solidFill>
                      <a:latin typeface="Times New Roman"/>
                    </a:rPr>
                    <a:t>O5</a:t>
                  </a:r>
                  <a:endParaRPr lang="en-DK" sz="105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" name="Arc 136">
                  <a:extLst>
                    <a:ext uri="{FF2B5EF4-FFF2-40B4-BE49-F238E27FC236}">
                      <a16:creationId xmlns:a16="http://schemas.microsoft.com/office/drawing/2014/main" id="{47EBEBD4-760C-72A5-30BB-8F7643A21723}"/>
                    </a:ext>
                  </a:extLst>
                </p:cNvPr>
                <p:cNvSpPr/>
                <p:nvPr/>
              </p:nvSpPr>
              <p:spPr>
                <a:xfrm>
                  <a:off x="5383198" y="4975462"/>
                  <a:ext cx="360000" cy="360000"/>
                </a:xfrm>
                <a:prstGeom prst="arc">
                  <a:avLst>
                    <a:gd name="adj1" fmla="val 18176700"/>
                    <a:gd name="adj2" fmla="val 14227463"/>
                  </a:avLst>
                </a:prstGeom>
                <a:noFill/>
                <a:ln w="19050">
                  <a:solidFill>
                    <a:srgbClr val="00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en-US" b="0" strike="noStrike" spc="-1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FF3B832-98A1-79F3-5167-7CF8CFEE82EC}"/>
                    </a:ext>
                  </a:extLst>
                </p:cNvPr>
                <p:cNvSpPr txBox="1"/>
                <p:nvPr/>
              </p:nvSpPr>
              <p:spPr>
                <a:xfrm>
                  <a:off x="5160795" y="5173221"/>
                  <a:ext cx="449320" cy="36171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16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99</a:t>
                  </a:r>
                  <a:endPara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C9A3637B-D538-1FEB-048A-4BAC7C2840CB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458855" y="3847375"/>
              <a:ext cx="180000" cy="17746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7CDDE255-7569-3B6F-B190-D54DC13A72D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3924000" y="3847376"/>
              <a:ext cx="4435017" cy="1774456"/>
            </a:xfrm>
            <a:prstGeom prst="bentConnector3">
              <a:avLst>
                <a:gd name="adj1" fmla="val -4091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93">
              <a:extLst>
                <a:ext uri="{FF2B5EF4-FFF2-40B4-BE49-F238E27FC236}">
                  <a16:creationId xmlns:a16="http://schemas.microsoft.com/office/drawing/2014/main" id="{167048DF-8E79-5C2E-6AB5-8DB9732B108A}"/>
                </a:ext>
              </a:extLst>
            </p:cNvPr>
            <p:cNvCxnSpPr>
              <a:cxnSpLocks/>
              <a:stCxn id="7" idx="4"/>
              <a:endCxn id="99" idx="0"/>
            </p:cNvCxnSpPr>
            <p:nvPr/>
          </p:nvCxnSpPr>
          <p:spPr>
            <a:xfrm>
              <a:off x="6298073" y="2672864"/>
              <a:ext cx="1777570" cy="891137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73D6487-0B7C-164F-98C3-695D5FD303AE}"/>
                </a:ext>
              </a:extLst>
            </p:cNvPr>
            <p:cNvSpPr txBox="1"/>
            <p:nvPr/>
          </p:nvSpPr>
          <p:spPr>
            <a:xfrm>
              <a:off x="7154139" y="3150000"/>
              <a:ext cx="46214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743339-D7D8-C1D5-6513-DCCA78250F5C}"/>
                </a:ext>
              </a:extLst>
            </p:cNvPr>
            <p:cNvSpPr txBox="1"/>
            <p:nvPr/>
          </p:nvSpPr>
          <p:spPr>
            <a:xfrm>
              <a:off x="8233392" y="5247239"/>
              <a:ext cx="348688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Arc 136">
              <a:extLst>
                <a:ext uri="{FF2B5EF4-FFF2-40B4-BE49-F238E27FC236}">
                  <a16:creationId xmlns:a16="http://schemas.microsoft.com/office/drawing/2014/main" id="{BA215DFC-07F1-1B32-F170-55000729CBEE}"/>
                </a:ext>
              </a:extLst>
            </p:cNvPr>
            <p:cNvSpPr/>
            <p:nvPr/>
          </p:nvSpPr>
          <p:spPr>
            <a:xfrm>
              <a:off x="2262796" y="860198"/>
              <a:ext cx="3826558" cy="1789634"/>
            </a:xfrm>
            <a:prstGeom prst="arc">
              <a:avLst>
                <a:gd name="adj1" fmla="val 11259577"/>
                <a:gd name="adj2" fmla="val 21156501"/>
              </a:avLst>
            </a:prstGeom>
            <a:noFill/>
            <a:ln w="19050">
              <a:solidFill>
                <a:srgbClr val="0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270DE9-D6B5-7C20-55FF-E7C2DAE9C271}"/>
                </a:ext>
              </a:extLst>
            </p:cNvPr>
            <p:cNvSpPr txBox="1"/>
            <p:nvPr/>
          </p:nvSpPr>
          <p:spPr>
            <a:xfrm>
              <a:off x="3929195" y="850232"/>
              <a:ext cx="493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nl-NL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62780" y="2764039"/>
            <a:ext cx="1321635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943033" y="2764039"/>
            <a:ext cx="441382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84415" y="2764039"/>
            <a:ext cx="440326" cy="885870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79255" y="1553717"/>
            <a:ext cx="1210320" cy="12103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84415" y="2764039"/>
            <a:ext cx="1321635" cy="885869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549917" y="1345908"/>
            <a:ext cx="505423" cy="505124"/>
          </a:xfrm>
          <a:prstGeom prst="arc">
            <a:avLst>
              <a:gd name="adj1" fmla="val 18176700"/>
              <a:gd name="adj2" fmla="val 1401001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273584" y="1107957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88618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627422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33919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68605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BC401BE-CF4F-84DC-D961-2F97D63455B7}"/>
              </a:ext>
            </a:extLst>
          </p:cNvPr>
          <p:cNvGrpSpPr/>
          <p:nvPr/>
        </p:nvGrpSpPr>
        <p:grpSpPr>
          <a:xfrm>
            <a:off x="696227" y="3649908"/>
            <a:ext cx="3293197" cy="2030416"/>
            <a:chOff x="405840" y="3572607"/>
            <a:chExt cx="3293197" cy="20304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CAF8EF-0172-66CF-65AF-C15B93DC7EEA}"/>
                </a:ext>
              </a:extLst>
            </p:cNvPr>
            <p:cNvGrpSpPr/>
            <p:nvPr/>
          </p:nvGrpSpPr>
          <p:grpSpPr>
            <a:xfrm>
              <a:off x="489019" y="3572607"/>
              <a:ext cx="3210018" cy="566750"/>
              <a:chOff x="2341889" y="3882577"/>
              <a:chExt cx="4575544" cy="807841"/>
            </a:xfrm>
          </p:grpSpPr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EA88B7AA-6974-034D-12BB-F86E58AE4E96}"/>
                  </a:ext>
                </a:extLst>
              </p:cNvPr>
              <p:cNvSpPr/>
              <p:nvPr/>
            </p:nvSpPr>
            <p:spPr>
              <a:xfrm>
                <a:off x="2341889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Rectangle 84">
                <a:extLst>
                  <a:ext uri="{FF2B5EF4-FFF2-40B4-BE49-F238E27FC236}">
                    <a16:creationId xmlns:a16="http://schemas.microsoft.com/office/drawing/2014/main" id="{A96E996F-F2C0-8051-456A-5CDF5D998343}"/>
                  </a:ext>
                </a:extLst>
              </p:cNvPr>
              <p:cNvSpPr/>
              <p:nvPr/>
            </p:nvSpPr>
            <p:spPr>
              <a:xfrm>
                <a:off x="3596597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Rectangle 87">
                <a:extLst>
                  <a:ext uri="{FF2B5EF4-FFF2-40B4-BE49-F238E27FC236}">
                    <a16:creationId xmlns:a16="http://schemas.microsoft.com/office/drawing/2014/main" id="{00D03189-136F-09CE-EA58-5839B53B8079}"/>
                  </a:ext>
                </a:extLst>
              </p:cNvPr>
              <p:cNvSpPr/>
              <p:nvPr/>
            </p:nvSpPr>
            <p:spPr>
              <a:xfrm>
                <a:off x="4853379" y="3882578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Rectangle 100">
                <a:extLst>
                  <a:ext uri="{FF2B5EF4-FFF2-40B4-BE49-F238E27FC236}">
                    <a16:creationId xmlns:a16="http://schemas.microsoft.com/office/drawing/2014/main" id="{F69F2A26-B782-9300-8A41-9C27856A84A7}"/>
                  </a:ext>
                </a:extLst>
              </p:cNvPr>
              <p:cNvSpPr/>
              <p:nvPr/>
            </p:nvSpPr>
            <p:spPr>
              <a:xfrm>
                <a:off x="6109593" y="3882577"/>
                <a:ext cx="807840" cy="807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lIns="90000" tIns="45000" rIns="90000" bIns="45000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41" name="Straight Arrow Connector 105">
              <a:extLst>
                <a:ext uri="{FF2B5EF4-FFF2-40B4-BE49-F238E27FC236}">
                  <a16:creationId xmlns:a16="http://schemas.microsoft.com/office/drawing/2014/main" id="{707277BB-C63F-5419-A44E-20183A48F11F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3415239" y="4139356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F36B9F-297E-BBBF-A16D-3C4E22ADBB1F}"/>
                </a:ext>
              </a:extLst>
            </p:cNvPr>
            <p:cNvGrpSpPr/>
            <p:nvPr/>
          </p:nvGrpSpPr>
          <p:grpSpPr>
            <a:xfrm>
              <a:off x="3047581" y="4356197"/>
              <a:ext cx="619691" cy="1246824"/>
              <a:chOff x="5160795" y="4465882"/>
              <a:chExt cx="662086" cy="1332119"/>
            </a:xfrm>
          </p:grpSpPr>
          <p:sp>
            <p:nvSpPr>
              <p:cNvPr id="40" name="Oval 104">
                <a:extLst>
                  <a:ext uri="{FF2B5EF4-FFF2-40B4-BE49-F238E27FC236}">
                    <a16:creationId xmlns:a16="http://schemas.microsoft.com/office/drawing/2014/main" id="{0EBA2E04-954C-560A-0206-F6DA9BA12C16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>
                    <a:solidFill>
                      <a:schemeClr val="dk1"/>
                    </a:solidFill>
                    <a:latin typeface="Times New Roman"/>
                  </a:rPr>
                  <a:t>E4</a:t>
                </a:r>
                <a:endParaRPr lang="en-DK" sz="11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" name="Arc 136">
                <a:extLst>
                  <a:ext uri="{FF2B5EF4-FFF2-40B4-BE49-F238E27FC236}">
                    <a16:creationId xmlns:a16="http://schemas.microsoft.com/office/drawing/2014/main" id="{7A9B42B0-5AED-C96F-C905-DE8CD3D163F9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DDDB7C7-F6E8-40F6-B2BE-12A0B5947CCE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83E40E30-CB8C-04C9-1ABB-49C195DCA60D}"/>
                </a:ext>
              </a:extLst>
            </p:cNvPr>
            <p:cNvCxnSpPr>
              <a:cxnSpLocks/>
              <a:stCxn id="13" idx="0"/>
              <a:endCxn id="38" idx="2"/>
            </p:cNvCxnSpPr>
            <p:nvPr/>
          </p:nvCxnSpPr>
          <p:spPr>
            <a:xfrm flipV="1">
              <a:off x="2534268" y="4139357"/>
              <a:ext cx="85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2AC58D-810A-23C3-A466-9D5C34BAC6B3}"/>
                </a:ext>
              </a:extLst>
            </p:cNvPr>
            <p:cNvGrpSpPr/>
            <p:nvPr/>
          </p:nvGrpSpPr>
          <p:grpSpPr>
            <a:xfrm>
              <a:off x="2166612" y="4356199"/>
              <a:ext cx="619692" cy="1246824"/>
              <a:chOff x="4211976" y="4465883"/>
              <a:chExt cx="662087" cy="1332119"/>
            </a:xfrm>
          </p:grpSpPr>
          <p:sp>
            <p:nvSpPr>
              <p:cNvPr id="13" name="Oval 104">
                <a:extLst>
                  <a:ext uri="{FF2B5EF4-FFF2-40B4-BE49-F238E27FC236}">
                    <a16:creationId xmlns:a16="http://schemas.microsoft.com/office/drawing/2014/main" id="{CD095016-A527-67AA-4818-4D45126B351F}"/>
                  </a:ext>
                </a:extLst>
              </p:cNvPr>
              <p:cNvSpPr/>
              <p:nvPr/>
            </p:nvSpPr>
            <p:spPr>
              <a:xfrm>
                <a:off x="4335503" y="4465883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E3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Arc 136">
                <a:extLst>
                  <a:ext uri="{FF2B5EF4-FFF2-40B4-BE49-F238E27FC236}">
                    <a16:creationId xmlns:a16="http://schemas.microsoft.com/office/drawing/2014/main" id="{36B6088B-747E-1642-8796-D348765CC9CF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1FF58A-4D06-C436-61FE-7F07FFBCDBBF}"/>
                  </a:ext>
                </a:extLst>
              </p:cNvPr>
              <p:cNvSpPr txBox="1"/>
              <p:nvPr/>
            </p:nvSpPr>
            <p:spPr>
              <a:xfrm>
                <a:off x="4211976" y="5173222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BAD236-D49B-2D1C-EEED-2D6FB7AA4E87}"/>
                </a:ext>
              </a:extLst>
            </p:cNvPr>
            <p:cNvGrpSpPr/>
            <p:nvPr/>
          </p:nvGrpSpPr>
          <p:grpSpPr>
            <a:xfrm>
              <a:off x="1285220" y="4356197"/>
              <a:ext cx="619691" cy="1246824"/>
              <a:chOff x="4211976" y="4465882"/>
              <a:chExt cx="662085" cy="1332119"/>
            </a:xfrm>
          </p:grpSpPr>
          <p:sp>
            <p:nvSpPr>
              <p:cNvPr id="22" name="Oval 104">
                <a:extLst>
                  <a:ext uri="{FF2B5EF4-FFF2-40B4-BE49-F238E27FC236}">
                    <a16:creationId xmlns:a16="http://schemas.microsoft.com/office/drawing/2014/main" id="{8A456BB4-0DA8-D7E3-51AE-5751F0DF4D05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E2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Arc 136">
                <a:extLst>
                  <a:ext uri="{FF2B5EF4-FFF2-40B4-BE49-F238E27FC236}">
                    <a16:creationId xmlns:a16="http://schemas.microsoft.com/office/drawing/2014/main" id="{CC0195DA-7927-D36C-9DA4-31487B0A96D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482C0-CA39-BC5B-22FA-DADB32AFA257}"/>
                  </a:ext>
                </a:extLst>
              </p:cNvPr>
              <p:cNvSpPr txBox="1"/>
              <p:nvPr/>
            </p:nvSpPr>
            <p:spPr>
              <a:xfrm>
                <a:off x="4211976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2F09C6-CA37-20DE-2B96-0EB170ED1757}"/>
                </a:ext>
              </a:extLst>
            </p:cNvPr>
            <p:cNvGrpSpPr/>
            <p:nvPr/>
          </p:nvGrpSpPr>
          <p:grpSpPr>
            <a:xfrm>
              <a:off x="405840" y="4356197"/>
              <a:ext cx="619691" cy="1246824"/>
              <a:chOff x="4211975" y="4465882"/>
              <a:chExt cx="662086" cy="1332119"/>
            </a:xfrm>
          </p:grpSpPr>
          <p:sp>
            <p:nvSpPr>
              <p:cNvPr id="43" name="Oval 104">
                <a:extLst>
                  <a:ext uri="{FF2B5EF4-FFF2-40B4-BE49-F238E27FC236}">
                    <a16:creationId xmlns:a16="http://schemas.microsoft.com/office/drawing/2014/main" id="{F810E8B9-5BB4-2955-762B-E98904A038CC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10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10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E1</a:t>
                </a:r>
                <a:endParaRPr lang="en-DK" sz="11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Arc 136">
                <a:extLst>
                  <a:ext uri="{FF2B5EF4-FFF2-40B4-BE49-F238E27FC236}">
                    <a16:creationId xmlns:a16="http://schemas.microsoft.com/office/drawing/2014/main" id="{F6E77E71-E97E-ECB3-92A4-7E52ADD281C4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5F81EE-0E45-0B2D-6AB7-78C52FDE857F}"/>
                  </a:ext>
                </a:extLst>
              </p:cNvPr>
              <p:cNvSpPr txBox="1"/>
              <p:nvPr/>
            </p:nvSpPr>
            <p:spPr>
              <a:xfrm>
                <a:off x="4211975" y="5173221"/>
                <a:ext cx="449320" cy="6247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105">
              <a:extLst>
                <a:ext uri="{FF2B5EF4-FFF2-40B4-BE49-F238E27FC236}">
                  <a16:creationId xmlns:a16="http://schemas.microsoft.com/office/drawing/2014/main" id="{E8A89B0F-AC20-AFA8-8242-7AF90289EB8C}"/>
                </a:ext>
              </a:extLst>
            </p:cNvPr>
            <p:cNvCxnSpPr>
              <a:cxnSpLocks/>
              <a:stCxn id="43" idx="0"/>
              <a:endCxn id="36" idx="2"/>
            </p:cNvCxnSpPr>
            <p:nvPr/>
          </p:nvCxnSpPr>
          <p:spPr>
            <a:xfrm flipH="1" flipV="1">
              <a:off x="772393" y="4139357"/>
              <a:ext cx="1104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51" name="Straight Arrow Connector 105">
              <a:extLst>
                <a:ext uri="{FF2B5EF4-FFF2-40B4-BE49-F238E27FC236}">
                  <a16:creationId xmlns:a16="http://schemas.microsoft.com/office/drawing/2014/main" id="{322EF2F3-2A67-4CBB-701F-2757FB378659}"/>
                </a:ext>
              </a:extLst>
            </p:cNvPr>
            <p:cNvCxnSpPr>
              <a:cxnSpLocks/>
              <a:stCxn id="22" idx="0"/>
              <a:endCxn id="37" idx="2"/>
            </p:cNvCxnSpPr>
            <p:nvPr/>
          </p:nvCxnSpPr>
          <p:spPr>
            <a:xfrm flipH="1" flipV="1">
              <a:off x="1652645" y="4139357"/>
              <a:ext cx="229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</p:grpSp>
      <p:cxnSp>
        <p:nvCxnSpPr>
          <p:cNvPr id="4" name="Straight Arrow Connector 89">
            <a:extLst>
              <a:ext uri="{FF2B5EF4-FFF2-40B4-BE49-F238E27FC236}">
                <a16:creationId xmlns:a16="http://schemas.microsoft.com/office/drawing/2014/main" id="{82434844-570F-DDB8-58FA-32D8AF0AB531}"/>
              </a:ext>
            </a:extLst>
          </p:cNvPr>
          <p:cNvCxnSpPr>
            <a:cxnSpLocks/>
            <a:stCxn id="7" idx="4"/>
            <a:endCxn id="93" idx="0"/>
          </p:cNvCxnSpPr>
          <p:nvPr/>
        </p:nvCxnSpPr>
        <p:spPr>
          <a:xfrm flipH="1">
            <a:off x="4822598" y="2758772"/>
            <a:ext cx="1765862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5" name="Straight Arrow Connector 90">
            <a:extLst>
              <a:ext uri="{FF2B5EF4-FFF2-40B4-BE49-F238E27FC236}">
                <a16:creationId xmlns:a16="http://schemas.microsoft.com/office/drawing/2014/main" id="{76D4B52C-9052-3999-9524-76BBA21FADA2}"/>
              </a:ext>
            </a:extLst>
          </p:cNvPr>
          <p:cNvCxnSpPr>
            <a:cxnSpLocks/>
            <a:stCxn id="7" idx="4"/>
            <a:endCxn id="94" idx="0"/>
          </p:cNvCxnSpPr>
          <p:nvPr/>
        </p:nvCxnSpPr>
        <p:spPr>
          <a:xfrm flipH="1">
            <a:off x="5702851" y="2758772"/>
            <a:ext cx="885609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" name="Straight Arrow Connector 93">
            <a:extLst>
              <a:ext uri="{FF2B5EF4-FFF2-40B4-BE49-F238E27FC236}">
                <a16:creationId xmlns:a16="http://schemas.microsoft.com/office/drawing/2014/main" id="{CF65B282-3EB6-501D-177A-D5B7A731DA97}"/>
              </a:ext>
            </a:extLst>
          </p:cNvPr>
          <p:cNvCxnSpPr>
            <a:cxnSpLocks/>
            <a:stCxn id="7" idx="4"/>
            <a:endCxn id="95" idx="0"/>
          </p:cNvCxnSpPr>
          <p:nvPr/>
        </p:nvCxnSpPr>
        <p:spPr>
          <a:xfrm flipH="1">
            <a:off x="6584559" y="2758772"/>
            <a:ext cx="3901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7" name="Oval 88">
            <a:extLst>
              <a:ext uri="{FF2B5EF4-FFF2-40B4-BE49-F238E27FC236}">
                <a16:creationId xmlns:a16="http://schemas.microsoft.com/office/drawing/2014/main" id="{B8C73C0C-CE7B-1D58-9F56-015CA4CF7356}"/>
              </a:ext>
            </a:extLst>
          </p:cNvPr>
          <p:cNvSpPr/>
          <p:nvPr/>
        </p:nvSpPr>
        <p:spPr>
          <a:xfrm>
            <a:off x="5983300" y="1548450"/>
            <a:ext cx="1210320" cy="121032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dk1"/>
                </a:solidFill>
                <a:latin typeface="Times New Roman"/>
              </a:rPr>
              <a:t>Openness</a:t>
            </a:r>
            <a:endParaRPr lang="en-DK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Straight Arrow Connector 106">
            <a:extLst>
              <a:ext uri="{FF2B5EF4-FFF2-40B4-BE49-F238E27FC236}">
                <a16:creationId xmlns:a16="http://schemas.microsoft.com/office/drawing/2014/main" id="{A1893937-089A-1382-9AFF-02B873282B6E}"/>
              </a:ext>
            </a:extLst>
          </p:cNvPr>
          <p:cNvCxnSpPr>
            <a:cxnSpLocks/>
            <a:stCxn id="7" idx="4"/>
            <a:endCxn id="96" idx="0"/>
          </p:cNvCxnSpPr>
          <p:nvPr/>
        </p:nvCxnSpPr>
        <p:spPr>
          <a:xfrm>
            <a:off x="6588460" y="2758772"/>
            <a:ext cx="877408" cy="891136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9" name="Arc 136">
            <a:extLst>
              <a:ext uri="{FF2B5EF4-FFF2-40B4-BE49-F238E27FC236}">
                <a16:creationId xmlns:a16="http://schemas.microsoft.com/office/drawing/2014/main" id="{B0340D2D-862C-6530-9BB2-E10EBF9C3027}"/>
              </a:ext>
            </a:extLst>
          </p:cNvPr>
          <p:cNvSpPr/>
          <p:nvPr/>
        </p:nvSpPr>
        <p:spPr>
          <a:xfrm rot="13500000">
            <a:off x="6917040" y="1345908"/>
            <a:ext cx="505423" cy="505124"/>
          </a:xfrm>
          <a:prstGeom prst="arc">
            <a:avLst>
              <a:gd name="adj1" fmla="val 18560505"/>
              <a:gd name="adj2" fmla="val 14010010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49AC9-0A49-AE51-E0BF-58A94654AC8C}"/>
              </a:ext>
            </a:extLst>
          </p:cNvPr>
          <p:cNvSpPr txBox="1"/>
          <p:nvPr/>
        </p:nvSpPr>
        <p:spPr>
          <a:xfrm>
            <a:off x="7295962" y="1107957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C5D56-69C8-F9CB-4C32-038D3D40EB5B}"/>
              </a:ext>
            </a:extLst>
          </p:cNvPr>
          <p:cNvSpPr txBox="1"/>
          <p:nvPr/>
        </p:nvSpPr>
        <p:spPr>
          <a:xfrm>
            <a:off x="4645999" y="3215564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3ED08-A38D-8540-0611-13C4E522444D}"/>
              </a:ext>
            </a:extLst>
          </p:cNvPr>
          <p:cNvSpPr txBox="1"/>
          <p:nvPr/>
        </p:nvSpPr>
        <p:spPr>
          <a:xfrm>
            <a:off x="5415521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97422B-A307-3B99-60D8-44402494D8C6}"/>
              </a:ext>
            </a:extLst>
          </p:cNvPr>
          <p:cNvSpPr txBox="1"/>
          <p:nvPr/>
        </p:nvSpPr>
        <p:spPr>
          <a:xfrm>
            <a:off x="6183852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D23B3D-6FB5-34BF-0901-B55C3DFF0D48}"/>
              </a:ext>
            </a:extLst>
          </p:cNvPr>
          <p:cNvSpPr txBox="1"/>
          <p:nvPr/>
        </p:nvSpPr>
        <p:spPr>
          <a:xfrm>
            <a:off x="6850974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572064C-A3EA-394A-2003-590147E3F5AC}"/>
              </a:ext>
            </a:extLst>
          </p:cNvPr>
          <p:cNvGrpSpPr/>
          <p:nvPr/>
        </p:nvGrpSpPr>
        <p:grpSpPr>
          <a:xfrm>
            <a:off x="4456045" y="3649908"/>
            <a:ext cx="4193359" cy="1784194"/>
            <a:chOff x="4165658" y="3650877"/>
            <a:chExt cx="4193359" cy="1784194"/>
          </a:xfrm>
        </p:grpSpPr>
        <p:sp>
          <p:nvSpPr>
            <p:cNvPr id="93" name="Rectangle 83">
              <a:extLst>
                <a:ext uri="{FF2B5EF4-FFF2-40B4-BE49-F238E27FC236}">
                  <a16:creationId xmlns:a16="http://schemas.microsoft.com/office/drawing/2014/main" id="{D872533A-A795-F375-AED5-BAA2CD234801}"/>
                </a:ext>
              </a:extLst>
            </p:cNvPr>
            <p:cNvSpPr/>
            <p:nvPr/>
          </p:nvSpPr>
          <p:spPr>
            <a:xfrm>
              <a:off x="4248837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1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Rectangle 84">
              <a:extLst>
                <a:ext uri="{FF2B5EF4-FFF2-40B4-BE49-F238E27FC236}">
                  <a16:creationId xmlns:a16="http://schemas.microsoft.com/office/drawing/2014/main" id="{6DD9E1EE-57F1-4360-9A9A-18355CDFA699}"/>
                </a:ext>
              </a:extLst>
            </p:cNvPr>
            <p:cNvSpPr/>
            <p:nvPr/>
          </p:nvSpPr>
          <p:spPr>
            <a:xfrm>
              <a:off x="5129090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2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105">
              <a:extLst>
                <a:ext uri="{FF2B5EF4-FFF2-40B4-BE49-F238E27FC236}">
                  <a16:creationId xmlns:a16="http://schemas.microsoft.com/office/drawing/2014/main" id="{E0E81752-DE9A-4376-BB1D-7D951582FB9F}"/>
                </a:ext>
              </a:extLst>
            </p:cNvPr>
            <p:cNvCxnSpPr>
              <a:cxnSpLocks/>
              <a:stCxn id="87" idx="0"/>
              <a:endCxn id="95" idx="2"/>
            </p:cNvCxnSpPr>
            <p:nvPr/>
          </p:nvCxnSpPr>
          <p:spPr>
            <a:xfrm flipV="1">
              <a:off x="6294086" y="4217627"/>
              <a:ext cx="85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BED91-6847-B573-DF87-0F65D2A96DCC}"/>
                </a:ext>
              </a:extLst>
            </p:cNvPr>
            <p:cNvGrpSpPr/>
            <p:nvPr/>
          </p:nvGrpSpPr>
          <p:grpSpPr>
            <a:xfrm>
              <a:off x="5045038" y="4434467"/>
              <a:ext cx="619691" cy="1000602"/>
              <a:chOff x="4211976" y="4465882"/>
              <a:chExt cx="662085" cy="1069053"/>
            </a:xfrm>
          </p:grpSpPr>
          <p:sp>
            <p:nvSpPr>
              <p:cNvPr id="84" name="Oval 104">
                <a:extLst>
                  <a:ext uri="{FF2B5EF4-FFF2-40B4-BE49-F238E27FC236}">
                    <a16:creationId xmlns:a16="http://schemas.microsoft.com/office/drawing/2014/main" id="{D12C501A-A19B-382F-2FC6-3193F6304822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2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Arc 136">
                <a:extLst>
                  <a:ext uri="{FF2B5EF4-FFF2-40B4-BE49-F238E27FC236}">
                    <a16:creationId xmlns:a16="http://schemas.microsoft.com/office/drawing/2014/main" id="{9690E39F-A951-713C-D672-C99E9A47F78A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6A7085-4683-78B2-3682-F3A7299F90F1}"/>
                  </a:ext>
                </a:extLst>
              </p:cNvPr>
              <p:cNvSpPr txBox="1"/>
              <p:nvPr/>
            </p:nvSpPr>
            <p:spPr>
              <a:xfrm>
                <a:off x="4211976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97FD719-2880-DB85-F21D-C33651345185}"/>
                </a:ext>
              </a:extLst>
            </p:cNvPr>
            <p:cNvGrpSpPr/>
            <p:nvPr/>
          </p:nvGrpSpPr>
          <p:grpSpPr>
            <a:xfrm>
              <a:off x="4165658" y="4434467"/>
              <a:ext cx="619691" cy="1000602"/>
              <a:chOff x="4211975" y="4465882"/>
              <a:chExt cx="662086" cy="1069053"/>
            </a:xfrm>
          </p:grpSpPr>
          <p:sp>
            <p:nvSpPr>
              <p:cNvPr id="81" name="Oval 104">
                <a:extLst>
                  <a:ext uri="{FF2B5EF4-FFF2-40B4-BE49-F238E27FC236}">
                    <a16:creationId xmlns:a16="http://schemas.microsoft.com/office/drawing/2014/main" id="{5B460A1A-BE31-FFB4-6075-ED555BA50259}"/>
                  </a:ext>
                </a:extLst>
              </p:cNvPr>
              <p:cNvSpPr/>
              <p:nvPr/>
            </p:nvSpPr>
            <p:spPr>
              <a:xfrm>
                <a:off x="433550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1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Arc 136">
                <a:extLst>
                  <a:ext uri="{FF2B5EF4-FFF2-40B4-BE49-F238E27FC236}">
                    <a16:creationId xmlns:a16="http://schemas.microsoft.com/office/drawing/2014/main" id="{96182046-8C10-556F-F164-44262A6F3DC0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EB5678-554F-F8A8-B5C6-AA070E4D5E55}"/>
                  </a:ext>
                </a:extLst>
              </p:cNvPr>
              <p:cNvSpPr txBox="1"/>
              <p:nvPr/>
            </p:nvSpPr>
            <p:spPr>
              <a:xfrm>
                <a:off x="421197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Straight Arrow Connector 105">
              <a:extLst>
                <a:ext uri="{FF2B5EF4-FFF2-40B4-BE49-F238E27FC236}">
                  <a16:creationId xmlns:a16="http://schemas.microsoft.com/office/drawing/2014/main" id="{E4D93660-247D-2433-DD20-4690C1A2F194}"/>
                </a:ext>
              </a:extLst>
            </p:cNvPr>
            <p:cNvCxnSpPr>
              <a:cxnSpLocks/>
              <a:stCxn id="81" idx="0"/>
              <a:endCxn id="93" idx="2"/>
            </p:cNvCxnSpPr>
            <p:nvPr/>
          </p:nvCxnSpPr>
          <p:spPr>
            <a:xfrm flipH="1" flipV="1">
              <a:off x="4532211" y="4217627"/>
              <a:ext cx="1104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69" name="Straight Arrow Connector 105">
              <a:extLst>
                <a:ext uri="{FF2B5EF4-FFF2-40B4-BE49-F238E27FC236}">
                  <a16:creationId xmlns:a16="http://schemas.microsoft.com/office/drawing/2014/main" id="{639BA5A6-5887-9516-D4D0-0AC3A369AE60}"/>
                </a:ext>
              </a:extLst>
            </p:cNvPr>
            <p:cNvCxnSpPr>
              <a:cxnSpLocks/>
              <a:stCxn id="84" idx="0"/>
              <a:endCxn id="94" idx="2"/>
            </p:cNvCxnSpPr>
            <p:nvPr/>
          </p:nvCxnSpPr>
          <p:spPr>
            <a:xfrm flipH="1" flipV="1">
              <a:off x="5412463" y="4217627"/>
              <a:ext cx="229" cy="216841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0379AF78-5564-71D3-61F3-53E46542911B}"/>
                </a:ext>
              </a:extLst>
            </p:cNvPr>
            <p:cNvSpPr/>
            <p:nvPr/>
          </p:nvSpPr>
          <p:spPr>
            <a:xfrm>
              <a:off x="6010798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3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20A554-EF19-927E-AA90-FA2B5B405D5F}"/>
                </a:ext>
              </a:extLst>
            </p:cNvPr>
            <p:cNvGrpSpPr/>
            <p:nvPr/>
          </p:nvGrpSpPr>
          <p:grpSpPr>
            <a:xfrm>
              <a:off x="5926430" y="4434469"/>
              <a:ext cx="619692" cy="1000602"/>
              <a:chOff x="4211976" y="4465883"/>
              <a:chExt cx="662087" cy="1069053"/>
            </a:xfrm>
          </p:grpSpPr>
          <p:sp>
            <p:nvSpPr>
              <p:cNvPr id="87" name="Oval 104">
                <a:extLst>
                  <a:ext uri="{FF2B5EF4-FFF2-40B4-BE49-F238E27FC236}">
                    <a16:creationId xmlns:a16="http://schemas.microsoft.com/office/drawing/2014/main" id="{E8C1B4F7-E036-D594-2C52-1A5FC60DB14C}"/>
                  </a:ext>
                </a:extLst>
              </p:cNvPr>
              <p:cNvSpPr/>
              <p:nvPr/>
            </p:nvSpPr>
            <p:spPr>
              <a:xfrm>
                <a:off x="4335503" y="4465883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3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Arc 136">
                <a:extLst>
                  <a:ext uri="{FF2B5EF4-FFF2-40B4-BE49-F238E27FC236}">
                    <a16:creationId xmlns:a16="http://schemas.microsoft.com/office/drawing/2014/main" id="{E119EF62-CAB6-9105-26FC-F0C42C0A37B7}"/>
                  </a:ext>
                </a:extLst>
              </p:cNvPr>
              <p:cNvSpPr/>
              <p:nvPr/>
            </p:nvSpPr>
            <p:spPr>
              <a:xfrm>
                <a:off x="443437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0F50B2-E605-C150-49D8-87FEF4523043}"/>
                  </a:ext>
                </a:extLst>
              </p:cNvPr>
              <p:cNvSpPr txBox="1"/>
              <p:nvPr/>
            </p:nvSpPr>
            <p:spPr>
              <a:xfrm>
                <a:off x="4211976" y="5173222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77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6" name="Rectangle 100">
              <a:extLst>
                <a:ext uri="{FF2B5EF4-FFF2-40B4-BE49-F238E27FC236}">
                  <a16:creationId xmlns:a16="http://schemas.microsoft.com/office/drawing/2014/main" id="{A618E31F-663F-B354-A774-A903C51A840D}"/>
                </a:ext>
              </a:extLst>
            </p:cNvPr>
            <p:cNvSpPr/>
            <p:nvPr/>
          </p:nvSpPr>
          <p:spPr>
            <a:xfrm>
              <a:off x="6892107" y="3650877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4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1" name="Straight Arrow Connector 105">
              <a:extLst>
                <a:ext uri="{FF2B5EF4-FFF2-40B4-BE49-F238E27FC236}">
                  <a16:creationId xmlns:a16="http://schemas.microsoft.com/office/drawing/2014/main" id="{DEC05E31-0BA4-FB5C-CC5C-89A39C2E78F1}"/>
                </a:ext>
              </a:extLst>
            </p:cNvPr>
            <p:cNvCxnSpPr>
              <a:cxnSpLocks/>
              <a:stCxn id="90" idx="0"/>
              <a:endCxn id="96" idx="2"/>
            </p:cNvCxnSpPr>
            <p:nvPr/>
          </p:nvCxnSpPr>
          <p:spPr>
            <a:xfrm flipV="1">
              <a:off x="7175057" y="4217626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AA2DC6F-AB88-EDD4-6CF5-F69A63B14D29}"/>
                </a:ext>
              </a:extLst>
            </p:cNvPr>
            <p:cNvGrpSpPr/>
            <p:nvPr/>
          </p:nvGrpSpPr>
          <p:grpSpPr>
            <a:xfrm>
              <a:off x="6807399" y="4434467"/>
              <a:ext cx="619691" cy="1000602"/>
              <a:chOff x="5160795" y="4465882"/>
              <a:chExt cx="662086" cy="1069053"/>
            </a:xfrm>
          </p:grpSpPr>
          <p:sp>
            <p:nvSpPr>
              <p:cNvPr id="90" name="Oval 104">
                <a:extLst>
                  <a:ext uri="{FF2B5EF4-FFF2-40B4-BE49-F238E27FC236}">
                    <a16:creationId xmlns:a16="http://schemas.microsoft.com/office/drawing/2014/main" id="{EC9C1F8D-2ABB-4842-32B9-2E56D52874B8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</a:t>
                </a:r>
                <a:r>
                  <a:rPr lang="en-US" sz="1050" b="0" strike="noStrike" spc="-1" baseline="-25000" dirty="0">
                    <a:solidFill>
                      <a:schemeClr val="dk1"/>
                    </a:solidFill>
                    <a:latin typeface="Times New Roman"/>
                  </a:rPr>
                  <a:t>4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Arc 136">
                <a:extLst>
                  <a:ext uri="{FF2B5EF4-FFF2-40B4-BE49-F238E27FC236}">
                    <a16:creationId xmlns:a16="http://schemas.microsoft.com/office/drawing/2014/main" id="{4BA3AB06-5469-CF7B-97AC-7AD60C6EF70B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914583B-5654-8AB4-C622-122179909408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Rectangle 100">
              <a:extLst>
                <a:ext uri="{FF2B5EF4-FFF2-40B4-BE49-F238E27FC236}">
                  <a16:creationId xmlns:a16="http://schemas.microsoft.com/office/drawing/2014/main" id="{9C88789F-B1EC-0ED5-325B-D0EF57C8312F}"/>
                </a:ext>
              </a:extLst>
            </p:cNvPr>
            <p:cNvSpPr/>
            <p:nvPr/>
          </p:nvSpPr>
          <p:spPr>
            <a:xfrm>
              <a:off x="7792269" y="3650878"/>
              <a:ext cx="566748" cy="5667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lIns="90000" tIns="45000" rIns="90000" bIns="45000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400" spc="-1" dirty="0">
                  <a:solidFill>
                    <a:schemeClr val="dk1"/>
                  </a:solidFill>
                  <a:latin typeface="Times New Roman"/>
                </a:rPr>
                <a:t>O</a:t>
              </a:r>
              <a:r>
                <a:rPr lang="en-US" sz="1400" b="0" strike="noStrike" spc="-1" dirty="0">
                  <a:solidFill>
                    <a:schemeClr val="dk1"/>
                  </a:solidFill>
                  <a:latin typeface="Times New Roman"/>
                </a:rPr>
                <a:t>4</a:t>
              </a:r>
              <a:endParaRPr lang="en-DK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0" name="Straight Arrow Connector 105">
              <a:extLst>
                <a:ext uri="{FF2B5EF4-FFF2-40B4-BE49-F238E27FC236}">
                  <a16:creationId xmlns:a16="http://schemas.microsoft.com/office/drawing/2014/main" id="{6EA5FBFD-5B5A-3D89-9882-1ED552512B71}"/>
                </a:ext>
              </a:extLst>
            </p:cNvPr>
            <p:cNvCxnSpPr>
              <a:cxnSpLocks/>
              <a:stCxn id="103" idx="0"/>
              <a:endCxn id="99" idx="2"/>
            </p:cNvCxnSpPr>
            <p:nvPr/>
          </p:nvCxnSpPr>
          <p:spPr>
            <a:xfrm flipV="1">
              <a:off x="8075219" y="4217627"/>
              <a:ext cx="423" cy="216842"/>
            </a:xfrm>
            <a:prstGeom prst="straightConnector1">
              <a:avLst/>
            </a:prstGeom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628961C-8CC9-3FB9-A69B-EFAD3362A016}"/>
                </a:ext>
              </a:extLst>
            </p:cNvPr>
            <p:cNvGrpSpPr/>
            <p:nvPr/>
          </p:nvGrpSpPr>
          <p:grpSpPr>
            <a:xfrm>
              <a:off x="7707561" y="4434468"/>
              <a:ext cx="619691" cy="1000602"/>
              <a:chOff x="5160795" y="4465882"/>
              <a:chExt cx="662086" cy="1069053"/>
            </a:xfrm>
          </p:grpSpPr>
          <p:sp>
            <p:nvSpPr>
              <p:cNvPr id="103" name="Oval 104">
                <a:extLst>
                  <a:ext uri="{FF2B5EF4-FFF2-40B4-BE49-F238E27FC236}">
                    <a16:creationId xmlns:a16="http://schemas.microsoft.com/office/drawing/2014/main" id="{2E27079E-B46A-86D0-1795-5CE77E4AB916}"/>
                  </a:ext>
                </a:extLst>
              </p:cNvPr>
              <p:cNvSpPr/>
              <p:nvPr/>
            </p:nvSpPr>
            <p:spPr>
              <a:xfrm>
                <a:off x="5284321" y="4465882"/>
                <a:ext cx="538560" cy="5385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r>
                  <a:rPr lang="en-US" sz="1050" b="0" strike="noStrike" spc="-1" dirty="0">
                    <a:solidFill>
                      <a:schemeClr val="dk1"/>
                    </a:solidFill>
                    <a:latin typeface="Times New Roman"/>
                  </a:rPr>
                  <a:t>u</a:t>
                </a:r>
                <a:r>
                  <a:rPr lang="en-US" sz="1050" spc="-1" baseline="-25000" dirty="0">
                    <a:solidFill>
                      <a:schemeClr val="dk1"/>
                    </a:solidFill>
                    <a:latin typeface="Times New Roman"/>
                  </a:rPr>
                  <a:t>O5</a:t>
                </a:r>
                <a:endParaRPr lang="en-DK" sz="105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Arc 136">
                <a:extLst>
                  <a:ext uri="{FF2B5EF4-FFF2-40B4-BE49-F238E27FC236}">
                    <a16:creationId xmlns:a16="http://schemas.microsoft.com/office/drawing/2014/main" id="{47EBEBD4-760C-72A5-30BB-8F7643A21723}"/>
                  </a:ext>
                </a:extLst>
              </p:cNvPr>
              <p:cNvSpPr/>
              <p:nvPr/>
            </p:nvSpPr>
            <p:spPr>
              <a:xfrm>
                <a:off x="5383198" y="4975462"/>
                <a:ext cx="360000" cy="360000"/>
              </a:xfrm>
              <a:prstGeom prst="arc">
                <a:avLst>
                  <a:gd name="adj1" fmla="val 18176700"/>
                  <a:gd name="adj2" fmla="val 14227463"/>
                </a:avLst>
              </a:prstGeom>
              <a:noFill/>
              <a:ln w="19050">
                <a:solidFill>
                  <a:srgbClr val="0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b="0" strike="noStrike" spc="-1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FF3B832-98A1-79F3-5167-7CF8CFEE82EC}"/>
                  </a:ext>
                </a:extLst>
              </p:cNvPr>
              <p:cNvSpPr txBox="1"/>
              <p:nvPr/>
            </p:nvSpPr>
            <p:spPr>
              <a:xfrm>
                <a:off x="5160795" y="5173221"/>
                <a:ext cx="449320" cy="36171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</a:t>
                </a:r>
                <a:endParaRPr lang="nl-N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95" name="Straight Arrow Connector 93">
            <a:extLst>
              <a:ext uri="{FF2B5EF4-FFF2-40B4-BE49-F238E27FC236}">
                <a16:creationId xmlns:a16="http://schemas.microsoft.com/office/drawing/2014/main" id="{167048DF-8E79-5C2E-6AB5-8DB9732B108A}"/>
              </a:ext>
            </a:extLst>
          </p:cNvPr>
          <p:cNvCxnSpPr>
            <a:cxnSpLocks/>
            <a:stCxn id="7" idx="4"/>
            <a:endCxn id="99" idx="0"/>
          </p:cNvCxnSpPr>
          <p:nvPr/>
        </p:nvCxnSpPr>
        <p:spPr>
          <a:xfrm>
            <a:off x="6588460" y="2758772"/>
            <a:ext cx="1777570" cy="891137"/>
          </a:xfrm>
          <a:prstGeom prst="straightConnector1">
            <a:avLst/>
          </a:prstGeom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A73D6487-0B7C-164F-98C3-695D5FD303AE}"/>
              </a:ext>
            </a:extLst>
          </p:cNvPr>
          <p:cNvSpPr txBox="1"/>
          <p:nvPr/>
        </p:nvSpPr>
        <p:spPr>
          <a:xfrm>
            <a:off x="7444526" y="3235908"/>
            <a:ext cx="4621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Arc 136">
            <a:extLst>
              <a:ext uri="{FF2B5EF4-FFF2-40B4-BE49-F238E27FC236}">
                <a16:creationId xmlns:a16="http://schemas.microsoft.com/office/drawing/2014/main" id="{BA215DFC-07F1-1B32-F170-55000729CBEE}"/>
              </a:ext>
            </a:extLst>
          </p:cNvPr>
          <p:cNvSpPr/>
          <p:nvPr/>
        </p:nvSpPr>
        <p:spPr>
          <a:xfrm>
            <a:off x="2553183" y="946106"/>
            <a:ext cx="3826558" cy="1789634"/>
          </a:xfrm>
          <a:prstGeom prst="arc">
            <a:avLst>
              <a:gd name="adj1" fmla="val 11259577"/>
              <a:gd name="adj2" fmla="val 21156501"/>
            </a:avLst>
          </a:prstGeom>
          <a:noFill/>
          <a:ln w="1905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3270DE9-D6B5-7C20-55FF-E7C2DAE9C271}"/>
              </a:ext>
            </a:extLst>
          </p:cNvPr>
          <p:cNvSpPr txBox="1"/>
          <p:nvPr/>
        </p:nvSpPr>
        <p:spPr>
          <a:xfrm>
            <a:off x="4219582" y="936140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8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22718" y="2000364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1"/>
            <a:endCxn id="34" idx="6"/>
          </p:cNvCxnSpPr>
          <p:nvPr/>
        </p:nvCxnSpPr>
        <p:spPr>
          <a:xfrm flipH="1" flipV="1">
            <a:off x="3015838" y="2646924"/>
            <a:ext cx="11164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82263" y="232582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95">
            <a:extLst>
              <a:ext uri="{FF2B5EF4-FFF2-40B4-BE49-F238E27FC236}">
                <a16:creationId xmlns:a16="http://schemas.microsoft.com/office/drawing/2014/main" id="{956E1BD7-4EBF-9287-565F-0E6484C8C603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 flipV="1">
            <a:off x="370353" y="4517101"/>
            <a:ext cx="237475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0" name="Oval 96">
            <a:extLst>
              <a:ext uri="{FF2B5EF4-FFF2-40B4-BE49-F238E27FC236}">
                <a16:creationId xmlns:a16="http://schemas.microsoft.com/office/drawing/2014/main" id="{53E79119-B6CF-1FCE-950F-4631E76DD072}"/>
              </a:ext>
            </a:extLst>
          </p:cNvPr>
          <p:cNvSpPr/>
          <p:nvPr/>
        </p:nvSpPr>
        <p:spPr>
          <a:xfrm>
            <a:off x="207896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Straight Arrow Connector 97">
            <a:extLst>
              <a:ext uri="{FF2B5EF4-FFF2-40B4-BE49-F238E27FC236}">
                <a16:creationId xmlns:a16="http://schemas.microsoft.com/office/drawing/2014/main" id="{A09F96F7-C4F9-F86F-30EA-D662861ADE43}"/>
              </a:ext>
            </a:extLst>
          </p:cNvPr>
          <p:cNvCxnSpPr>
            <a:cxnSpLocks/>
            <a:stCxn id="30" idx="0"/>
            <a:endCxn id="38" idx="1"/>
          </p:cNvCxnSpPr>
          <p:nvPr/>
        </p:nvCxnSpPr>
        <p:spPr>
          <a:xfrm flipV="1">
            <a:off x="2348246" y="4517101"/>
            <a:ext cx="149441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2" name="Oval 98">
            <a:extLst>
              <a:ext uri="{FF2B5EF4-FFF2-40B4-BE49-F238E27FC236}">
                <a16:creationId xmlns:a16="http://schemas.microsoft.com/office/drawing/2014/main" id="{4110576E-42F8-7AB0-533D-DEFEEE00E26C}"/>
              </a:ext>
            </a:extLst>
          </p:cNvPr>
          <p:cNvSpPr/>
          <p:nvPr/>
        </p:nvSpPr>
        <p:spPr>
          <a:xfrm>
            <a:off x="109330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Straight Arrow Connector 99">
            <a:extLst>
              <a:ext uri="{FF2B5EF4-FFF2-40B4-BE49-F238E27FC236}">
                <a16:creationId xmlns:a16="http://schemas.microsoft.com/office/drawing/2014/main" id="{26FA6BEA-83B0-0EE1-0CCE-CC893D992096}"/>
              </a:ext>
            </a:extLst>
          </p:cNvPr>
          <p:cNvCxnSpPr>
            <a:cxnSpLocks/>
            <a:stCxn id="32" idx="0"/>
            <a:endCxn id="37" idx="1"/>
          </p:cNvCxnSpPr>
          <p:nvPr/>
        </p:nvCxnSpPr>
        <p:spPr>
          <a:xfrm flipV="1">
            <a:off x="1362586" y="4517101"/>
            <a:ext cx="193074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6" name="Rectangle 83">
            <a:extLst>
              <a:ext uri="{FF2B5EF4-FFF2-40B4-BE49-F238E27FC236}">
                <a16:creationId xmlns:a16="http://schemas.microsoft.com/office/drawing/2014/main" id="{EA88B7AA-6974-034D-12BB-F86E58AE4E96}"/>
              </a:ext>
            </a:extLst>
          </p:cNvPr>
          <p:cNvSpPr/>
          <p:nvPr/>
        </p:nvSpPr>
        <p:spPr>
          <a:xfrm>
            <a:off x="607828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1555660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2497687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100">
            <a:extLst>
              <a:ext uri="{FF2B5EF4-FFF2-40B4-BE49-F238E27FC236}">
                <a16:creationId xmlns:a16="http://schemas.microsoft.com/office/drawing/2014/main" id="{F69F2A26-B782-9300-8A41-9C27856A84A7}"/>
              </a:ext>
            </a:extLst>
          </p:cNvPr>
          <p:cNvSpPr/>
          <p:nvPr/>
        </p:nvSpPr>
        <p:spPr>
          <a:xfrm>
            <a:off x="3450322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104">
            <a:extLst>
              <a:ext uri="{FF2B5EF4-FFF2-40B4-BE49-F238E27FC236}">
                <a16:creationId xmlns:a16="http://schemas.microsoft.com/office/drawing/2014/main" id="{0EBA2E04-954C-560A-0206-F6DA9BA12C16}"/>
              </a:ext>
            </a:extLst>
          </p:cNvPr>
          <p:cNvSpPr/>
          <p:nvPr/>
        </p:nvSpPr>
        <p:spPr>
          <a:xfrm>
            <a:off x="3020374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0"/>
            <a:endCxn id="39" idx="1"/>
          </p:cNvCxnSpPr>
          <p:nvPr/>
        </p:nvCxnSpPr>
        <p:spPr>
          <a:xfrm flipV="1">
            <a:off x="3289654" y="4517101"/>
            <a:ext cx="160668" cy="48689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5" name="Arc 136">
            <a:extLst>
              <a:ext uri="{FF2B5EF4-FFF2-40B4-BE49-F238E27FC236}">
                <a16:creationId xmlns:a16="http://schemas.microsoft.com/office/drawing/2014/main" id="{A692942B-50A4-A962-5AD8-321A8EA054E6}"/>
              </a:ext>
            </a:extLst>
          </p:cNvPr>
          <p:cNvSpPr/>
          <p:nvPr/>
        </p:nvSpPr>
        <p:spPr>
          <a:xfrm>
            <a:off x="1184370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Arc 136">
            <a:extLst>
              <a:ext uri="{FF2B5EF4-FFF2-40B4-BE49-F238E27FC236}">
                <a16:creationId xmlns:a16="http://schemas.microsoft.com/office/drawing/2014/main" id="{D1167088-4992-D0E8-B49D-09F7B89A38CE}"/>
              </a:ext>
            </a:extLst>
          </p:cNvPr>
          <p:cNvSpPr/>
          <p:nvPr/>
        </p:nvSpPr>
        <p:spPr>
          <a:xfrm>
            <a:off x="2172698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Arc 136">
            <a:extLst>
              <a:ext uri="{FF2B5EF4-FFF2-40B4-BE49-F238E27FC236}">
                <a16:creationId xmlns:a16="http://schemas.microsoft.com/office/drawing/2014/main" id="{7A9B42B0-5AED-C96F-C905-DE8CD3D163F9}"/>
              </a:ext>
            </a:extLst>
          </p:cNvPr>
          <p:cNvSpPr/>
          <p:nvPr/>
        </p:nvSpPr>
        <p:spPr>
          <a:xfrm>
            <a:off x="3110202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Arc 136">
            <a:extLst>
              <a:ext uri="{FF2B5EF4-FFF2-40B4-BE49-F238E27FC236}">
                <a16:creationId xmlns:a16="http://schemas.microsoft.com/office/drawing/2014/main" id="{DD6FA8C9-482D-E2CE-AF92-FD03E3134600}"/>
              </a:ext>
            </a:extLst>
          </p:cNvPr>
          <p:cNvSpPr/>
          <p:nvPr/>
        </p:nvSpPr>
        <p:spPr>
          <a:xfrm>
            <a:off x="193261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686047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520393" y="380331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287922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81594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74F6D-4BA9-EF03-106C-9056AEB6C853}"/>
              </a:ext>
            </a:extLst>
          </p:cNvPr>
          <p:cNvSpPr txBox="1"/>
          <p:nvPr/>
        </p:nvSpPr>
        <p:spPr>
          <a:xfrm>
            <a:off x="-2924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993D93-05AB-F94A-6C18-CEB86DEB2147}"/>
              </a:ext>
            </a:extLst>
          </p:cNvPr>
          <p:cNvSpPr txBox="1"/>
          <p:nvPr/>
        </p:nvSpPr>
        <p:spPr>
          <a:xfrm>
            <a:off x="971290" y="5711339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2AE651-7200-B0D3-A527-D74A4142FB02}"/>
              </a:ext>
            </a:extLst>
          </p:cNvPr>
          <p:cNvSpPr txBox="1"/>
          <p:nvPr/>
        </p:nvSpPr>
        <p:spPr>
          <a:xfrm>
            <a:off x="1941092" y="57097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DDB7C7-F6E8-40F6-B2BE-12A0B5947CCE}"/>
              </a:ext>
            </a:extLst>
          </p:cNvPr>
          <p:cNvSpPr txBox="1"/>
          <p:nvPr/>
        </p:nvSpPr>
        <p:spPr>
          <a:xfrm>
            <a:off x="2910751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A80C04-D835-720B-FA0B-A349DD34BE7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10588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AFF03F0-F39C-3C7B-46B8-70A69B2257E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858420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B9C5D1-0D5B-A78F-9F86-1027CD56BDC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00447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43E048-B09F-0C64-DBED-B6391D8C9A4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53082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6EC637B-5225-DBD7-E20B-E708F1C4A399}"/>
              </a:ext>
            </a:extLst>
          </p:cNvPr>
          <p:cNvCxnSpPr>
            <a:cxnSpLocks/>
          </p:cNvCxnSpPr>
          <p:nvPr/>
        </p:nvCxnSpPr>
        <p:spPr>
          <a:xfrm>
            <a:off x="901160" y="6445057"/>
            <a:ext cx="343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CACF17E-B7E6-68EA-070F-945814FA6519}"/>
              </a:ext>
            </a:extLst>
          </p:cNvPr>
          <p:cNvSpPr txBox="1"/>
          <p:nvPr/>
        </p:nvSpPr>
        <p:spPr>
          <a:xfrm>
            <a:off x="608545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C77C3F9-8904-B03F-DB64-6EC03D5C446A}"/>
              </a:ext>
            </a:extLst>
          </p:cNvPr>
          <p:cNvSpPr txBox="1"/>
          <p:nvPr/>
        </p:nvSpPr>
        <p:spPr>
          <a:xfrm>
            <a:off x="1556050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2394647-74C5-C6CD-E1CE-EEC43D93B2EA}"/>
              </a:ext>
            </a:extLst>
          </p:cNvPr>
          <p:cNvSpPr txBox="1"/>
          <p:nvPr/>
        </p:nvSpPr>
        <p:spPr>
          <a:xfrm>
            <a:off x="2497687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7B70C21-4F7F-2B31-E5C2-26DAA0CDFBEB}"/>
              </a:ext>
            </a:extLst>
          </p:cNvPr>
          <p:cNvSpPr txBox="1"/>
          <p:nvPr/>
        </p:nvSpPr>
        <p:spPr>
          <a:xfrm>
            <a:off x="3452474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3B2C5-9843-0902-060D-9AC7EF9ED9D8}"/>
              </a:ext>
            </a:extLst>
          </p:cNvPr>
          <p:cNvCxnSpPr>
            <a:cxnSpLocks/>
          </p:cNvCxnSpPr>
          <p:nvPr/>
        </p:nvCxnSpPr>
        <p:spPr>
          <a:xfrm>
            <a:off x="4334751" y="2995528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3929751" y="2294383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207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89">
            <a:extLst>
              <a:ext uri="{FF2B5EF4-FFF2-40B4-BE49-F238E27FC236}">
                <a16:creationId xmlns:a16="http://schemas.microsoft.com/office/drawing/2014/main" id="{6C93AC10-6275-A538-096D-31D466D02A17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910588" y="3293484"/>
            <a:ext cx="1458690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6" name="Straight Arrow Connector 90">
            <a:extLst>
              <a:ext uri="{FF2B5EF4-FFF2-40B4-BE49-F238E27FC236}">
                <a16:creationId xmlns:a16="http://schemas.microsoft.com/office/drawing/2014/main" id="{F9EE7296-7AD1-202E-748F-26B59DBF3AE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858420" y="3293484"/>
            <a:ext cx="510858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7" name="Straight Arrow Connector 93">
            <a:extLst>
              <a:ext uri="{FF2B5EF4-FFF2-40B4-BE49-F238E27FC236}">
                <a16:creationId xmlns:a16="http://schemas.microsoft.com/office/drawing/2014/main" id="{F5D8F6FE-6ACC-0277-B760-0075B55676D7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369278" y="3293484"/>
            <a:ext cx="431169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8" name="Oval 94">
            <a:extLst>
              <a:ext uri="{FF2B5EF4-FFF2-40B4-BE49-F238E27FC236}">
                <a16:creationId xmlns:a16="http://schemas.microsoft.com/office/drawing/2014/main" id="{C1D54881-C265-38C6-C1FE-D7660AEF601B}"/>
              </a:ext>
            </a:extLst>
          </p:cNvPr>
          <p:cNvSpPr/>
          <p:nvPr/>
        </p:nvSpPr>
        <p:spPr>
          <a:xfrm>
            <a:off x="101073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E1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Oval 88">
            <a:extLst>
              <a:ext uri="{FF2B5EF4-FFF2-40B4-BE49-F238E27FC236}">
                <a16:creationId xmlns:a16="http://schemas.microsoft.com/office/drawing/2014/main" id="{4368A902-310F-87FD-02FC-F23698A350B2}"/>
              </a:ext>
            </a:extLst>
          </p:cNvPr>
          <p:cNvSpPr/>
          <p:nvPr/>
        </p:nvSpPr>
        <p:spPr>
          <a:xfrm>
            <a:off x="1722718" y="2000364"/>
            <a:ext cx="1293120" cy="129312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Extraversion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Straight Arrow Connector 106">
            <a:extLst>
              <a:ext uri="{FF2B5EF4-FFF2-40B4-BE49-F238E27FC236}">
                <a16:creationId xmlns:a16="http://schemas.microsoft.com/office/drawing/2014/main" id="{86EAEECF-6159-202B-3A03-8AAEE85B674D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369278" y="3293484"/>
            <a:ext cx="1383804" cy="920857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4" name="Arc 136">
            <a:extLst>
              <a:ext uri="{FF2B5EF4-FFF2-40B4-BE49-F238E27FC236}">
                <a16:creationId xmlns:a16="http://schemas.microsoft.com/office/drawing/2014/main" id="{F0801DD6-641D-70E6-6DC6-B97CDB4FBC86}"/>
              </a:ext>
            </a:extLst>
          </p:cNvPr>
          <p:cNvSpPr/>
          <p:nvPr/>
        </p:nvSpPr>
        <p:spPr>
          <a:xfrm rot="8100000">
            <a:off x="1451605" y="1800000"/>
            <a:ext cx="540000" cy="540000"/>
          </a:xfrm>
          <a:prstGeom prst="arc">
            <a:avLst>
              <a:gd name="adj1" fmla="val 18176700"/>
              <a:gd name="adj2" fmla="val 13756151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7D5AA0-3A2F-0AF7-A9E7-1E35B5516CD9}"/>
              </a:ext>
            </a:extLst>
          </p:cNvPr>
          <p:cNvCxnSpPr>
            <a:cxnSpLocks/>
            <a:stCxn id="85" idx="1"/>
            <a:endCxn id="34" idx="6"/>
          </p:cNvCxnSpPr>
          <p:nvPr/>
        </p:nvCxnSpPr>
        <p:spPr>
          <a:xfrm flipH="1" flipV="1">
            <a:off x="3015838" y="2646924"/>
            <a:ext cx="11164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6842DD8D-67EF-4061-BFE0-95393D13CD0E}"/>
              </a:ext>
            </a:extLst>
          </p:cNvPr>
          <p:cNvSpPr txBox="1"/>
          <p:nvPr/>
        </p:nvSpPr>
        <p:spPr>
          <a:xfrm>
            <a:off x="1092887" y="1590314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D943B4-2DBA-BD19-3984-5B1176BC2407}"/>
              </a:ext>
            </a:extLst>
          </p:cNvPr>
          <p:cNvSpPr txBox="1"/>
          <p:nvPr/>
        </p:nvSpPr>
        <p:spPr>
          <a:xfrm>
            <a:off x="3382263" y="2325829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95">
            <a:extLst>
              <a:ext uri="{FF2B5EF4-FFF2-40B4-BE49-F238E27FC236}">
                <a16:creationId xmlns:a16="http://schemas.microsoft.com/office/drawing/2014/main" id="{956E1BD7-4EBF-9287-565F-0E6484C8C603}"/>
              </a:ext>
            </a:extLst>
          </p:cNvPr>
          <p:cNvCxnSpPr>
            <a:cxnSpLocks/>
            <a:stCxn id="28" idx="7"/>
            <a:endCxn id="36" idx="2"/>
          </p:cNvCxnSpPr>
          <p:nvPr/>
        </p:nvCxnSpPr>
        <p:spPr>
          <a:xfrm flipV="1">
            <a:off x="560763" y="4819861"/>
            <a:ext cx="349825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0" name="Oval 96">
            <a:extLst>
              <a:ext uri="{FF2B5EF4-FFF2-40B4-BE49-F238E27FC236}">
                <a16:creationId xmlns:a16="http://schemas.microsoft.com/office/drawing/2014/main" id="{53E79119-B6CF-1FCE-950F-4631E76DD072}"/>
              </a:ext>
            </a:extLst>
          </p:cNvPr>
          <p:cNvSpPr/>
          <p:nvPr/>
        </p:nvSpPr>
        <p:spPr>
          <a:xfrm>
            <a:off x="207896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E3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Straight Arrow Connector 97">
            <a:extLst>
              <a:ext uri="{FF2B5EF4-FFF2-40B4-BE49-F238E27FC236}">
                <a16:creationId xmlns:a16="http://schemas.microsoft.com/office/drawing/2014/main" id="{A09F96F7-C4F9-F86F-30EA-D662861ADE43}"/>
              </a:ext>
            </a:extLst>
          </p:cNvPr>
          <p:cNvCxnSpPr>
            <a:cxnSpLocks/>
            <a:stCxn id="30" idx="7"/>
            <a:endCxn id="38" idx="2"/>
          </p:cNvCxnSpPr>
          <p:nvPr/>
        </p:nvCxnSpPr>
        <p:spPr>
          <a:xfrm flipV="1">
            <a:off x="2538656" y="4819861"/>
            <a:ext cx="261791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2" name="Oval 98">
            <a:extLst>
              <a:ext uri="{FF2B5EF4-FFF2-40B4-BE49-F238E27FC236}">
                <a16:creationId xmlns:a16="http://schemas.microsoft.com/office/drawing/2014/main" id="{4110576E-42F8-7AB0-533D-DEFEEE00E26C}"/>
              </a:ext>
            </a:extLst>
          </p:cNvPr>
          <p:cNvSpPr/>
          <p:nvPr/>
        </p:nvSpPr>
        <p:spPr>
          <a:xfrm>
            <a:off x="1093306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E2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Straight Arrow Connector 99">
            <a:extLst>
              <a:ext uri="{FF2B5EF4-FFF2-40B4-BE49-F238E27FC236}">
                <a16:creationId xmlns:a16="http://schemas.microsoft.com/office/drawing/2014/main" id="{26FA6BEA-83B0-0EE1-0CCE-CC893D992096}"/>
              </a:ext>
            </a:extLst>
          </p:cNvPr>
          <p:cNvCxnSpPr>
            <a:cxnSpLocks/>
            <a:stCxn id="32" idx="7"/>
            <a:endCxn id="37" idx="2"/>
          </p:cNvCxnSpPr>
          <p:nvPr/>
        </p:nvCxnSpPr>
        <p:spPr>
          <a:xfrm flipV="1">
            <a:off x="1552996" y="4819861"/>
            <a:ext cx="305424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6" name="Rectangle 83">
            <a:extLst>
              <a:ext uri="{FF2B5EF4-FFF2-40B4-BE49-F238E27FC236}">
                <a16:creationId xmlns:a16="http://schemas.microsoft.com/office/drawing/2014/main" id="{EA88B7AA-6974-034D-12BB-F86E58AE4E96}"/>
              </a:ext>
            </a:extLst>
          </p:cNvPr>
          <p:cNvSpPr/>
          <p:nvPr/>
        </p:nvSpPr>
        <p:spPr>
          <a:xfrm>
            <a:off x="607828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/>
              </a:rPr>
              <a:t>E1</a:t>
            </a:r>
            <a:endParaRPr lang="en-DK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A96E996F-F2C0-8051-456A-5CDF5D998343}"/>
              </a:ext>
            </a:extLst>
          </p:cNvPr>
          <p:cNvSpPr/>
          <p:nvPr/>
        </p:nvSpPr>
        <p:spPr>
          <a:xfrm>
            <a:off x="1555660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E2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00D03189-136F-09CE-EA58-5839B53B8079}"/>
              </a:ext>
            </a:extLst>
          </p:cNvPr>
          <p:cNvSpPr/>
          <p:nvPr/>
        </p:nvSpPr>
        <p:spPr>
          <a:xfrm>
            <a:off x="2497687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E3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100">
            <a:extLst>
              <a:ext uri="{FF2B5EF4-FFF2-40B4-BE49-F238E27FC236}">
                <a16:creationId xmlns:a16="http://schemas.microsoft.com/office/drawing/2014/main" id="{F69F2A26-B782-9300-8A41-9C27856A84A7}"/>
              </a:ext>
            </a:extLst>
          </p:cNvPr>
          <p:cNvSpPr/>
          <p:nvPr/>
        </p:nvSpPr>
        <p:spPr>
          <a:xfrm>
            <a:off x="3450322" y="4214341"/>
            <a:ext cx="605520" cy="605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Times New Roman"/>
              </a:rPr>
              <a:t>E4</a:t>
            </a:r>
            <a:endParaRPr lang="en-D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Oval 104">
            <a:extLst>
              <a:ext uri="{FF2B5EF4-FFF2-40B4-BE49-F238E27FC236}">
                <a16:creationId xmlns:a16="http://schemas.microsoft.com/office/drawing/2014/main" id="{0EBA2E04-954C-560A-0206-F6DA9BA12C16}"/>
              </a:ext>
            </a:extLst>
          </p:cNvPr>
          <p:cNvSpPr/>
          <p:nvPr/>
        </p:nvSpPr>
        <p:spPr>
          <a:xfrm>
            <a:off x="3020374" y="5004000"/>
            <a:ext cx="538560" cy="5385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100" b="0" strike="noStrike" spc="-1">
                <a:solidFill>
                  <a:schemeClr val="dk1"/>
                </a:solidFill>
                <a:latin typeface="Times New Roman"/>
              </a:rPr>
              <a:t>u</a:t>
            </a:r>
            <a:r>
              <a:rPr lang="en-US" sz="1100" b="0" strike="noStrike" spc="-1" baseline="-25000">
                <a:solidFill>
                  <a:schemeClr val="dk1"/>
                </a:solidFill>
                <a:latin typeface="Times New Roman"/>
              </a:rPr>
              <a:t>E4</a:t>
            </a:r>
            <a:endParaRPr lang="en-DK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Straight Arrow Connector 105">
            <a:extLst>
              <a:ext uri="{FF2B5EF4-FFF2-40B4-BE49-F238E27FC236}">
                <a16:creationId xmlns:a16="http://schemas.microsoft.com/office/drawing/2014/main" id="{707277BB-C63F-5419-A44E-20183A48F11F}"/>
              </a:ext>
            </a:extLst>
          </p:cNvPr>
          <p:cNvCxnSpPr>
            <a:cxnSpLocks/>
            <a:stCxn id="40" idx="7"/>
            <a:endCxn id="39" idx="2"/>
          </p:cNvCxnSpPr>
          <p:nvPr/>
        </p:nvCxnSpPr>
        <p:spPr>
          <a:xfrm flipV="1">
            <a:off x="3480064" y="4819861"/>
            <a:ext cx="273018" cy="263009"/>
          </a:xfrm>
          <a:prstGeom prst="straightConnector1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5" name="Arc 136">
            <a:extLst>
              <a:ext uri="{FF2B5EF4-FFF2-40B4-BE49-F238E27FC236}">
                <a16:creationId xmlns:a16="http://schemas.microsoft.com/office/drawing/2014/main" id="{A692942B-50A4-A962-5AD8-321A8EA054E6}"/>
              </a:ext>
            </a:extLst>
          </p:cNvPr>
          <p:cNvSpPr/>
          <p:nvPr/>
        </p:nvSpPr>
        <p:spPr>
          <a:xfrm>
            <a:off x="1184370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Arc 136">
            <a:extLst>
              <a:ext uri="{FF2B5EF4-FFF2-40B4-BE49-F238E27FC236}">
                <a16:creationId xmlns:a16="http://schemas.microsoft.com/office/drawing/2014/main" id="{D1167088-4992-D0E8-B49D-09F7B89A38CE}"/>
              </a:ext>
            </a:extLst>
          </p:cNvPr>
          <p:cNvSpPr/>
          <p:nvPr/>
        </p:nvSpPr>
        <p:spPr>
          <a:xfrm>
            <a:off x="2172698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Arc 136">
            <a:extLst>
              <a:ext uri="{FF2B5EF4-FFF2-40B4-BE49-F238E27FC236}">
                <a16:creationId xmlns:a16="http://schemas.microsoft.com/office/drawing/2014/main" id="{7A9B42B0-5AED-C96F-C905-DE8CD3D163F9}"/>
              </a:ext>
            </a:extLst>
          </p:cNvPr>
          <p:cNvSpPr/>
          <p:nvPr/>
        </p:nvSpPr>
        <p:spPr>
          <a:xfrm>
            <a:off x="3110202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Arc 136">
            <a:extLst>
              <a:ext uri="{FF2B5EF4-FFF2-40B4-BE49-F238E27FC236}">
                <a16:creationId xmlns:a16="http://schemas.microsoft.com/office/drawing/2014/main" id="{DD6FA8C9-482D-E2CE-AF92-FD03E3134600}"/>
              </a:ext>
            </a:extLst>
          </p:cNvPr>
          <p:cNvSpPr/>
          <p:nvPr/>
        </p:nvSpPr>
        <p:spPr>
          <a:xfrm>
            <a:off x="193261" y="5503141"/>
            <a:ext cx="360000" cy="360000"/>
          </a:xfrm>
          <a:prstGeom prst="arc">
            <a:avLst>
              <a:gd name="adj1" fmla="val 18176700"/>
              <a:gd name="adj2" fmla="val 14227463"/>
            </a:avLst>
          </a:prstGeom>
          <a:noFill/>
          <a:ln w="190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DDFB4-D1C2-43DA-05A1-DE0ADDF7AD60}"/>
              </a:ext>
            </a:extLst>
          </p:cNvPr>
          <p:cNvSpPr txBox="1"/>
          <p:nvPr/>
        </p:nvSpPr>
        <p:spPr>
          <a:xfrm>
            <a:off x="686047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54A9BE-7241-ED4F-B696-BC2E41DF4342}"/>
              </a:ext>
            </a:extLst>
          </p:cNvPr>
          <p:cNvSpPr txBox="1"/>
          <p:nvPr/>
        </p:nvSpPr>
        <p:spPr>
          <a:xfrm>
            <a:off x="1520393" y="3803312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6A09DE-44CD-E40A-A463-8E0C3FCFAC07}"/>
              </a:ext>
            </a:extLst>
          </p:cNvPr>
          <p:cNvSpPr txBox="1"/>
          <p:nvPr/>
        </p:nvSpPr>
        <p:spPr>
          <a:xfrm>
            <a:off x="2287922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26102-3041-65E6-18FF-3C0175D62CB0}"/>
              </a:ext>
            </a:extLst>
          </p:cNvPr>
          <p:cNvSpPr txBox="1"/>
          <p:nvPr/>
        </p:nvSpPr>
        <p:spPr>
          <a:xfrm>
            <a:off x="2981594" y="3798608"/>
            <a:ext cx="49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74F6D-4BA9-EF03-106C-9056AEB6C853}"/>
              </a:ext>
            </a:extLst>
          </p:cNvPr>
          <p:cNvSpPr txBox="1"/>
          <p:nvPr/>
        </p:nvSpPr>
        <p:spPr>
          <a:xfrm>
            <a:off x="-2924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993D93-05AB-F94A-6C18-CEB86DEB2147}"/>
              </a:ext>
            </a:extLst>
          </p:cNvPr>
          <p:cNvSpPr txBox="1"/>
          <p:nvPr/>
        </p:nvSpPr>
        <p:spPr>
          <a:xfrm>
            <a:off x="971290" y="5711339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2AE651-7200-B0D3-A527-D74A4142FB02}"/>
              </a:ext>
            </a:extLst>
          </p:cNvPr>
          <p:cNvSpPr txBox="1"/>
          <p:nvPr/>
        </p:nvSpPr>
        <p:spPr>
          <a:xfrm>
            <a:off x="1941092" y="57097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DDB7C7-F6E8-40F6-B2BE-12A0B5947CCE}"/>
              </a:ext>
            </a:extLst>
          </p:cNvPr>
          <p:cNvSpPr txBox="1"/>
          <p:nvPr/>
        </p:nvSpPr>
        <p:spPr>
          <a:xfrm>
            <a:off x="2910751" y="5716554"/>
            <a:ext cx="426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A80C04-D835-720B-FA0B-A349DD34BE7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10588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AFF03F0-F39C-3C7B-46B8-70A69B2257E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858420" y="481986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B9C5D1-0D5B-A78F-9F86-1027CD56BDC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00447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43E048-B09F-0C64-DBED-B6391D8C9A4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753082" y="4819860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6EC637B-5225-DBD7-E20B-E708F1C4A399}"/>
              </a:ext>
            </a:extLst>
          </p:cNvPr>
          <p:cNvCxnSpPr>
            <a:cxnSpLocks/>
          </p:cNvCxnSpPr>
          <p:nvPr/>
        </p:nvCxnSpPr>
        <p:spPr>
          <a:xfrm>
            <a:off x="901160" y="6445057"/>
            <a:ext cx="343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1CACF17E-B7E6-68EA-070F-945814FA6519}"/>
              </a:ext>
            </a:extLst>
          </p:cNvPr>
          <p:cNvSpPr txBox="1"/>
          <p:nvPr/>
        </p:nvSpPr>
        <p:spPr>
          <a:xfrm>
            <a:off x="608545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C77C3F9-8904-B03F-DB64-6EC03D5C446A}"/>
              </a:ext>
            </a:extLst>
          </p:cNvPr>
          <p:cNvSpPr txBox="1"/>
          <p:nvPr/>
        </p:nvSpPr>
        <p:spPr>
          <a:xfrm>
            <a:off x="1556050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2394647-74C5-C6CD-E1CE-EEC43D93B2EA}"/>
              </a:ext>
            </a:extLst>
          </p:cNvPr>
          <p:cNvSpPr txBox="1"/>
          <p:nvPr/>
        </p:nvSpPr>
        <p:spPr>
          <a:xfrm>
            <a:off x="2497687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7B70C21-4F7F-2B31-E5C2-26DAA0CDFBEB}"/>
              </a:ext>
            </a:extLst>
          </p:cNvPr>
          <p:cNvSpPr txBox="1"/>
          <p:nvPr/>
        </p:nvSpPr>
        <p:spPr>
          <a:xfrm>
            <a:off x="3452474" y="5940000"/>
            <a:ext cx="35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nl-N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53B2C5-9843-0902-060D-9AC7EF9ED9D8}"/>
              </a:ext>
            </a:extLst>
          </p:cNvPr>
          <p:cNvCxnSpPr>
            <a:cxnSpLocks/>
          </p:cNvCxnSpPr>
          <p:nvPr/>
        </p:nvCxnSpPr>
        <p:spPr>
          <a:xfrm>
            <a:off x="4334751" y="2995528"/>
            <a:ext cx="0" cy="34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53E2F93-3E34-DDFE-F77F-5587C72FAAAE}"/>
              </a:ext>
            </a:extLst>
          </p:cNvPr>
          <p:cNvSpPr/>
          <p:nvPr/>
        </p:nvSpPr>
        <p:spPr>
          <a:xfrm>
            <a:off x="3929751" y="2294383"/>
            <a:ext cx="81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410</Words>
  <Application>Microsoft Office PowerPoint</Application>
  <PresentationFormat>On-screen Show (4:3)</PresentationFormat>
  <Paragraphs>262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M. Lang</dc:creator>
  <cp:lastModifiedBy>Kyle M. Lang</cp:lastModifiedBy>
  <cp:revision>16</cp:revision>
  <dcterms:created xsi:type="dcterms:W3CDTF">2024-09-30T07:28:37Z</dcterms:created>
  <dcterms:modified xsi:type="dcterms:W3CDTF">2024-09-30T12:51:47Z</dcterms:modified>
</cp:coreProperties>
</file>