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16"/>
  </p:notesMasterIdLst>
  <p:sldIdLst>
    <p:sldId id="256" r:id="rId12"/>
    <p:sldId id="258" r:id="rId13"/>
    <p:sldId id="260" r:id="rId14"/>
    <p:sldId id="25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DK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2F28114-60F6-4E8C-8A1E-7AB981184399}" type="slidenum"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DK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DE3563-9E7E-431B-B20A-6D97ECB6F5D9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19B9F42-066A-431D-8FCF-E09D4D611AE1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2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19B9F42-066A-431D-8FCF-E09D4D611AE1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76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D8F6B00-EB08-42BD-94A6-317331421A85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4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6143F8-B704-4347-902A-0C80383AAAD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6378AB4-0DA7-482F-970D-6F8B8E22F78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6C3A3D1-53CE-4A6A-8769-1F3BF2DEAB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5C2F7A-D2A7-4BC3-A90B-048AB6171A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BAFD3A9-6FCB-4011-859F-6D1DE88C38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2341C2-71F7-41B3-8103-CD82E963D0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71FDF0D-E678-417F-BAD7-6126053F4E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DE29048-F022-4103-8ED3-9343B098CC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1254480-082F-4273-BE01-EDE74DB209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513DB9C-D8AC-41F4-8524-E83A6DAFD50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1F7407C7-5E05-4D1F-9CE9-80A7E471D6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47B4EE4-E048-4E96-9416-C9E1FACDCDB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D4FAA6-B7EC-4FF4-9C0E-07E74FAE6E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24BE846-4550-4F0A-9689-F5F754AF12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335A7B-F3B8-403F-B8D4-883E70D7D8E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F7FCD20-EB46-4B91-8297-2553E423956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C044D14-1B84-4B69-B02A-A41DD89F2B2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18F142C-7DB0-462C-B97A-C8D4B52F627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0CB6CE-C537-448B-AB3C-6D8391AFFE9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2E7623-EE2B-4075-806B-62D49836FDE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BDE394B-6B1A-43C6-8610-89898BB9440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E06EF2-93D3-4667-B3DB-88A5E859445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3085920" y="1398240"/>
            <a:ext cx="3911040" cy="3849120"/>
            <a:chOff x="3085920" y="1398240"/>
            <a:chExt cx="3911040" cy="3849120"/>
          </a:xfrm>
        </p:grpSpPr>
        <p:sp>
          <p:nvSpPr>
            <p:cNvPr id="56" name="Rectangle 3"/>
            <p:cNvSpPr/>
            <p:nvPr/>
          </p:nvSpPr>
          <p:spPr>
            <a:xfrm>
              <a:off x="3085920" y="409500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4"/>
            <p:cNvSpPr/>
            <p:nvPr/>
          </p:nvSpPr>
          <p:spPr>
            <a:xfrm>
              <a:off x="4465800" y="409608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"/>
            <p:cNvSpPr/>
            <p:nvPr/>
          </p:nvSpPr>
          <p:spPr>
            <a:xfrm>
              <a:off x="5845680" y="409500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6"/>
            <p:cNvSpPr/>
            <p:nvPr/>
          </p:nvSpPr>
          <p:spPr>
            <a:xfrm>
              <a:off x="4276440" y="1398240"/>
              <a:ext cx="1535400" cy="1535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Belief in Meritocracy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0" name="Straight Arrow Connector 7"/>
            <p:cNvCxnSpPr>
              <a:stCxn id="59" idx="4"/>
              <a:endCxn id="56" idx="0"/>
            </p:cNvCxnSpPr>
            <p:nvPr/>
          </p:nvCxnSpPr>
          <p:spPr>
            <a:xfrm flipH="1">
              <a:off x="3661560" y="2933640"/>
              <a:ext cx="1383120" cy="11617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1" name="Straight Arrow Connector 13"/>
            <p:cNvCxnSpPr>
              <a:stCxn id="59" idx="4"/>
              <a:endCxn id="57" idx="0"/>
            </p:cNvCxnSpPr>
            <p:nvPr/>
          </p:nvCxnSpPr>
          <p:spPr>
            <a:xfrm flipH="1">
              <a:off x="5041440" y="2933640"/>
              <a:ext cx="3240" cy="11628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2" name="Straight Arrow Connector 14"/>
            <p:cNvCxnSpPr>
              <a:stCxn id="59" idx="4"/>
              <a:endCxn id="58" idx="0"/>
            </p:cNvCxnSpPr>
            <p:nvPr/>
          </p:nvCxnSpPr>
          <p:spPr>
            <a:xfrm>
              <a:off x="5044320" y="2933640"/>
              <a:ext cx="1377360" cy="11617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63" name="Group 2"/>
          <p:cNvGrpSpPr/>
          <p:nvPr/>
        </p:nvGrpSpPr>
        <p:grpSpPr>
          <a:xfrm>
            <a:off x="8174520" y="100800"/>
            <a:ext cx="3911040" cy="3860640"/>
            <a:chOff x="8174520" y="100800"/>
            <a:chExt cx="3911040" cy="3860640"/>
          </a:xfrm>
        </p:grpSpPr>
        <p:sp>
          <p:nvSpPr>
            <p:cNvPr id="64" name="Rectangle 30"/>
            <p:cNvSpPr/>
            <p:nvPr/>
          </p:nvSpPr>
          <p:spPr>
            <a:xfrm>
              <a:off x="8174520" y="280944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31"/>
            <p:cNvSpPr/>
            <p:nvPr/>
          </p:nvSpPr>
          <p:spPr>
            <a:xfrm>
              <a:off x="9554400" y="281016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Rectangle 32"/>
            <p:cNvSpPr/>
            <p:nvPr/>
          </p:nvSpPr>
          <p:spPr>
            <a:xfrm>
              <a:off x="10934280" y="280944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val 33"/>
            <p:cNvSpPr/>
            <p:nvPr/>
          </p:nvSpPr>
          <p:spPr>
            <a:xfrm>
              <a:off x="9348840" y="100800"/>
              <a:ext cx="1535400" cy="1535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 Support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34"/>
            <p:cNvCxnSpPr>
              <a:stCxn id="67" idx="4"/>
              <a:endCxn id="64" idx="0"/>
            </p:cNvCxnSpPr>
            <p:nvPr/>
          </p:nvCxnSpPr>
          <p:spPr>
            <a:xfrm flipH="1">
              <a:off x="8750160" y="1636200"/>
              <a:ext cx="1366920" cy="11736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Straight Arrow Connector 35"/>
            <p:cNvCxnSpPr>
              <a:stCxn id="67" idx="4"/>
              <a:endCxn id="65" idx="0"/>
            </p:cNvCxnSpPr>
            <p:nvPr/>
          </p:nvCxnSpPr>
          <p:spPr>
            <a:xfrm>
              <a:off x="10116720" y="1636200"/>
              <a:ext cx="13680" cy="1174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0" name="Straight Arrow Connector 36"/>
            <p:cNvCxnSpPr>
              <a:stCxn id="67" idx="4"/>
              <a:endCxn id="66" idx="0"/>
            </p:cNvCxnSpPr>
            <p:nvPr/>
          </p:nvCxnSpPr>
          <p:spPr>
            <a:xfrm>
              <a:off x="10116720" y="1636200"/>
              <a:ext cx="1393560" cy="11736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sp>
        <p:nvSpPr>
          <p:cNvPr id="71" name="Rectangle 54"/>
          <p:cNvSpPr/>
          <p:nvPr/>
        </p:nvSpPr>
        <p:spPr>
          <a:xfrm>
            <a:off x="54360" y="182880"/>
            <a:ext cx="1370880" cy="13708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Political Affiliation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Straight Arrow Connector 55"/>
          <p:cNvCxnSpPr>
            <a:stCxn id="71" idx="3"/>
            <a:endCxn id="67" idx="2"/>
          </p:cNvCxnSpPr>
          <p:nvPr/>
        </p:nvCxnSpPr>
        <p:spPr>
          <a:xfrm>
            <a:off x="1425240" y="868320"/>
            <a:ext cx="792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73" name="Straight Arrow Connector 56"/>
          <p:cNvCxnSpPr>
            <a:stCxn id="71" idx="3"/>
            <a:endCxn id="59" idx="2"/>
          </p:cNvCxnSpPr>
          <p:nvPr/>
        </p:nvCxnSpPr>
        <p:spPr>
          <a:xfrm>
            <a:off x="1425240" y="868320"/>
            <a:ext cx="2851560" cy="12981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74" name="Straight Arrow Connector 57"/>
          <p:cNvCxnSpPr>
            <a:stCxn id="59" idx="6"/>
            <a:endCxn id="67" idx="2"/>
          </p:cNvCxnSpPr>
          <p:nvPr/>
        </p:nvCxnSpPr>
        <p:spPr>
          <a:xfrm flipV="1">
            <a:off x="5811840" y="868680"/>
            <a:ext cx="3537360" cy="12978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5" name="Oval 58"/>
          <p:cNvSpPr/>
          <p:nvPr/>
        </p:nvSpPr>
        <p:spPr>
          <a:xfrm>
            <a:off x="333720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Arrow Connector 60"/>
          <p:cNvCxnSpPr>
            <a:stCxn id="75" idx="0"/>
            <a:endCxn id="56" idx="2"/>
          </p:cNvCxnSpPr>
          <p:nvPr/>
        </p:nvCxnSpPr>
        <p:spPr>
          <a:xfrm flipV="1">
            <a:off x="3656880" y="5246280"/>
            <a:ext cx="5040" cy="3870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7" name="Oval 65"/>
          <p:cNvSpPr/>
          <p:nvPr/>
        </p:nvSpPr>
        <p:spPr>
          <a:xfrm>
            <a:off x="610164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66"/>
          <p:cNvCxnSpPr>
            <a:stCxn id="77" idx="0"/>
            <a:endCxn id="58" idx="2"/>
          </p:cNvCxnSpPr>
          <p:nvPr/>
        </p:nvCxnSpPr>
        <p:spPr>
          <a:xfrm flipV="1">
            <a:off x="6421320" y="5246280"/>
            <a:ext cx="360" cy="3870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9" name="Oval 67"/>
          <p:cNvSpPr/>
          <p:nvPr/>
        </p:nvSpPr>
        <p:spPr>
          <a:xfrm>
            <a:off x="472428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Straight Arrow Connector 68"/>
          <p:cNvCxnSpPr>
            <a:stCxn id="79" idx="0"/>
            <a:endCxn id="57" idx="2"/>
          </p:cNvCxnSpPr>
          <p:nvPr/>
        </p:nvCxnSpPr>
        <p:spPr>
          <a:xfrm flipH="1" flipV="1">
            <a:off x="5041440" y="5247360"/>
            <a:ext cx="2880" cy="3859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1" name="Oval 69"/>
          <p:cNvSpPr/>
          <p:nvPr/>
        </p:nvSpPr>
        <p:spPr>
          <a:xfrm>
            <a:off x="843048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Straight Arrow Connector 71"/>
          <p:cNvCxnSpPr>
            <a:stCxn id="81" idx="0"/>
            <a:endCxn id="64" idx="2"/>
          </p:cNvCxnSpPr>
          <p:nvPr/>
        </p:nvCxnSpPr>
        <p:spPr>
          <a:xfrm flipV="1">
            <a:off x="8750160" y="3960720"/>
            <a:ext cx="360" cy="385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3" name="Oval 72"/>
          <p:cNvSpPr/>
          <p:nvPr/>
        </p:nvSpPr>
        <p:spPr>
          <a:xfrm>
            <a:off x="981036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Straight Arrow Connector 73"/>
          <p:cNvCxnSpPr>
            <a:stCxn id="83" idx="0"/>
            <a:endCxn id="65" idx="2"/>
          </p:cNvCxnSpPr>
          <p:nvPr/>
        </p:nvCxnSpPr>
        <p:spPr>
          <a:xfrm flipV="1">
            <a:off x="10130040" y="3961440"/>
            <a:ext cx="360" cy="3844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5" name="Oval 74"/>
          <p:cNvSpPr/>
          <p:nvPr/>
        </p:nvSpPr>
        <p:spPr>
          <a:xfrm>
            <a:off x="1119024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75"/>
          <p:cNvCxnSpPr>
            <a:stCxn id="85" idx="0"/>
            <a:endCxn id="66" idx="2"/>
          </p:cNvCxnSpPr>
          <p:nvPr/>
        </p:nvCxnSpPr>
        <p:spPr>
          <a:xfrm flipV="1">
            <a:off x="11509920" y="3960720"/>
            <a:ext cx="360" cy="385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7" name="Oval 85"/>
          <p:cNvSpPr/>
          <p:nvPr/>
        </p:nvSpPr>
        <p:spPr>
          <a:xfrm>
            <a:off x="6546240" y="2208960"/>
            <a:ext cx="685080" cy="6850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Arrow Connector 86"/>
          <p:cNvCxnSpPr>
            <a:stCxn id="87" idx="2"/>
            <a:endCxn id="59" idx="6"/>
          </p:cNvCxnSpPr>
          <p:nvPr/>
        </p:nvCxnSpPr>
        <p:spPr>
          <a:xfrm flipH="1" flipV="1">
            <a:off x="5811840" y="2166120"/>
            <a:ext cx="734760" cy="3859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9" name="Oval 91"/>
          <p:cNvSpPr/>
          <p:nvPr/>
        </p:nvSpPr>
        <p:spPr>
          <a:xfrm>
            <a:off x="11464920" y="910080"/>
            <a:ext cx="685080" cy="6850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Arrow Connector 92"/>
          <p:cNvCxnSpPr>
            <a:stCxn id="89" idx="2"/>
            <a:endCxn id="67" idx="6"/>
          </p:cNvCxnSpPr>
          <p:nvPr/>
        </p:nvCxnSpPr>
        <p:spPr>
          <a:xfrm flipH="1" flipV="1">
            <a:off x="10884240" y="868680"/>
            <a:ext cx="581040" cy="3844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91" name="TextBox 8"/>
          <p:cNvSpPr/>
          <p:nvPr/>
        </p:nvSpPr>
        <p:spPr>
          <a:xfrm>
            <a:off x="2640600" y="146376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a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8"/>
          <p:cNvSpPr/>
          <p:nvPr/>
        </p:nvSpPr>
        <p:spPr>
          <a:xfrm>
            <a:off x="4831560" y="39924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c’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39"/>
          <p:cNvSpPr/>
          <p:nvPr/>
        </p:nvSpPr>
        <p:spPr>
          <a:xfrm>
            <a:off x="7704720" y="146232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b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5B47506-73F1-88E9-F80B-E9E3C5309D1C}"/>
              </a:ext>
            </a:extLst>
          </p:cNvPr>
          <p:cNvGrpSpPr/>
          <p:nvPr/>
        </p:nvGrpSpPr>
        <p:grpSpPr>
          <a:xfrm>
            <a:off x="25680" y="614336"/>
            <a:ext cx="12140640" cy="5629328"/>
            <a:chOff x="51360" y="1074952"/>
            <a:chExt cx="12140640" cy="5629328"/>
          </a:xfrm>
        </p:grpSpPr>
        <p:sp>
          <p:nvSpPr>
            <p:cNvPr id="131" name="Rectangle 3"/>
            <p:cNvSpPr/>
            <p:nvPr/>
          </p:nvSpPr>
          <p:spPr>
            <a:xfrm>
              <a:off x="427092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Rectangle 4"/>
            <p:cNvSpPr/>
            <p:nvPr/>
          </p:nvSpPr>
          <p:spPr>
            <a:xfrm>
              <a:off x="5040240" y="499608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Rectangle 5"/>
            <p:cNvSpPr/>
            <p:nvPr/>
          </p:nvSpPr>
          <p:spPr>
            <a:xfrm>
              <a:off x="581352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Oval 6"/>
            <p:cNvSpPr/>
            <p:nvPr/>
          </p:nvSpPr>
          <p:spPr>
            <a:xfrm>
              <a:off x="5469720" y="2782440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5" name="Straight Arrow Connector 7"/>
            <p:cNvCxnSpPr>
              <a:stCxn id="134" idx="4"/>
              <a:endCxn id="131" idx="0"/>
            </p:cNvCxnSpPr>
            <p:nvPr/>
          </p:nvCxnSpPr>
          <p:spPr>
            <a:xfrm flipH="1">
              <a:off x="4573680" y="4075560"/>
              <a:ext cx="154296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36" name="Straight Arrow Connector 13"/>
            <p:cNvCxnSpPr>
              <a:stCxn id="134" idx="4"/>
              <a:endCxn id="132" idx="0"/>
            </p:cNvCxnSpPr>
            <p:nvPr/>
          </p:nvCxnSpPr>
          <p:spPr>
            <a:xfrm flipH="1">
              <a:off x="5343000" y="4075560"/>
              <a:ext cx="773640" cy="9208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37" name="Straight Arrow Connector 14"/>
            <p:cNvCxnSpPr>
              <a:stCxn id="134" idx="4"/>
              <a:endCxn id="133" idx="0"/>
            </p:cNvCxnSpPr>
            <p:nvPr/>
          </p:nvCxnSpPr>
          <p:spPr>
            <a:xfrm>
              <a:off x="6116280" y="4075560"/>
              <a:ext cx="36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38" name="Oval 58"/>
            <p:cNvSpPr/>
            <p:nvPr/>
          </p:nvSpPr>
          <p:spPr>
            <a:xfrm>
              <a:off x="43047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O1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9" name="Straight Arrow Connector 60"/>
            <p:cNvCxnSpPr>
              <a:stCxn id="138" idx="0"/>
              <a:endCxn id="131" idx="2"/>
            </p:cNvCxnSpPr>
            <p:nvPr/>
          </p:nvCxnSpPr>
          <p:spPr>
            <a:xfrm flipH="1" flipV="1">
              <a:off x="4573680" y="5602680"/>
              <a:ext cx="72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40" name="Oval 65"/>
            <p:cNvSpPr/>
            <p:nvPr/>
          </p:nvSpPr>
          <p:spPr>
            <a:xfrm>
              <a:off x="58473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1" name="Straight Arrow Connector 66"/>
            <p:cNvCxnSpPr>
              <a:stCxn id="140" idx="0"/>
              <a:endCxn id="133" idx="2"/>
            </p:cNvCxnSpPr>
            <p:nvPr/>
          </p:nvCxnSpPr>
          <p:spPr>
            <a:xfrm flipH="1" flipV="1">
              <a:off x="6116280" y="5596560"/>
              <a:ext cx="72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42" name="Oval 67"/>
            <p:cNvSpPr/>
            <p:nvPr/>
          </p:nvSpPr>
          <p:spPr>
            <a:xfrm>
              <a:off x="506940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3" name="Straight Arrow Connector 68"/>
            <p:cNvCxnSpPr>
              <a:stCxn id="142" idx="0"/>
              <a:endCxn id="132" idx="2"/>
            </p:cNvCxnSpPr>
            <p:nvPr/>
          </p:nvCxnSpPr>
          <p:spPr>
            <a:xfrm flipV="1">
              <a:off x="5338680" y="5601600"/>
              <a:ext cx="4680" cy="2422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44" name="Rectangle 40"/>
            <p:cNvSpPr/>
            <p:nvPr/>
          </p:nvSpPr>
          <p:spPr>
            <a:xfrm>
              <a:off x="659040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O4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Rectangle 41"/>
            <p:cNvSpPr/>
            <p:nvPr/>
          </p:nvSpPr>
          <p:spPr>
            <a:xfrm>
              <a:off x="735612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O5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Oval 42"/>
            <p:cNvSpPr/>
            <p:nvPr/>
          </p:nvSpPr>
          <p:spPr>
            <a:xfrm>
              <a:off x="73881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O5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7" name="Straight Arrow Connector 43"/>
            <p:cNvCxnSpPr>
              <a:stCxn id="146" idx="0"/>
              <a:endCxn id="145" idx="2"/>
            </p:cNvCxnSpPr>
            <p:nvPr/>
          </p:nvCxnSpPr>
          <p:spPr>
            <a:xfrm flipV="1">
              <a:off x="7657440" y="5602680"/>
              <a:ext cx="180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48" name="Oval 44"/>
            <p:cNvSpPr/>
            <p:nvPr/>
          </p:nvSpPr>
          <p:spPr>
            <a:xfrm>
              <a:off x="66249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9" name="Straight Arrow Connector 45"/>
            <p:cNvCxnSpPr>
              <a:stCxn id="148" idx="0"/>
              <a:endCxn id="144" idx="2"/>
            </p:cNvCxnSpPr>
            <p:nvPr/>
          </p:nvCxnSpPr>
          <p:spPr>
            <a:xfrm flipH="1" flipV="1">
              <a:off x="6893160" y="5596560"/>
              <a:ext cx="144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50" name="Straight Arrow Connector 46"/>
            <p:cNvCxnSpPr>
              <a:stCxn id="134" idx="4"/>
              <a:endCxn id="144" idx="0"/>
            </p:cNvCxnSpPr>
            <p:nvPr/>
          </p:nvCxnSpPr>
          <p:spPr>
            <a:xfrm>
              <a:off x="6116280" y="4075560"/>
              <a:ext cx="77724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51" name="Straight Arrow Connector 47"/>
            <p:cNvCxnSpPr>
              <a:stCxn id="134" idx="4"/>
              <a:endCxn id="145" idx="0"/>
            </p:cNvCxnSpPr>
            <p:nvPr/>
          </p:nvCxnSpPr>
          <p:spPr>
            <a:xfrm>
              <a:off x="6116280" y="4075560"/>
              <a:ext cx="154296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52" name="Rectangle 83"/>
            <p:cNvSpPr/>
            <p:nvPr/>
          </p:nvSpPr>
          <p:spPr>
            <a:xfrm>
              <a:off x="5136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Rectangle 84"/>
            <p:cNvSpPr/>
            <p:nvPr/>
          </p:nvSpPr>
          <p:spPr>
            <a:xfrm>
              <a:off x="821040" y="499608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Rectangle 87"/>
            <p:cNvSpPr/>
            <p:nvPr/>
          </p:nvSpPr>
          <p:spPr>
            <a:xfrm>
              <a:off x="159396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Oval 88"/>
            <p:cNvSpPr/>
            <p:nvPr/>
          </p:nvSpPr>
          <p:spPr>
            <a:xfrm>
              <a:off x="1250520" y="2782440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6" name="Straight Arrow Connector 89"/>
            <p:cNvCxnSpPr>
              <a:stCxn id="155" idx="4"/>
              <a:endCxn id="152" idx="0"/>
            </p:cNvCxnSpPr>
            <p:nvPr/>
          </p:nvCxnSpPr>
          <p:spPr>
            <a:xfrm flipH="1">
              <a:off x="354120" y="4075560"/>
              <a:ext cx="154332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57" name="Straight Arrow Connector 90"/>
            <p:cNvCxnSpPr>
              <a:stCxn id="155" idx="4"/>
              <a:endCxn id="153" idx="0"/>
            </p:cNvCxnSpPr>
            <p:nvPr/>
          </p:nvCxnSpPr>
          <p:spPr>
            <a:xfrm flipH="1">
              <a:off x="1123800" y="4075560"/>
              <a:ext cx="773640" cy="9208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58" name="Straight Arrow Connector 93"/>
            <p:cNvCxnSpPr>
              <a:stCxn id="155" idx="4"/>
              <a:endCxn id="154" idx="0"/>
            </p:cNvCxnSpPr>
            <p:nvPr/>
          </p:nvCxnSpPr>
          <p:spPr>
            <a:xfrm flipH="1">
              <a:off x="1896720" y="4075560"/>
              <a:ext cx="72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59" name="Oval 94"/>
            <p:cNvSpPr/>
            <p:nvPr/>
          </p:nvSpPr>
          <p:spPr>
            <a:xfrm>
              <a:off x="8520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0" name="Straight Arrow Connector 95"/>
            <p:cNvCxnSpPr>
              <a:stCxn id="159" idx="0"/>
              <a:endCxn id="152" idx="2"/>
            </p:cNvCxnSpPr>
            <p:nvPr/>
          </p:nvCxnSpPr>
          <p:spPr>
            <a:xfrm flipH="1" flipV="1">
              <a:off x="354120" y="5602680"/>
              <a:ext cx="72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61" name="Oval 96"/>
            <p:cNvSpPr/>
            <p:nvPr/>
          </p:nvSpPr>
          <p:spPr>
            <a:xfrm>
              <a:off x="162780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2" name="Straight Arrow Connector 97"/>
            <p:cNvCxnSpPr>
              <a:stCxn id="161" idx="0"/>
              <a:endCxn id="154" idx="2"/>
            </p:cNvCxnSpPr>
            <p:nvPr/>
          </p:nvCxnSpPr>
          <p:spPr>
            <a:xfrm flipH="1" flipV="1">
              <a:off x="1896720" y="5596560"/>
              <a:ext cx="72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63" name="Oval 98"/>
            <p:cNvSpPr/>
            <p:nvPr/>
          </p:nvSpPr>
          <p:spPr>
            <a:xfrm>
              <a:off x="84984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4" name="Straight Arrow Connector 99"/>
            <p:cNvCxnSpPr>
              <a:stCxn id="163" idx="0"/>
              <a:endCxn id="153" idx="2"/>
            </p:cNvCxnSpPr>
            <p:nvPr/>
          </p:nvCxnSpPr>
          <p:spPr>
            <a:xfrm flipV="1">
              <a:off x="1119120" y="5601600"/>
              <a:ext cx="5040" cy="2422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65" name="Rectangle 100"/>
            <p:cNvSpPr/>
            <p:nvPr/>
          </p:nvSpPr>
          <p:spPr>
            <a:xfrm>
              <a:off x="237084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Rectangle 101"/>
            <p:cNvSpPr/>
            <p:nvPr/>
          </p:nvSpPr>
          <p:spPr>
            <a:xfrm>
              <a:off x="313692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E5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Oval 102"/>
            <p:cNvSpPr/>
            <p:nvPr/>
          </p:nvSpPr>
          <p:spPr>
            <a:xfrm>
              <a:off x="316860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E5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8" name="Straight Arrow Connector 103"/>
            <p:cNvCxnSpPr>
              <a:stCxn id="167" idx="0"/>
              <a:endCxn id="166" idx="2"/>
            </p:cNvCxnSpPr>
            <p:nvPr/>
          </p:nvCxnSpPr>
          <p:spPr>
            <a:xfrm flipV="1">
              <a:off x="3437880" y="5602680"/>
              <a:ext cx="216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69" name="Oval 104"/>
            <p:cNvSpPr/>
            <p:nvPr/>
          </p:nvSpPr>
          <p:spPr>
            <a:xfrm>
              <a:off x="24057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0" name="Straight Arrow Connector 105"/>
            <p:cNvCxnSpPr>
              <a:stCxn id="169" idx="0"/>
              <a:endCxn id="165" idx="2"/>
            </p:cNvCxnSpPr>
            <p:nvPr/>
          </p:nvCxnSpPr>
          <p:spPr>
            <a:xfrm flipH="1" flipV="1">
              <a:off x="2673600" y="5596560"/>
              <a:ext cx="180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71" name="Straight Arrow Connector 106"/>
            <p:cNvCxnSpPr>
              <a:stCxn id="155" idx="4"/>
              <a:endCxn id="165" idx="0"/>
            </p:cNvCxnSpPr>
            <p:nvPr/>
          </p:nvCxnSpPr>
          <p:spPr>
            <a:xfrm>
              <a:off x="1897080" y="4075560"/>
              <a:ext cx="77688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72" name="Straight Arrow Connector 107"/>
            <p:cNvCxnSpPr>
              <a:stCxn id="155" idx="4"/>
              <a:endCxn id="166" idx="0"/>
            </p:cNvCxnSpPr>
            <p:nvPr/>
          </p:nvCxnSpPr>
          <p:spPr>
            <a:xfrm>
              <a:off x="1897080" y="4075560"/>
              <a:ext cx="154296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73" name="Rectangle 109"/>
            <p:cNvSpPr/>
            <p:nvPr/>
          </p:nvSpPr>
          <p:spPr>
            <a:xfrm>
              <a:off x="850128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Rectangle 110"/>
            <p:cNvSpPr/>
            <p:nvPr/>
          </p:nvSpPr>
          <p:spPr>
            <a:xfrm>
              <a:off x="9270600" y="499608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Rectangle 111"/>
            <p:cNvSpPr/>
            <p:nvPr/>
          </p:nvSpPr>
          <p:spPr>
            <a:xfrm>
              <a:off x="1004388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Oval 112"/>
            <p:cNvSpPr/>
            <p:nvPr/>
          </p:nvSpPr>
          <p:spPr>
            <a:xfrm>
              <a:off x="9700080" y="2782440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Neuroticism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7" name="Straight Arrow Connector 113"/>
            <p:cNvCxnSpPr>
              <a:stCxn id="176" idx="4"/>
              <a:endCxn id="173" idx="0"/>
            </p:cNvCxnSpPr>
            <p:nvPr/>
          </p:nvCxnSpPr>
          <p:spPr>
            <a:xfrm flipH="1">
              <a:off x="8804040" y="4075560"/>
              <a:ext cx="154296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78" name="Straight Arrow Connector 114"/>
            <p:cNvCxnSpPr>
              <a:stCxn id="176" idx="4"/>
              <a:endCxn id="174" idx="0"/>
            </p:cNvCxnSpPr>
            <p:nvPr/>
          </p:nvCxnSpPr>
          <p:spPr>
            <a:xfrm flipH="1">
              <a:off x="9573360" y="4075560"/>
              <a:ext cx="773640" cy="9208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79" name="Straight Arrow Connector 115"/>
            <p:cNvCxnSpPr>
              <a:stCxn id="176" idx="4"/>
              <a:endCxn id="175" idx="0"/>
            </p:cNvCxnSpPr>
            <p:nvPr/>
          </p:nvCxnSpPr>
          <p:spPr>
            <a:xfrm>
              <a:off x="10346640" y="4075560"/>
              <a:ext cx="36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80" name="Oval 116"/>
            <p:cNvSpPr/>
            <p:nvPr/>
          </p:nvSpPr>
          <p:spPr>
            <a:xfrm>
              <a:off x="85347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N1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1" name="Straight Arrow Connector 117"/>
            <p:cNvCxnSpPr>
              <a:stCxn id="180" idx="0"/>
              <a:endCxn id="173" idx="2"/>
            </p:cNvCxnSpPr>
            <p:nvPr/>
          </p:nvCxnSpPr>
          <p:spPr>
            <a:xfrm flipV="1">
              <a:off x="8804040" y="5602680"/>
              <a:ext cx="36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82" name="Oval 118"/>
            <p:cNvSpPr/>
            <p:nvPr/>
          </p:nvSpPr>
          <p:spPr>
            <a:xfrm>
              <a:off x="100773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N3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3" name="Straight Arrow Connector 119"/>
            <p:cNvCxnSpPr>
              <a:stCxn id="182" idx="0"/>
              <a:endCxn id="175" idx="2"/>
            </p:cNvCxnSpPr>
            <p:nvPr/>
          </p:nvCxnSpPr>
          <p:spPr>
            <a:xfrm flipV="1">
              <a:off x="10346640" y="5596560"/>
              <a:ext cx="36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84" name="Oval 120"/>
            <p:cNvSpPr/>
            <p:nvPr/>
          </p:nvSpPr>
          <p:spPr>
            <a:xfrm>
              <a:off x="92997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N2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5" name="Straight Arrow Connector 121"/>
            <p:cNvCxnSpPr>
              <a:stCxn id="184" idx="0"/>
              <a:endCxn id="174" idx="2"/>
            </p:cNvCxnSpPr>
            <p:nvPr/>
          </p:nvCxnSpPr>
          <p:spPr>
            <a:xfrm flipV="1">
              <a:off x="9569040" y="5601600"/>
              <a:ext cx="4680" cy="2422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86" name="Rectangle 122"/>
            <p:cNvSpPr/>
            <p:nvPr/>
          </p:nvSpPr>
          <p:spPr>
            <a:xfrm>
              <a:off x="10820400" y="499104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N4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Rectangle 123"/>
            <p:cNvSpPr/>
            <p:nvPr/>
          </p:nvSpPr>
          <p:spPr>
            <a:xfrm>
              <a:off x="11586480" y="4997160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N5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Oval 124"/>
            <p:cNvSpPr/>
            <p:nvPr/>
          </p:nvSpPr>
          <p:spPr>
            <a:xfrm>
              <a:off x="1161816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N5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9" name="Straight Arrow Connector 125"/>
            <p:cNvCxnSpPr>
              <a:stCxn id="188" idx="0"/>
              <a:endCxn id="187" idx="2"/>
            </p:cNvCxnSpPr>
            <p:nvPr/>
          </p:nvCxnSpPr>
          <p:spPr>
            <a:xfrm flipV="1">
              <a:off x="11887440" y="5602680"/>
              <a:ext cx="2160" cy="241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90" name="Oval 126"/>
            <p:cNvSpPr/>
            <p:nvPr/>
          </p:nvSpPr>
          <p:spPr>
            <a:xfrm>
              <a:off x="10855320" y="584352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N4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1" name="Straight Arrow Connector 127"/>
            <p:cNvCxnSpPr>
              <a:stCxn id="190" idx="0"/>
              <a:endCxn id="186" idx="2"/>
            </p:cNvCxnSpPr>
            <p:nvPr/>
          </p:nvCxnSpPr>
          <p:spPr>
            <a:xfrm flipH="1" flipV="1">
              <a:off x="11123160" y="5596560"/>
              <a:ext cx="1800" cy="247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92" name="Straight Arrow Connector 128"/>
            <p:cNvCxnSpPr>
              <a:stCxn id="176" idx="4"/>
              <a:endCxn id="186" idx="0"/>
            </p:cNvCxnSpPr>
            <p:nvPr/>
          </p:nvCxnSpPr>
          <p:spPr>
            <a:xfrm>
              <a:off x="10346640" y="4075560"/>
              <a:ext cx="776880" cy="91584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93" name="Straight Arrow Connector 129"/>
            <p:cNvCxnSpPr>
              <a:stCxn id="176" idx="4"/>
              <a:endCxn id="187" idx="0"/>
            </p:cNvCxnSpPr>
            <p:nvPr/>
          </p:nvCxnSpPr>
          <p:spPr>
            <a:xfrm>
              <a:off x="10346640" y="4075560"/>
              <a:ext cx="1542960" cy="92196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96" name="Arc 136"/>
            <p:cNvSpPr/>
            <p:nvPr/>
          </p:nvSpPr>
          <p:spPr>
            <a:xfrm>
              <a:off x="1903262" y="1074952"/>
              <a:ext cx="8448840" cy="3718470"/>
            </a:xfrm>
            <a:prstGeom prst="arc">
              <a:avLst>
                <a:gd name="adj1" fmla="val 10942885"/>
                <a:gd name="adj2" fmla="val 21461769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" name="Arc 136">
              <a:extLst>
                <a:ext uri="{FF2B5EF4-FFF2-40B4-BE49-F238E27FC236}">
                  <a16:creationId xmlns:a16="http://schemas.microsoft.com/office/drawing/2014/main" id="{99670B1B-D258-475B-DB5A-2CBC2FED42F0}"/>
                </a:ext>
              </a:extLst>
            </p:cNvPr>
            <p:cNvSpPr/>
            <p:nvPr/>
          </p:nvSpPr>
          <p:spPr>
            <a:xfrm>
              <a:off x="2127627" y="2259863"/>
              <a:ext cx="3826558" cy="1789634"/>
            </a:xfrm>
            <a:prstGeom prst="arc">
              <a:avLst>
                <a:gd name="adj1" fmla="val 11354381"/>
                <a:gd name="adj2" fmla="val 20991596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" name="Arc 136">
              <a:extLst>
                <a:ext uri="{FF2B5EF4-FFF2-40B4-BE49-F238E27FC236}">
                  <a16:creationId xmlns:a16="http://schemas.microsoft.com/office/drawing/2014/main" id="{F57A5389-FA90-6000-6866-C9C2AE75E24C}"/>
                </a:ext>
              </a:extLst>
            </p:cNvPr>
            <p:cNvSpPr/>
            <p:nvPr/>
          </p:nvSpPr>
          <p:spPr>
            <a:xfrm>
              <a:off x="6356142" y="2259863"/>
              <a:ext cx="3826558" cy="1789634"/>
            </a:xfrm>
            <a:prstGeom prst="arc">
              <a:avLst>
                <a:gd name="adj1" fmla="val 11354381"/>
                <a:gd name="adj2" fmla="val 20991596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" name="Arc 136">
              <a:extLst>
                <a:ext uri="{FF2B5EF4-FFF2-40B4-BE49-F238E27FC236}">
                  <a16:creationId xmlns:a16="http://schemas.microsoft.com/office/drawing/2014/main" id="{D7A261D4-0B6A-1C74-C1D9-0173AC3BC475}"/>
                </a:ext>
              </a:extLst>
            </p:cNvPr>
            <p:cNvSpPr/>
            <p:nvPr/>
          </p:nvSpPr>
          <p:spPr>
            <a:xfrm rot="5400000">
              <a:off x="763644" y="3154680"/>
              <a:ext cx="540000" cy="54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" name="Arc 136">
              <a:extLst>
                <a:ext uri="{FF2B5EF4-FFF2-40B4-BE49-F238E27FC236}">
                  <a16:creationId xmlns:a16="http://schemas.microsoft.com/office/drawing/2014/main" id="{C23253CB-D05F-9202-951F-5F8515B8C903}"/>
                </a:ext>
              </a:extLst>
            </p:cNvPr>
            <p:cNvSpPr/>
            <p:nvPr/>
          </p:nvSpPr>
          <p:spPr>
            <a:xfrm>
              <a:off x="943644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" name="Arc 136">
              <a:extLst>
                <a:ext uri="{FF2B5EF4-FFF2-40B4-BE49-F238E27FC236}">
                  <a16:creationId xmlns:a16="http://schemas.microsoft.com/office/drawing/2014/main" id="{8E2BDD9D-B903-CAFB-CF95-E21C5ED5AE5F}"/>
                </a:ext>
              </a:extLst>
            </p:cNvPr>
            <p:cNvSpPr/>
            <p:nvPr/>
          </p:nvSpPr>
          <p:spPr>
            <a:xfrm>
              <a:off x="1723262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" name="Arc 136">
              <a:extLst>
                <a:ext uri="{FF2B5EF4-FFF2-40B4-BE49-F238E27FC236}">
                  <a16:creationId xmlns:a16="http://schemas.microsoft.com/office/drawing/2014/main" id="{0090ED19-2D20-2A7D-1DA3-36A13314F477}"/>
                </a:ext>
              </a:extLst>
            </p:cNvPr>
            <p:cNvSpPr/>
            <p:nvPr/>
          </p:nvSpPr>
          <p:spPr>
            <a:xfrm>
              <a:off x="3257880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" name="Arc 136">
              <a:extLst>
                <a:ext uri="{FF2B5EF4-FFF2-40B4-BE49-F238E27FC236}">
                  <a16:creationId xmlns:a16="http://schemas.microsoft.com/office/drawing/2014/main" id="{F238627C-0256-6409-98F8-42B17E0CD9DD}"/>
                </a:ext>
              </a:extLst>
            </p:cNvPr>
            <p:cNvSpPr/>
            <p:nvPr/>
          </p:nvSpPr>
          <p:spPr>
            <a:xfrm>
              <a:off x="2495040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" name="Arc 136">
              <a:extLst>
                <a:ext uri="{FF2B5EF4-FFF2-40B4-BE49-F238E27FC236}">
                  <a16:creationId xmlns:a16="http://schemas.microsoft.com/office/drawing/2014/main" id="{71F5D6C5-B1A0-14E4-7A9B-ED6C7D803620}"/>
                </a:ext>
              </a:extLst>
            </p:cNvPr>
            <p:cNvSpPr/>
            <p:nvPr/>
          </p:nvSpPr>
          <p:spPr>
            <a:xfrm>
              <a:off x="4400555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" name="Arc 136">
              <a:extLst>
                <a:ext uri="{FF2B5EF4-FFF2-40B4-BE49-F238E27FC236}">
                  <a16:creationId xmlns:a16="http://schemas.microsoft.com/office/drawing/2014/main" id="{51E84D11-5E6E-459D-7916-EEC48019A307}"/>
                </a:ext>
              </a:extLst>
            </p:cNvPr>
            <p:cNvSpPr/>
            <p:nvPr/>
          </p:nvSpPr>
          <p:spPr>
            <a:xfrm>
              <a:off x="5164389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Arc 136">
              <a:extLst>
                <a:ext uri="{FF2B5EF4-FFF2-40B4-BE49-F238E27FC236}">
                  <a16:creationId xmlns:a16="http://schemas.microsoft.com/office/drawing/2014/main" id="{3430AFA1-9D2C-BC83-339E-9BD55D2B582C}"/>
                </a:ext>
              </a:extLst>
            </p:cNvPr>
            <p:cNvSpPr/>
            <p:nvPr/>
          </p:nvSpPr>
          <p:spPr>
            <a:xfrm>
              <a:off x="5947682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" name="Arc 136">
              <a:extLst>
                <a:ext uri="{FF2B5EF4-FFF2-40B4-BE49-F238E27FC236}">
                  <a16:creationId xmlns:a16="http://schemas.microsoft.com/office/drawing/2014/main" id="{77AD2AFD-AE11-8309-B900-4E091B0A6A49}"/>
                </a:ext>
              </a:extLst>
            </p:cNvPr>
            <p:cNvSpPr/>
            <p:nvPr/>
          </p:nvSpPr>
          <p:spPr>
            <a:xfrm>
              <a:off x="7477440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" name="Arc 136">
              <a:extLst>
                <a:ext uri="{FF2B5EF4-FFF2-40B4-BE49-F238E27FC236}">
                  <a16:creationId xmlns:a16="http://schemas.microsoft.com/office/drawing/2014/main" id="{5CA6625C-5B65-0F1F-28BB-D1756ACCCF33}"/>
                </a:ext>
              </a:extLst>
            </p:cNvPr>
            <p:cNvSpPr/>
            <p:nvPr/>
          </p:nvSpPr>
          <p:spPr>
            <a:xfrm>
              <a:off x="6709466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" name="Arc 136">
              <a:extLst>
                <a:ext uri="{FF2B5EF4-FFF2-40B4-BE49-F238E27FC236}">
                  <a16:creationId xmlns:a16="http://schemas.microsoft.com/office/drawing/2014/main" id="{D27BE494-19FC-284B-60C0-820CB9CC0DE3}"/>
                </a:ext>
              </a:extLst>
            </p:cNvPr>
            <p:cNvSpPr/>
            <p:nvPr/>
          </p:nvSpPr>
          <p:spPr>
            <a:xfrm>
              <a:off x="8626785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C0799491-0F0C-239D-5BD2-699B5AE5A2B0}"/>
                </a:ext>
              </a:extLst>
            </p:cNvPr>
            <p:cNvSpPr/>
            <p:nvPr/>
          </p:nvSpPr>
          <p:spPr>
            <a:xfrm>
              <a:off x="9398563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Arc 136">
              <a:extLst>
                <a:ext uri="{FF2B5EF4-FFF2-40B4-BE49-F238E27FC236}">
                  <a16:creationId xmlns:a16="http://schemas.microsoft.com/office/drawing/2014/main" id="{1D68937A-C88C-E69E-D090-B5A31EB4B43D}"/>
                </a:ext>
              </a:extLst>
            </p:cNvPr>
            <p:cNvSpPr/>
            <p:nvPr/>
          </p:nvSpPr>
          <p:spPr>
            <a:xfrm>
              <a:off x="10171592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" name="Arc 136">
              <a:extLst>
                <a:ext uri="{FF2B5EF4-FFF2-40B4-BE49-F238E27FC236}">
                  <a16:creationId xmlns:a16="http://schemas.microsoft.com/office/drawing/2014/main" id="{3E7680FA-44E4-898F-3D33-99CD0D58E09A}"/>
                </a:ext>
              </a:extLst>
            </p:cNvPr>
            <p:cNvSpPr/>
            <p:nvPr/>
          </p:nvSpPr>
          <p:spPr>
            <a:xfrm>
              <a:off x="11707440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" name="Arc 136">
              <a:extLst>
                <a:ext uri="{FF2B5EF4-FFF2-40B4-BE49-F238E27FC236}">
                  <a16:creationId xmlns:a16="http://schemas.microsoft.com/office/drawing/2014/main" id="{BDC9AAF0-3E9A-1343-BD0C-C063DC2F79CF}"/>
                </a:ext>
              </a:extLst>
            </p:cNvPr>
            <p:cNvSpPr/>
            <p:nvPr/>
          </p:nvSpPr>
          <p:spPr>
            <a:xfrm>
              <a:off x="10949192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" name="Arc 136">
              <a:extLst>
                <a:ext uri="{FF2B5EF4-FFF2-40B4-BE49-F238E27FC236}">
                  <a16:creationId xmlns:a16="http://schemas.microsoft.com/office/drawing/2014/main" id="{7A3BB554-FFFC-5774-CAF3-4EAA45A923B1}"/>
                </a:ext>
              </a:extLst>
            </p:cNvPr>
            <p:cNvSpPr/>
            <p:nvPr/>
          </p:nvSpPr>
          <p:spPr>
            <a:xfrm rot="5400000">
              <a:off x="4984389" y="3164231"/>
              <a:ext cx="540000" cy="54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0" name="Arc 136">
              <a:extLst>
                <a:ext uri="{FF2B5EF4-FFF2-40B4-BE49-F238E27FC236}">
                  <a16:creationId xmlns:a16="http://schemas.microsoft.com/office/drawing/2014/main" id="{A03D48B3-6A0C-8E84-0C19-206F22E8C641}"/>
                </a:ext>
              </a:extLst>
            </p:cNvPr>
            <p:cNvSpPr/>
            <p:nvPr/>
          </p:nvSpPr>
          <p:spPr>
            <a:xfrm rot="5400000">
              <a:off x="9218563" y="3164231"/>
              <a:ext cx="540000" cy="54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2" name="Arc 136">
              <a:extLst>
                <a:ext uri="{FF2B5EF4-FFF2-40B4-BE49-F238E27FC236}">
                  <a16:creationId xmlns:a16="http://schemas.microsoft.com/office/drawing/2014/main" id="{DA624E7E-33F7-9864-35B8-827B11BE4BF9}"/>
                </a:ext>
              </a:extLst>
            </p:cNvPr>
            <p:cNvSpPr/>
            <p:nvPr/>
          </p:nvSpPr>
          <p:spPr>
            <a:xfrm>
              <a:off x="178783" y="634428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46F2DE-212D-69DA-68AA-82FECB87E447}"/>
              </a:ext>
            </a:extLst>
          </p:cNvPr>
          <p:cNvSpPr txBox="1"/>
          <p:nvPr/>
        </p:nvSpPr>
        <p:spPr>
          <a:xfrm>
            <a:off x="205040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C1E5A-280C-BD8B-BD79-320264CF960B}"/>
              </a:ext>
            </a:extLst>
          </p:cNvPr>
          <p:cNvSpPr txBox="1"/>
          <p:nvPr/>
        </p:nvSpPr>
        <p:spPr>
          <a:xfrm>
            <a:off x="845418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7038-C114-5079-01AD-E4371CFB7597}"/>
              </a:ext>
            </a:extLst>
          </p:cNvPr>
          <p:cNvSpPr txBox="1"/>
          <p:nvPr/>
        </p:nvSpPr>
        <p:spPr>
          <a:xfrm>
            <a:off x="1468119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DA2CC-1C5B-A361-87FB-A2A5A4F6B98A}"/>
              </a:ext>
            </a:extLst>
          </p:cNvPr>
          <p:cNvSpPr txBox="1"/>
          <p:nvPr/>
        </p:nvSpPr>
        <p:spPr>
          <a:xfrm>
            <a:off x="2047987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4F4D9-382D-3298-D2C9-798F43355B80}"/>
              </a:ext>
            </a:extLst>
          </p:cNvPr>
          <p:cNvSpPr txBox="1"/>
          <p:nvPr/>
        </p:nvSpPr>
        <p:spPr>
          <a:xfrm>
            <a:off x="2577627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5C4240-1DD5-5A12-D777-ED2D7E75BB96}"/>
              </a:ext>
            </a:extLst>
          </p:cNvPr>
          <p:cNvSpPr txBox="1"/>
          <p:nvPr/>
        </p:nvSpPr>
        <p:spPr>
          <a:xfrm>
            <a:off x="4364573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6E8EB6-0A3F-DF44-3B4B-F8A3D2000DDD}"/>
              </a:ext>
            </a:extLst>
          </p:cNvPr>
          <p:cNvSpPr txBox="1"/>
          <p:nvPr/>
        </p:nvSpPr>
        <p:spPr>
          <a:xfrm>
            <a:off x="5004951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45E32-53B9-1EE7-037D-6DF959D5EA22}"/>
              </a:ext>
            </a:extLst>
          </p:cNvPr>
          <p:cNvSpPr txBox="1"/>
          <p:nvPr/>
        </p:nvSpPr>
        <p:spPr>
          <a:xfrm>
            <a:off x="5627652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5EB84-D342-4575-7CAA-E4ECBF97F422}"/>
              </a:ext>
            </a:extLst>
          </p:cNvPr>
          <p:cNvSpPr txBox="1"/>
          <p:nvPr/>
        </p:nvSpPr>
        <p:spPr>
          <a:xfrm>
            <a:off x="6207520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8A8B6-9683-44A5-96B5-4B5A69B807C7}"/>
              </a:ext>
            </a:extLst>
          </p:cNvPr>
          <p:cNvSpPr txBox="1"/>
          <p:nvPr/>
        </p:nvSpPr>
        <p:spPr>
          <a:xfrm>
            <a:off x="6737160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89DDE-22D9-A9D5-C9AD-4477DE69C61D}"/>
              </a:ext>
            </a:extLst>
          </p:cNvPr>
          <p:cNvSpPr txBox="1"/>
          <p:nvPr/>
        </p:nvSpPr>
        <p:spPr>
          <a:xfrm>
            <a:off x="8664045" y="408179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5FE4B-F85D-CCE0-25EB-C488E9F326A1}"/>
              </a:ext>
            </a:extLst>
          </p:cNvPr>
          <p:cNvSpPr txBox="1"/>
          <p:nvPr/>
        </p:nvSpPr>
        <p:spPr>
          <a:xfrm>
            <a:off x="9304423" y="408179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2E326-6651-59F4-CC00-367B9A75534C}"/>
              </a:ext>
            </a:extLst>
          </p:cNvPr>
          <p:cNvSpPr txBox="1"/>
          <p:nvPr/>
        </p:nvSpPr>
        <p:spPr>
          <a:xfrm>
            <a:off x="9927124" y="40701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C0D7C4-C0F9-BAE1-3CE9-2D9C9E74EA05}"/>
              </a:ext>
            </a:extLst>
          </p:cNvPr>
          <p:cNvSpPr txBox="1"/>
          <p:nvPr/>
        </p:nvSpPr>
        <p:spPr>
          <a:xfrm>
            <a:off x="10506992" y="408179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1A6F65-8778-6EA4-D171-761B6636D972}"/>
              </a:ext>
            </a:extLst>
          </p:cNvPr>
          <p:cNvSpPr txBox="1"/>
          <p:nvPr/>
        </p:nvSpPr>
        <p:spPr>
          <a:xfrm>
            <a:off x="11036632" y="40701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9E726A-72D9-DC31-1477-8D7062143EA5}"/>
              </a:ext>
            </a:extLst>
          </p:cNvPr>
          <p:cNvSpPr txBox="1"/>
          <p:nvPr/>
        </p:nvSpPr>
        <p:spPr>
          <a:xfrm>
            <a:off x="111384" y="626914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6312E9-3388-F548-9CD6-15345AF55342}"/>
              </a:ext>
            </a:extLst>
          </p:cNvPr>
          <p:cNvSpPr txBox="1"/>
          <p:nvPr/>
        </p:nvSpPr>
        <p:spPr>
          <a:xfrm>
            <a:off x="887020" y="626914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54459-913D-9B54-86AA-E74B92CA6B00}"/>
              </a:ext>
            </a:extLst>
          </p:cNvPr>
          <p:cNvSpPr txBox="1"/>
          <p:nvPr/>
        </p:nvSpPr>
        <p:spPr>
          <a:xfrm>
            <a:off x="1651752" y="626914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19BF9-E1F7-D843-1E33-C38CF777B070}"/>
              </a:ext>
            </a:extLst>
          </p:cNvPr>
          <p:cNvSpPr txBox="1"/>
          <p:nvPr/>
        </p:nvSpPr>
        <p:spPr>
          <a:xfrm>
            <a:off x="2441229" y="626283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4AE7CF-4B3D-8AD6-FD7C-6934C29300D9}"/>
              </a:ext>
            </a:extLst>
          </p:cNvPr>
          <p:cNvSpPr txBox="1"/>
          <p:nvPr/>
        </p:nvSpPr>
        <p:spPr>
          <a:xfrm>
            <a:off x="3205961" y="626283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46E48A-4710-3144-9788-BB34EDC6A48D}"/>
              </a:ext>
            </a:extLst>
          </p:cNvPr>
          <p:cNvSpPr txBox="1"/>
          <p:nvPr/>
        </p:nvSpPr>
        <p:spPr>
          <a:xfrm>
            <a:off x="4384144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03382-085D-5BA4-A1B0-5EA64559AB20}"/>
              </a:ext>
            </a:extLst>
          </p:cNvPr>
          <p:cNvSpPr txBox="1"/>
          <p:nvPr/>
        </p:nvSpPr>
        <p:spPr>
          <a:xfrm>
            <a:off x="5159780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0C74B-97D3-95BC-B2AD-FCF479A8BCFC}"/>
              </a:ext>
            </a:extLst>
          </p:cNvPr>
          <p:cNvSpPr txBox="1"/>
          <p:nvPr/>
        </p:nvSpPr>
        <p:spPr>
          <a:xfrm>
            <a:off x="5924512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32D3F-9DE6-A38A-1F76-E11FE0C18607}"/>
              </a:ext>
            </a:extLst>
          </p:cNvPr>
          <p:cNvSpPr txBox="1"/>
          <p:nvPr/>
        </p:nvSpPr>
        <p:spPr>
          <a:xfrm>
            <a:off x="6713989" y="625258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DDF810-2DA3-7716-D37E-19940D40DE9D}"/>
              </a:ext>
            </a:extLst>
          </p:cNvPr>
          <p:cNvSpPr txBox="1"/>
          <p:nvPr/>
        </p:nvSpPr>
        <p:spPr>
          <a:xfrm>
            <a:off x="7478721" y="625258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3"/>
          <p:cNvSpPr/>
          <p:nvPr/>
        </p:nvSpPr>
        <p:spPr>
          <a:xfrm>
            <a:off x="4245240" y="4536544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5014560" y="4535464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5787840" y="4530424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val 6"/>
          <p:cNvSpPr/>
          <p:nvPr/>
        </p:nvSpPr>
        <p:spPr>
          <a:xfrm>
            <a:off x="5444040" y="2321824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Openness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Straight Arrow Connector 7"/>
          <p:cNvCxnSpPr>
            <a:stCxn id="134" idx="4"/>
            <a:endCxn id="131" idx="0"/>
          </p:cNvCxnSpPr>
          <p:nvPr/>
        </p:nvCxnSpPr>
        <p:spPr>
          <a:xfrm flipH="1">
            <a:off x="4548000" y="3614944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36" name="Straight Arrow Connector 13"/>
          <p:cNvCxnSpPr>
            <a:stCxn id="134" idx="4"/>
            <a:endCxn id="132" idx="0"/>
          </p:cNvCxnSpPr>
          <p:nvPr/>
        </p:nvCxnSpPr>
        <p:spPr>
          <a:xfrm flipH="1">
            <a:off x="5317320" y="3614944"/>
            <a:ext cx="773640" cy="9208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37" name="Straight Arrow Connector 14"/>
          <p:cNvCxnSpPr>
            <a:stCxn id="134" idx="4"/>
            <a:endCxn id="133" idx="0"/>
          </p:cNvCxnSpPr>
          <p:nvPr/>
        </p:nvCxnSpPr>
        <p:spPr>
          <a:xfrm>
            <a:off x="6090600" y="3614944"/>
            <a:ext cx="36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38" name="Oval 58"/>
          <p:cNvSpPr/>
          <p:nvPr/>
        </p:nvSpPr>
        <p:spPr>
          <a:xfrm>
            <a:off x="4279080" y="5382904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Straight Arrow Connector 60"/>
          <p:cNvCxnSpPr>
            <a:stCxn id="138" idx="0"/>
            <a:endCxn id="131" idx="2"/>
          </p:cNvCxnSpPr>
          <p:nvPr/>
        </p:nvCxnSpPr>
        <p:spPr>
          <a:xfrm flipH="1" flipV="1">
            <a:off x="4548000" y="5142064"/>
            <a:ext cx="72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0" name="Oval 65"/>
          <p:cNvSpPr/>
          <p:nvPr/>
        </p:nvSpPr>
        <p:spPr>
          <a:xfrm>
            <a:off x="5821680" y="5382904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Straight Arrow Connector 66"/>
          <p:cNvCxnSpPr>
            <a:stCxn id="140" idx="0"/>
            <a:endCxn id="133" idx="2"/>
          </p:cNvCxnSpPr>
          <p:nvPr/>
        </p:nvCxnSpPr>
        <p:spPr>
          <a:xfrm flipH="1" flipV="1">
            <a:off x="6090600" y="5135944"/>
            <a:ext cx="72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2" name="Oval 67"/>
          <p:cNvSpPr/>
          <p:nvPr/>
        </p:nvSpPr>
        <p:spPr>
          <a:xfrm>
            <a:off x="5043720" y="5382904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3" name="Straight Arrow Connector 68"/>
          <p:cNvCxnSpPr>
            <a:stCxn id="142" idx="0"/>
            <a:endCxn id="132" idx="2"/>
          </p:cNvCxnSpPr>
          <p:nvPr/>
        </p:nvCxnSpPr>
        <p:spPr>
          <a:xfrm flipV="1">
            <a:off x="5313000" y="5140984"/>
            <a:ext cx="4680" cy="2422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4" name="Rectangle 40"/>
          <p:cNvSpPr/>
          <p:nvPr/>
        </p:nvSpPr>
        <p:spPr>
          <a:xfrm>
            <a:off x="6564720" y="4530424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41"/>
          <p:cNvSpPr/>
          <p:nvPr/>
        </p:nvSpPr>
        <p:spPr>
          <a:xfrm>
            <a:off x="7330440" y="4536544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O5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val 42"/>
          <p:cNvSpPr/>
          <p:nvPr/>
        </p:nvSpPr>
        <p:spPr>
          <a:xfrm>
            <a:off x="7362480" y="5382904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O5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Straight Arrow Connector 43"/>
          <p:cNvCxnSpPr>
            <a:stCxn id="146" idx="0"/>
            <a:endCxn id="145" idx="2"/>
          </p:cNvCxnSpPr>
          <p:nvPr/>
        </p:nvCxnSpPr>
        <p:spPr>
          <a:xfrm flipV="1">
            <a:off x="7631760" y="5142064"/>
            <a:ext cx="180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Oval 44"/>
          <p:cNvSpPr/>
          <p:nvPr/>
        </p:nvSpPr>
        <p:spPr>
          <a:xfrm>
            <a:off x="6599280" y="5382904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45"/>
          <p:cNvCxnSpPr>
            <a:stCxn id="148" idx="0"/>
            <a:endCxn id="144" idx="2"/>
          </p:cNvCxnSpPr>
          <p:nvPr/>
        </p:nvCxnSpPr>
        <p:spPr>
          <a:xfrm flipH="1" flipV="1">
            <a:off x="6867480" y="5135944"/>
            <a:ext cx="144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0" name="Straight Arrow Connector 46"/>
          <p:cNvCxnSpPr>
            <a:stCxn id="134" idx="4"/>
            <a:endCxn id="144" idx="0"/>
          </p:cNvCxnSpPr>
          <p:nvPr/>
        </p:nvCxnSpPr>
        <p:spPr>
          <a:xfrm>
            <a:off x="6090600" y="3614944"/>
            <a:ext cx="77724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1" name="Straight Arrow Connector 47"/>
          <p:cNvCxnSpPr>
            <a:stCxn id="134" idx="4"/>
            <a:endCxn id="145" idx="0"/>
          </p:cNvCxnSpPr>
          <p:nvPr/>
        </p:nvCxnSpPr>
        <p:spPr>
          <a:xfrm>
            <a:off x="6090600" y="3614944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6" name="Straight Arrow Connector 89"/>
          <p:cNvCxnSpPr>
            <a:stCxn id="155" idx="4"/>
            <a:endCxn id="152" idx="0"/>
          </p:cNvCxnSpPr>
          <p:nvPr/>
        </p:nvCxnSpPr>
        <p:spPr>
          <a:xfrm flipH="1">
            <a:off x="792473" y="3668195"/>
            <a:ext cx="1180457" cy="835648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7" name="Straight Arrow Connector 90"/>
          <p:cNvCxnSpPr>
            <a:stCxn id="155" idx="4"/>
            <a:endCxn id="153" idx="0"/>
          </p:cNvCxnSpPr>
          <p:nvPr/>
        </p:nvCxnSpPr>
        <p:spPr>
          <a:xfrm flipH="1">
            <a:off x="1569353" y="3668195"/>
            <a:ext cx="403577" cy="835648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8" name="Straight Arrow Connector 93"/>
          <p:cNvCxnSpPr>
            <a:stCxn id="155" idx="4"/>
            <a:endCxn id="154" idx="0"/>
          </p:cNvCxnSpPr>
          <p:nvPr/>
        </p:nvCxnSpPr>
        <p:spPr>
          <a:xfrm>
            <a:off x="1972930" y="3668195"/>
            <a:ext cx="369343" cy="830608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59" name="Oval 94"/>
          <p:cNvSpPr/>
          <p:nvPr/>
        </p:nvSpPr>
        <p:spPr>
          <a:xfrm>
            <a:off x="525893" y="5432507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Straight Arrow Connector 95"/>
          <p:cNvCxnSpPr>
            <a:stCxn id="159" idx="0"/>
            <a:endCxn id="152" idx="2"/>
          </p:cNvCxnSpPr>
          <p:nvPr/>
        </p:nvCxnSpPr>
        <p:spPr>
          <a:xfrm flipH="1" flipV="1">
            <a:off x="792473" y="5109363"/>
            <a:ext cx="2700" cy="323144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1" name="Oval 96"/>
          <p:cNvSpPr/>
          <p:nvPr/>
        </p:nvSpPr>
        <p:spPr>
          <a:xfrm>
            <a:off x="2074926" y="5431563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Arrow Connector 97"/>
          <p:cNvCxnSpPr>
            <a:stCxn id="161" idx="0"/>
            <a:endCxn id="154" idx="2"/>
          </p:cNvCxnSpPr>
          <p:nvPr/>
        </p:nvCxnSpPr>
        <p:spPr>
          <a:xfrm flipH="1" flipV="1">
            <a:off x="2342273" y="5104323"/>
            <a:ext cx="1933" cy="3272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3" name="Oval 98"/>
          <p:cNvSpPr/>
          <p:nvPr/>
        </p:nvSpPr>
        <p:spPr>
          <a:xfrm>
            <a:off x="1307093" y="5431563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99"/>
          <p:cNvCxnSpPr>
            <a:stCxn id="163" idx="0"/>
            <a:endCxn id="153" idx="2"/>
          </p:cNvCxnSpPr>
          <p:nvPr/>
        </p:nvCxnSpPr>
        <p:spPr>
          <a:xfrm flipH="1" flipV="1">
            <a:off x="1569353" y="5109363"/>
            <a:ext cx="7020" cy="322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55" name="Oval 88"/>
          <p:cNvSpPr/>
          <p:nvPr/>
        </p:nvSpPr>
        <p:spPr>
          <a:xfrm>
            <a:off x="1326370" y="2375075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64B4B-ECAE-C572-6F99-4AE0B6AAF29C}"/>
              </a:ext>
            </a:extLst>
          </p:cNvPr>
          <p:cNvGrpSpPr/>
          <p:nvPr/>
        </p:nvGrpSpPr>
        <p:grpSpPr>
          <a:xfrm>
            <a:off x="489713" y="4495383"/>
            <a:ext cx="2931480" cy="613980"/>
            <a:chOff x="18480" y="4527004"/>
            <a:chExt cx="2931480" cy="613980"/>
          </a:xfrm>
        </p:grpSpPr>
        <p:sp>
          <p:nvSpPr>
            <p:cNvPr id="152" name="Rectangle 83"/>
            <p:cNvSpPr/>
            <p:nvPr/>
          </p:nvSpPr>
          <p:spPr>
            <a:xfrm>
              <a:off x="18480" y="4535464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Rectangle 84"/>
            <p:cNvSpPr/>
            <p:nvPr/>
          </p:nvSpPr>
          <p:spPr>
            <a:xfrm>
              <a:off x="795360" y="4535464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Rectangle 87"/>
            <p:cNvSpPr/>
            <p:nvPr/>
          </p:nvSpPr>
          <p:spPr>
            <a:xfrm>
              <a:off x="1568280" y="4530424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Rectangle 100"/>
            <p:cNvSpPr/>
            <p:nvPr/>
          </p:nvSpPr>
          <p:spPr>
            <a:xfrm>
              <a:off x="2344440" y="4527004"/>
              <a:ext cx="605520" cy="60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9" name="Oval 104"/>
          <p:cNvSpPr/>
          <p:nvPr/>
        </p:nvSpPr>
        <p:spPr>
          <a:xfrm>
            <a:off x="2847846" y="5431563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05"/>
          <p:cNvCxnSpPr>
            <a:stCxn id="169" idx="0"/>
            <a:endCxn id="165" idx="2"/>
          </p:cNvCxnSpPr>
          <p:nvPr/>
        </p:nvCxnSpPr>
        <p:spPr>
          <a:xfrm flipV="1">
            <a:off x="3117126" y="5100903"/>
            <a:ext cx="1307" cy="3306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71" name="Straight Arrow Connector 106"/>
          <p:cNvCxnSpPr>
            <a:stCxn id="155" idx="4"/>
            <a:endCxn id="165" idx="0"/>
          </p:cNvCxnSpPr>
          <p:nvPr/>
        </p:nvCxnSpPr>
        <p:spPr>
          <a:xfrm>
            <a:off x="1972930" y="3668195"/>
            <a:ext cx="1145503" cy="827188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" name="Arc 136">
            <a:extLst>
              <a:ext uri="{FF2B5EF4-FFF2-40B4-BE49-F238E27FC236}">
                <a16:creationId xmlns:a16="http://schemas.microsoft.com/office/drawing/2014/main" id="{99670B1B-D258-475B-DB5A-2CBC2FED42F0}"/>
              </a:ext>
            </a:extLst>
          </p:cNvPr>
          <p:cNvSpPr/>
          <p:nvPr/>
        </p:nvSpPr>
        <p:spPr>
          <a:xfrm>
            <a:off x="2101947" y="1799247"/>
            <a:ext cx="3826558" cy="1789634"/>
          </a:xfrm>
          <a:prstGeom prst="arc">
            <a:avLst>
              <a:gd name="adj1" fmla="val 11354381"/>
              <a:gd name="adj2" fmla="val 20991596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Arc 136">
            <a:extLst>
              <a:ext uri="{FF2B5EF4-FFF2-40B4-BE49-F238E27FC236}">
                <a16:creationId xmlns:a16="http://schemas.microsoft.com/office/drawing/2014/main" id="{D7A261D4-0B6A-1C74-C1D9-0173AC3BC475}"/>
              </a:ext>
            </a:extLst>
          </p:cNvPr>
          <p:cNvSpPr/>
          <p:nvPr/>
        </p:nvSpPr>
        <p:spPr>
          <a:xfrm rot="5400000">
            <a:off x="831781" y="2751635"/>
            <a:ext cx="540000" cy="54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Arc 136">
            <a:extLst>
              <a:ext uri="{FF2B5EF4-FFF2-40B4-BE49-F238E27FC236}">
                <a16:creationId xmlns:a16="http://schemas.microsoft.com/office/drawing/2014/main" id="{C23253CB-D05F-9202-951F-5F8515B8C903}"/>
              </a:ext>
            </a:extLst>
          </p:cNvPr>
          <p:cNvSpPr/>
          <p:nvPr/>
        </p:nvSpPr>
        <p:spPr>
          <a:xfrm>
            <a:off x="1391198" y="5932323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Arc 136">
            <a:extLst>
              <a:ext uri="{FF2B5EF4-FFF2-40B4-BE49-F238E27FC236}">
                <a16:creationId xmlns:a16="http://schemas.microsoft.com/office/drawing/2014/main" id="{8E2BDD9D-B903-CAFB-CF95-E21C5ED5AE5F}"/>
              </a:ext>
            </a:extLst>
          </p:cNvPr>
          <p:cNvSpPr/>
          <p:nvPr/>
        </p:nvSpPr>
        <p:spPr>
          <a:xfrm>
            <a:off x="2160513" y="5932323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Arc 136">
            <a:extLst>
              <a:ext uri="{FF2B5EF4-FFF2-40B4-BE49-F238E27FC236}">
                <a16:creationId xmlns:a16="http://schemas.microsoft.com/office/drawing/2014/main" id="{F238627C-0256-6409-98F8-42B17E0CD9DD}"/>
              </a:ext>
            </a:extLst>
          </p:cNvPr>
          <p:cNvSpPr/>
          <p:nvPr/>
        </p:nvSpPr>
        <p:spPr>
          <a:xfrm>
            <a:off x="2938433" y="5932323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Arc 136">
            <a:extLst>
              <a:ext uri="{FF2B5EF4-FFF2-40B4-BE49-F238E27FC236}">
                <a16:creationId xmlns:a16="http://schemas.microsoft.com/office/drawing/2014/main" id="{71F5D6C5-B1A0-14E4-7A9B-ED6C7D803620}"/>
              </a:ext>
            </a:extLst>
          </p:cNvPr>
          <p:cNvSpPr/>
          <p:nvPr/>
        </p:nvSpPr>
        <p:spPr>
          <a:xfrm>
            <a:off x="4374875" y="5883664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Arc 136">
            <a:extLst>
              <a:ext uri="{FF2B5EF4-FFF2-40B4-BE49-F238E27FC236}">
                <a16:creationId xmlns:a16="http://schemas.microsoft.com/office/drawing/2014/main" id="{51E84D11-5E6E-459D-7916-EEC48019A307}"/>
              </a:ext>
            </a:extLst>
          </p:cNvPr>
          <p:cNvSpPr/>
          <p:nvPr/>
        </p:nvSpPr>
        <p:spPr>
          <a:xfrm>
            <a:off x="5138709" y="5883664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Arc 136">
            <a:extLst>
              <a:ext uri="{FF2B5EF4-FFF2-40B4-BE49-F238E27FC236}">
                <a16:creationId xmlns:a16="http://schemas.microsoft.com/office/drawing/2014/main" id="{3430AFA1-9D2C-BC83-339E-9BD55D2B582C}"/>
              </a:ext>
            </a:extLst>
          </p:cNvPr>
          <p:cNvSpPr/>
          <p:nvPr/>
        </p:nvSpPr>
        <p:spPr>
          <a:xfrm>
            <a:off x="5922002" y="5883664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Arc 136">
            <a:extLst>
              <a:ext uri="{FF2B5EF4-FFF2-40B4-BE49-F238E27FC236}">
                <a16:creationId xmlns:a16="http://schemas.microsoft.com/office/drawing/2014/main" id="{77AD2AFD-AE11-8309-B900-4E091B0A6A49}"/>
              </a:ext>
            </a:extLst>
          </p:cNvPr>
          <p:cNvSpPr/>
          <p:nvPr/>
        </p:nvSpPr>
        <p:spPr>
          <a:xfrm>
            <a:off x="7451760" y="5883664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Arc 136">
            <a:extLst>
              <a:ext uri="{FF2B5EF4-FFF2-40B4-BE49-F238E27FC236}">
                <a16:creationId xmlns:a16="http://schemas.microsoft.com/office/drawing/2014/main" id="{5CA6625C-5B65-0F1F-28BB-D1756ACCCF33}"/>
              </a:ext>
            </a:extLst>
          </p:cNvPr>
          <p:cNvSpPr/>
          <p:nvPr/>
        </p:nvSpPr>
        <p:spPr>
          <a:xfrm>
            <a:off x="6683786" y="5883664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Arc 136">
            <a:extLst>
              <a:ext uri="{FF2B5EF4-FFF2-40B4-BE49-F238E27FC236}">
                <a16:creationId xmlns:a16="http://schemas.microsoft.com/office/drawing/2014/main" id="{7A3BB554-FFFC-5774-CAF3-4EAA45A923B1}"/>
              </a:ext>
            </a:extLst>
          </p:cNvPr>
          <p:cNvSpPr/>
          <p:nvPr/>
        </p:nvSpPr>
        <p:spPr>
          <a:xfrm rot="5400000">
            <a:off x="4958709" y="2703615"/>
            <a:ext cx="540000" cy="54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Arc 136">
            <a:extLst>
              <a:ext uri="{FF2B5EF4-FFF2-40B4-BE49-F238E27FC236}">
                <a16:creationId xmlns:a16="http://schemas.microsoft.com/office/drawing/2014/main" id="{DA624E7E-33F7-9864-35B8-827B11BE4BF9}"/>
              </a:ext>
            </a:extLst>
          </p:cNvPr>
          <p:cNvSpPr/>
          <p:nvPr/>
        </p:nvSpPr>
        <p:spPr>
          <a:xfrm>
            <a:off x="613080" y="5936389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6F2DE-212D-69DA-68AA-82FECB87E447}"/>
              </a:ext>
            </a:extLst>
          </p:cNvPr>
          <p:cNvSpPr txBox="1"/>
          <p:nvPr/>
        </p:nvSpPr>
        <p:spPr>
          <a:xfrm>
            <a:off x="587317" y="410225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C1E5A-280C-BD8B-BD79-320264CF960B}"/>
              </a:ext>
            </a:extLst>
          </p:cNvPr>
          <p:cNvSpPr txBox="1"/>
          <p:nvPr/>
        </p:nvSpPr>
        <p:spPr>
          <a:xfrm>
            <a:off x="1227695" y="410225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7038-C114-5079-01AD-E4371CFB7597}"/>
              </a:ext>
            </a:extLst>
          </p:cNvPr>
          <p:cNvSpPr txBox="1"/>
          <p:nvPr/>
        </p:nvSpPr>
        <p:spPr>
          <a:xfrm>
            <a:off x="1850396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DA2CC-1C5B-A361-87FB-A2A5A4F6B98A}"/>
              </a:ext>
            </a:extLst>
          </p:cNvPr>
          <p:cNvSpPr txBox="1"/>
          <p:nvPr/>
        </p:nvSpPr>
        <p:spPr>
          <a:xfrm>
            <a:off x="2430264" y="410225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5C4240-1DD5-5A12-D777-ED2D7E75BB96}"/>
              </a:ext>
            </a:extLst>
          </p:cNvPr>
          <p:cNvSpPr txBox="1"/>
          <p:nvPr/>
        </p:nvSpPr>
        <p:spPr>
          <a:xfrm>
            <a:off x="4364573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6E8EB6-0A3F-DF44-3B4B-F8A3D2000DDD}"/>
              </a:ext>
            </a:extLst>
          </p:cNvPr>
          <p:cNvSpPr txBox="1"/>
          <p:nvPr/>
        </p:nvSpPr>
        <p:spPr>
          <a:xfrm>
            <a:off x="5004951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45E32-53B9-1EE7-037D-6DF959D5EA22}"/>
              </a:ext>
            </a:extLst>
          </p:cNvPr>
          <p:cNvSpPr txBox="1"/>
          <p:nvPr/>
        </p:nvSpPr>
        <p:spPr>
          <a:xfrm>
            <a:off x="5627652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5EB84-D342-4575-7CAA-E4ECBF97F422}"/>
              </a:ext>
            </a:extLst>
          </p:cNvPr>
          <p:cNvSpPr txBox="1"/>
          <p:nvPr/>
        </p:nvSpPr>
        <p:spPr>
          <a:xfrm>
            <a:off x="6207520" y="4090575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8A8B6-9683-44A5-96B5-4B5A69B807C7}"/>
              </a:ext>
            </a:extLst>
          </p:cNvPr>
          <p:cNvSpPr txBox="1"/>
          <p:nvPr/>
        </p:nvSpPr>
        <p:spPr>
          <a:xfrm>
            <a:off x="6737160" y="4078891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9E726A-72D9-DC31-1477-8D7062143EA5}"/>
              </a:ext>
            </a:extLst>
          </p:cNvPr>
          <p:cNvSpPr txBox="1"/>
          <p:nvPr/>
        </p:nvSpPr>
        <p:spPr>
          <a:xfrm>
            <a:off x="613080" y="629007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6312E9-3388-F548-9CD6-15345AF55342}"/>
              </a:ext>
            </a:extLst>
          </p:cNvPr>
          <p:cNvSpPr txBox="1"/>
          <p:nvPr/>
        </p:nvSpPr>
        <p:spPr>
          <a:xfrm>
            <a:off x="1388716" y="629007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54459-913D-9B54-86AA-E74B92CA6B00}"/>
              </a:ext>
            </a:extLst>
          </p:cNvPr>
          <p:cNvSpPr txBox="1"/>
          <p:nvPr/>
        </p:nvSpPr>
        <p:spPr>
          <a:xfrm>
            <a:off x="2153448" y="629007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19BF9-E1F7-D843-1E33-C38CF777B070}"/>
              </a:ext>
            </a:extLst>
          </p:cNvPr>
          <p:cNvSpPr txBox="1"/>
          <p:nvPr/>
        </p:nvSpPr>
        <p:spPr>
          <a:xfrm>
            <a:off x="2942925" y="628376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46E48A-4710-3144-9788-BB34EDC6A48D}"/>
              </a:ext>
            </a:extLst>
          </p:cNvPr>
          <p:cNvSpPr txBox="1"/>
          <p:nvPr/>
        </p:nvSpPr>
        <p:spPr>
          <a:xfrm>
            <a:off x="4384144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03382-085D-5BA4-A1B0-5EA64559AB20}"/>
              </a:ext>
            </a:extLst>
          </p:cNvPr>
          <p:cNvSpPr txBox="1"/>
          <p:nvPr/>
        </p:nvSpPr>
        <p:spPr>
          <a:xfrm>
            <a:off x="5159780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0C74B-97D3-95BC-B2AD-FCF479A8BCFC}"/>
              </a:ext>
            </a:extLst>
          </p:cNvPr>
          <p:cNvSpPr txBox="1"/>
          <p:nvPr/>
        </p:nvSpPr>
        <p:spPr>
          <a:xfrm>
            <a:off x="5924512" y="625889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32D3F-9DE6-A38A-1F76-E11FE0C18607}"/>
              </a:ext>
            </a:extLst>
          </p:cNvPr>
          <p:cNvSpPr txBox="1"/>
          <p:nvPr/>
        </p:nvSpPr>
        <p:spPr>
          <a:xfrm>
            <a:off x="6713989" y="625258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DDF810-2DA3-7716-D37E-19940D40DE9D}"/>
              </a:ext>
            </a:extLst>
          </p:cNvPr>
          <p:cNvSpPr txBox="1"/>
          <p:nvPr/>
        </p:nvSpPr>
        <p:spPr>
          <a:xfrm>
            <a:off x="7478721" y="6252587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54"/>
          <p:cNvSpPr/>
          <p:nvPr/>
        </p:nvSpPr>
        <p:spPr>
          <a:xfrm>
            <a:off x="5703840" y="5419080"/>
            <a:ext cx="1370880" cy="13708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Political Affiliation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8" name="Group 10"/>
          <p:cNvGrpSpPr/>
          <p:nvPr/>
        </p:nvGrpSpPr>
        <p:grpSpPr>
          <a:xfrm>
            <a:off x="877320" y="583200"/>
            <a:ext cx="3911040" cy="4874040"/>
            <a:chOff x="877320" y="583200"/>
            <a:chExt cx="3911040" cy="4874040"/>
          </a:xfrm>
        </p:grpSpPr>
        <p:grpSp>
          <p:nvGrpSpPr>
            <p:cNvPr id="199" name="Group 1"/>
            <p:cNvGrpSpPr/>
            <p:nvPr/>
          </p:nvGrpSpPr>
          <p:grpSpPr>
            <a:xfrm>
              <a:off x="877320" y="583200"/>
              <a:ext cx="3911040" cy="3849120"/>
              <a:chOff x="877320" y="583200"/>
              <a:chExt cx="3911040" cy="3849120"/>
            </a:xfrm>
          </p:grpSpPr>
          <p:sp>
            <p:nvSpPr>
              <p:cNvPr id="200" name="Rectangle 3"/>
              <p:cNvSpPr/>
              <p:nvPr/>
            </p:nvSpPr>
            <p:spPr>
              <a:xfrm>
                <a:off x="877320" y="32799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Rectangle 4"/>
              <p:cNvSpPr/>
              <p:nvPr/>
            </p:nvSpPr>
            <p:spPr>
              <a:xfrm>
                <a:off x="2257200" y="32810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Rectangle 5"/>
              <p:cNvSpPr/>
              <p:nvPr/>
            </p:nvSpPr>
            <p:spPr>
              <a:xfrm>
                <a:off x="3637080" y="32799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Oval 6"/>
              <p:cNvSpPr/>
              <p:nvPr/>
            </p:nvSpPr>
            <p:spPr>
              <a:xfrm>
                <a:off x="2067840" y="583200"/>
                <a:ext cx="1535400" cy="15354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Belief in Meritocracy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4" name="Straight Arrow Connector 7"/>
              <p:cNvCxnSpPr/>
              <p:nvPr/>
            </p:nvCxnSpPr>
            <p:spPr>
              <a:xfrm flipH="1">
                <a:off x="1453320" y="2119320"/>
                <a:ext cx="1383120" cy="1161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05" name="Straight Arrow Connector 13"/>
              <p:cNvCxnSpPr/>
              <p:nvPr/>
            </p:nvCxnSpPr>
            <p:spPr>
              <a:xfrm flipH="1">
                <a:off x="2833200" y="2119320"/>
                <a:ext cx="3240" cy="116244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06" name="Straight Arrow Connector 14"/>
              <p:cNvCxnSpPr/>
              <p:nvPr/>
            </p:nvCxnSpPr>
            <p:spPr>
              <a:xfrm>
                <a:off x="2835720" y="2119320"/>
                <a:ext cx="1377720" cy="1161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</p:grpSp>
        <p:sp>
          <p:nvSpPr>
            <p:cNvPr id="207" name="Oval 58"/>
            <p:cNvSpPr/>
            <p:nvPr/>
          </p:nvSpPr>
          <p:spPr>
            <a:xfrm>
              <a:off x="112824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8" name="Straight Arrow Connector 60"/>
            <p:cNvCxnSpPr>
              <a:stCxn id="207" idx="0"/>
              <a:endCxn id="200" idx="2"/>
            </p:cNvCxnSpPr>
            <p:nvPr/>
          </p:nvCxnSpPr>
          <p:spPr>
            <a:xfrm flipV="1">
              <a:off x="1447920" y="4431240"/>
              <a:ext cx="5400" cy="3870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09" name="Oval 65"/>
            <p:cNvSpPr/>
            <p:nvPr/>
          </p:nvSpPr>
          <p:spPr>
            <a:xfrm>
              <a:off x="389304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0" name="Straight Arrow Connector 66"/>
            <p:cNvCxnSpPr>
              <a:stCxn id="209" idx="0"/>
              <a:endCxn id="202" idx="2"/>
            </p:cNvCxnSpPr>
            <p:nvPr/>
          </p:nvCxnSpPr>
          <p:spPr>
            <a:xfrm flipV="1">
              <a:off x="4212720" y="4431240"/>
              <a:ext cx="360" cy="3870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1" name="Oval 67"/>
            <p:cNvSpPr/>
            <p:nvPr/>
          </p:nvSpPr>
          <p:spPr>
            <a:xfrm>
              <a:off x="251568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2" name="Straight Arrow Connector 68"/>
            <p:cNvCxnSpPr>
              <a:stCxn id="211" idx="0"/>
              <a:endCxn id="201" idx="2"/>
            </p:cNvCxnSpPr>
            <p:nvPr/>
          </p:nvCxnSpPr>
          <p:spPr>
            <a:xfrm flipH="1" flipV="1">
              <a:off x="2832840" y="4432320"/>
              <a:ext cx="2880" cy="3859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213" name="Group 11"/>
          <p:cNvGrpSpPr/>
          <p:nvPr/>
        </p:nvGrpSpPr>
        <p:grpSpPr>
          <a:xfrm>
            <a:off x="8174520" y="100800"/>
            <a:ext cx="3911040" cy="4884120"/>
            <a:chOff x="8174520" y="100800"/>
            <a:chExt cx="3911040" cy="4884120"/>
          </a:xfrm>
        </p:grpSpPr>
        <p:grpSp>
          <p:nvGrpSpPr>
            <p:cNvPr id="214" name="Group 2"/>
            <p:cNvGrpSpPr/>
            <p:nvPr/>
          </p:nvGrpSpPr>
          <p:grpSpPr>
            <a:xfrm>
              <a:off x="8174520" y="100800"/>
              <a:ext cx="3911040" cy="3860640"/>
              <a:chOff x="8174520" y="100800"/>
              <a:chExt cx="3911040" cy="3860640"/>
            </a:xfrm>
          </p:grpSpPr>
          <p:sp>
            <p:nvSpPr>
              <p:cNvPr id="215" name="Rectangle 30"/>
              <p:cNvSpPr/>
              <p:nvPr/>
            </p:nvSpPr>
            <p:spPr>
              <a:xfrm>
                <a:off x="8174520" y="28094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Rectangle 31"/>
              <p:cNvSpPr/>
              <p:nvPr/>
            </p:nvSpPr>
            <p:spPr>
              <a:xfrm>
                <a:off x="9554400" y="28101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Rectangle 32"/>
              <p:cNvSpPr/>
              <p:nvPr/>
            </p:nvSpPr>
            <p:spPr>
              <a:xfrm>
                <a:off x="10934280" y="28094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Oval 33"/>
              <p:cNvSpPr/>
              <p:nvPr/>
            </p:nvSpPr>
            <p:spPr>
              <a:xfrm>
                <a:off x="9348840" y="100800"/>
                <a:ext cx="1535400" cy="15354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 Support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9" name="Straight Arrow Connector 34"/>
              <p:cNvCxnSpPr/>
              <p:nvPr/>
            </p:nvCxnSpPr>
            <p:spPr>
              <a:xfrm flipH="1">
                <a:off x="8750520" y="1636920"/>
                <a:ext cx="1366920" cy="117288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20" name="Straight Arrow Connector 35"/>
              <p:cNvCxnSpPr/>
              <p:nvPr/>
            </p:nvCxnSpPr>
            <p:spPr>
              <a:xfrm>
                <a:off x="10116720" y="1636920"/>
                <a:ext cx="14040" cy="11739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21" name="Straight Arrow Connector 36"/>
              <p:cNvCxnSpPr/>
              <p:nvPr/>
            </p:nvCxnSpPr>
            <p:spPr>
              <a:xfrm>
                <a:off x="10116720" y="1636920"/>
                <a:ext cx="1393920" cy="117288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</p:grpSp>
        <p:sp>
          <p:nvSpPr>
            <p:cNvPr id="222" name="Oval 69"/>
            <p:cNvSpPr/>
            <p:nvPr/>
          </p:nvSpPr>
          <p:spPr>
            <a:xfrm>
              <a:off x="843048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3" name="Straight Arrow Connector 71"/>
            <p:cNvCxnSpPr>
              <a:stCxn id="222" idx="0"/>
              <a:endCxn id="215" idx="2"/>
            </p:cNvCxnSpPr>
            <p:nvPr/>
          </p:nvCxnSpPr>
          <p:spPr>
            <a:xfrm flipV="1">
              <a:off x="8750160" y="3960720"/>
              <a:ext cx="360" cy="385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4" name="Oval 72"/>
            <p:cNvSpPr/>
            <p:nvPr/>
          </p:nvSpPr>
          <p:spPr>
            <a:xfrm>
              <a:off x="981036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5" name="Straight Arrow Connector 73"/>
            <p:cNvCxnSpPr>
              <a:stCxn id="224" idx="0"/>
              <a:endCxn id="216" idx="2"/>
            </p:cNvCxnSpPr>
            <p:nvPr/>
          </p:nvCxnSpPr>
          <p:spPr>
            <a:xfrm flipV="1">
              <a:off x="10130040" y="3961440"/>
              <a:ext cx="360" cy="3844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6" name="Oval 74"/>
            <p:cNvSpPr/>
            <p:nvPr/>
          </p:nvSpPr>
          <p:spPr>
            <a:xfrm>
              <a:off x="1119024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7" name="Straight Arrow Connector 75"/>
            <p:cNvCxnSpPr>
              <a:stCxn id="226" idx="0"/>
              <a:endCxn id="217" idx="2"/>
            </p:cNvCxnSpPr>
            <p:nvPr/>
          </p:nvCxnSpPr>
          <p:spPr>
            <a:xfrm flipV="1">
              <a:off x="11509920" y="3960720"/>
              <a:ext cx="360" cy="385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187</Words>
  <Application>Microsoft Office PowerPoint</Application>
  <PresentationFormat>Widescreen</PresentationFormat>
  <Paragraphs>135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kylelang</dc:creator>
  <dc:description/>
  <cp:lastModifiedBy>Kyle M. Lang</cp:lastModifiedBy>
  <cp:revision>22</cp:revision>
  <dcterms:created xsi:type="dcterms:W3CDTF">2016-02-19T22:07:14Z</dcterms:created>
  <dcterms:modified xsi:type="dcterms:W3CDTF">2024-09-30T09:00:12Z</dcterms:modified>
  <dc:language>en-DK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