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16"/>
  </p:notesMasterIdLst>
  <p:sldIdLst>
    <p:sldId id="256" r:id="rId12"/>
    <p:sldId id="257" r:id="rId13"/>
    <p:sldId id="258" r:id="rId14"/>
    <p:sldId id="259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DK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DK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52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3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4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2F28114-60F6-4E8C-8A1E-7AB981184399}" type="slidenum"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DK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DK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9DE3563-9E7E-431B-B20A-6D97ECB6F5D9}" type="slidenum">
              <a:rPr lang="en-US" sz="1200" b="0" strike="noStrike" spc="-1">
                <a:solidFill>
                  <a:schemeClr val="dk1"/>
                </a:solidFill>
                <a:latin typeface="+mn-lt"/>
                <a:ea typeface="+mn-ea"/>
              </a:rPr>
              <a:t>1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DK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19B9F42-066A-431D-8FCF-E09D4D611AE1}" type="slidenum">
              <a:rPr lang="en-US" sz="1200" b="0" strike="noStrike" spc="-1">
                <a:solidFill>
                  <a:schemeClr val="dk1"/>
                </a:solidFill>
                <a:latin typeface="+mn-lt"/>
                <a:ea typeface="+mn-ea"/>
              </a:rPr>
              <a:t>3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DK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D8F6B00-EB08-42BD-94A6-317331421A85}" type="slidenum">
              <a:rPr lang="en-US" sz="1200" b="0" strike="noStrike" spc="-1">
                <a:solidFill>
                  <a:schemeClr val="dk1"/>
                </a:solidFill>
                <a:latin typeface="+mn-lt"/>
                <a:ea typeface="+mn-ea"/>
              </a:rPr>
              <a:t>4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D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DK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6143F8-B704-4347-902A-0C80383AAAD2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86378AB4-0DA7-482F-970D-6F8B8E22F78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86C3A3D1-53CE-4A6A-8769-1F3BF2DEAB8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95C2F7A-D2A7-4BC3-A90B-048AB6171AB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BAFD3A9-6FCB-4011-859F-6D1DE88C388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D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DK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92341C2-71F7-41B3-8103-CD82E963D03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71FDF0D-E678-417F-BAD7-6126053F4E1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D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DK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DK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DE29048-F022-4103-8ED3-9343B098CCD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A1254480-082F-4273-BE01-EDE74DB209D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D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4513DB9C-D8AC-41F4-8524-E83A6DAFD50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1F7407C7-5E05-4D1F-9CE9-80A7E471D62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47B4EE4-E048-4E96-9416-C9E1FACDCDBA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K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K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BD4FAA6-B7EC-4FF4-9C0E-07E74FAE6E8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24BE846-4550-4F0A-9689-F5F754AF128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D335A7B-F3B8-403F-B8D4-883E70D7D8E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F7FCD20-EB46-4B91-8297-2553E4239560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C044D14-1B84-4B69-B02A-A41DD89F2B28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18F142C-7DB0-462C-B97A-C8D4B52F627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30CB6CE-C537-448B-AB3C-6D8391AFFE9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22E7623-EE2B-4075-806B-62D49836FDE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DK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BDE394B-6B1A-43C6-8610-89898BB9440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0E06EF2-93D3-4667-B3DB-88A5E859445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DK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DK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DK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/>
          <p:cNvGrpSpPr/>
          <p:nvPr/>
        </p:nvGrpSpPr>
        <p:grpSpPr>
          <a:xfrm>
            <a:off x="3085920" y="1398240"/>
            <a:ext cx="3911040" cy="3849120"/>
            <a:chOff x="3085920" y="1398240"/>
            <a:chExt cx="3911040" cy="3849120"/>
          </a:xfrm>
        </p:grpSpPr>
        <p:sp>
          <p:nvSpPr>
            <p:cNvPr id="56" name="Rectangle 3"/>
            <p:cNvSpPr/>
            <p:nvPr/>
          </p:nvSpPr>
          <p:spPr>
            <a:xfrm>
              <a:off x="3085920" y="4095000"/>
              <a:ext cx="1151280" cy="11512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meritP1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Rectangle 4"/>
            <p:cNvSpPr/>
            <p:nvPr/>
          </p:nvSpPr>
          <p:spPr>
            <a:xfrm>
              <a:off x="4465800" y="4096080"/>
              <a:ext cx="1151280" cy="11512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meritP2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Rectangle 5"/>
            <p:cNvSpPr/>
            <p:nvPr/>
          </p:nvSpPr>
          <p:spPr>
            <a:xfrm>
              <a:off x="5845680" y="4095000"/>
              <a:ext cx="1151280" cy="11512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meritP3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Oval 6"/>
            <p:cNvSpPr/>
            <p:nvPr/>
          </p:nvSpPr>
          <p:spPr>
            <a:xfrm>
              <a:off x="4276440" y="1398240"/>
              <a:ext cx="1535400" cy="1535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Belief in Meritocracy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0" name="Straight Arrow Connector 7"/>
            <p:cNvCxnSpPr>
              <a:stCxn id="59" idx="4"/>
              <a:endCxn id="56" idx="0"/>
            </p:cNvCxnSpPr>
            <p:nvPr/>
          </p:nvCxnSpPr>
          <p:spPr>
            <a:xfrm flipH="1">
              <a:off x="3661560" y="2933640"/>
              <a:ext cx="1383120" cy="116172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61" name="Straight Arrow Connector 13"/>
            <p:cNvCxnSpPr>
              <a:stCxn id="59" idx="4"/>
              <a:endCxn id="57" idx="0"/>
            </p:cNvCxnSpPr>
            <p:nvPr/>
          </p:nvCxnSpPr>
          <p:spPr>
            <a:xfrm flipH="1">
              <a:off x="5041440" y="2933640"/>
              <a:ext cx="3240" cy="11628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62" name="Straight Arrow Connector 14"/>
            <p:cNvCxnSpPr>
              <a:stCxn id="59" idx="4"/>
              <a:endCxn id="58" idx="0"/>
            </p:cNvCxnSpPr>
            <p:nvPr/>
          </p:nvCxnSpPr>
          <p:spPr>
            <a:xfrm>
              <a:off x="5044320" y="2933640"/>
              <a:ext cx="1377360" cy="116172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</p:grpSp>
      <p:grpSp>
        <p:nvGrpSpPr>
          <p:cNvPr id="63" name="Group 2"/>
          <p:cNvGrpSpPr/>
          <p:nvPr/>
        </p:nvGrpSpPr>
        <p:grpSpPr>
          <a:xfrm>
            <a:off x="8174520" y="100800"/>
            <a:ext cx="3911040" cy="3860640"/>
            <a:chOff x="8174520" y="100800"/>
            <a:chExt cx="3911040" cy="3860640"/>
          </a:xfrm>
        </p:grpSpPr>
        <p:sp>
          <p:nvSpPr>
            <p:cNvPr id="64" name="Rectangle 30"/>
            <p:cNvSpPr/>
            <p:nvPr/>
          </p:nvSpPr>
          <p:spPr>
            <a:xfrm>
              <a:off x="8174520" y="2809440"/>
              <a:ext cx="1151280" cy="11512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policyP1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Rectangle 31"/>
            <p:cNvSpPr/>
            <p:nvPr/>
          </p:nvSpPr>
          <p:spPr>
            <a:xfrm>
              <a:off x="9554400" y="2810160"/>
              <a:ext cx="1151280" cy="11512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policyP2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Rectangle 32"/>
            <p:cNvSpPr/>
            <p:nvPr/>
          </p:nvSpPr>
          <p:spPr>
            <a:xfrm>
              <a:off x="10934280" y="2809440"/>
              <a:ext cx="1151280" cy="11512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policyP3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Oval 33"/>
            <p:cNvSpPr/>
            <p:nvPr/>
          </p:nvSpPr>
          <p:spPr>
            <a:xfrm>
              <a:off x="9348840" y="100800"/>
              <a:ext cx="1535400" cy="1535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Policy Support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8" name="Straight Arrow Connector 34"/>
            <p:cNvCxnSpPr>
              <a:stCxn id="67" idx="4"/>
              <a:endCxn id="64" idx="0"/>
            </p:cNvCxnSpPr>
            <p:nvPr/>
          </p:nvCxnSpPr>
          <p:spPr>
            <a:xfrm flipH="1">
              <a:off x="8750160" y="1636200"/>
              <a:ext cx="1366920" cy="11736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69" name="Straight Arrow Connector 35"/>
            <p:cNvCxnSpPr>
              <a:stCxn id="67" idx="4"/>
              <a:endCxn id="65" idx="0"/>
            </p:cNvCxnSpPr>
            <p:nvPr/>
          </p:nvCxnSpPr>
          <p:spPr>
            <a:xfrm>
              <a:off x="10116720" y="1636200"/>
              <a:ext cx="13680" cy="117432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70" name="Straight Arrow Connector 36"/>
            <p:cNvCxnSpPr>
              <a:stCxn id="67" idx="4"/>
              <a:endCxn id="66" idx="0"/>
            </p:cNvCxnSpPr>
            <p:nvPr/>
          </p:nvCxnSpPr>
          <p:spPr>
            <a:xfrm>
              <a:off x="10116720" y="1636200"/>
              <a:ext cx="1393560" cy="11736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</p:grpSp>
      <p:sp>
        <p:nvSpPr>
          <p:cNvPr id="71" name="Rectangle 54"/>
          <p:cNvSpPr/>
          <p:nvPr/>
        </p:nvSpPr>
        <p:spPr>
          <a:xfrm>
            <a:off x="54360" y="182880"/>
            <a:ext cx="1370880" cy="137088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Political Affiliation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2" name="Straight Arrow Connector 55"/>
          <p:cNvCxnSpPr>
            <a:stCxn id="71" idx="3"/>
            <a:endCxn id="67" idx="2"/>
          </p:cNvCxnSpPr>
          <p:nvPr/>
        </p:nvCxnSpPr>
        <p:spPr>
          <a:xfrm>
            <a:off x="1425240" y="868320"/>
            <a:ext cx="7923960" cy="72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73" name="Straight Arrow Connector 56"/>
          <p:cNvCxnSpPr>
            <a:stCxn id="71" idx="3"/>
            <a:endCxn id="59" idx="2"/>
          </p:cNvCxnSpPr>
          <p:nvPr/>
        </p:nvCxnSpPr>
        <p:spPr>
          <a:xfrm>
            <a:off x="1425240" y="868320"/>
            <a:ext cx="2851560" cy="12981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74" name="Straight Arrow Connector 57"/>
          <p:cNvCxnSpPr>
            <a:stCxn id="59" idx="6"/>
            <a:endCxn id="67" idx="2"/>
          </p:cNvCxnSpPr>
          <p:nvPr/>
        </p:nvCxnSpPr>
        <p:spPr>
          <a:xfrm flipV="1">
            <a:off x="5811840" y="868680"/>
            <a:ext cx="3537360" cy="129780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75" name="Oval 58"/>
          <p:cNvSpPr/>
          <p:nvPr/>
        </p:nvSpPr>
        <p:spPr>
          <a:xfrm>
            <a:off x="3337200" y="5632920"/>
            <a:ext cx="639360" cy="6393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400" b="0" strike="noStrike" spc="-1" baseline="-25000">
                <a:solidFill>
                  <a:schemeClr val="dk1"/>
                </a:solidFill>
                <a:latin typeface="Times New Roman"/>
              </a:rPr>
              <a:t>m1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6" name="Straight Arrow Connector 60"/>
          <p:cNvCxnSpPr>
            <a:stCxn id="75" idx="0"/>
            <a:endCxn id="56" idx="2"/>
          </p:cNvCxnSpPr>
          <p:nvPr/>
        </p:nvCxnSpPr>
        <p:spPr>
          <a:xfrm flipV="1">
            <a:off x="3656880" y="5246280"/>
            <a:ext cx="5040" cy="38700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77" name="Oval 65"/>
          <p:cNvSpPr/>
          <p:nvPr/>
        </p:nvSpPr>
        <p:spPr>
          <a:xfrm>
            <a:off x="6101640" y="5632920"/>
            <a:ext cx="639360" cy="6393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400" b="0" strike="noStrike" spc="-1" baseline="-25000">
                <a:solidFill>
                  <a:schemeClr val="dk1"/>
                </a:solidFill>
                <a:latin typeface="Times New Roman"/>
              </a:rPr>
              <a:t>m3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Straight Arrow Connector 66"/>
          <p:cNvCxnSpPr>
            <a:stCxn id="77" idx="0"/>
            <a:endCxn id="58" idx="2"/>
          </p:cNvCxnSpPr>
          <p:nvPr/>
        </p:nvCxnSpPr>
        <p:spPr>
          <a:xfrm flipV="1">
            <a:off x="6421320" y="5246280"/>
            <a:ext cx="360" cy="38700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79" name="Oval 67"/>
          <p:cNvSpPr/>
          <p:nvPr/>
        </p:nvSpPr>
        <p:spPr>
          <a:xfrm>
            <a:off x="4724280" y="5632920"/>
            <a:ext cx="639360" cy="6393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400" b="0" strike="noStrike" spc="-1" baseline="-25000">
                <a:solidFill>
                  <a:schemeClr val="dk1"/>
                </a:solidFill>
                <a:latin typeface="Times New Roman"/>
              </a:rPr>
              <a:t>m2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0" name="Straight Arrow Connector 68"/>
          <p:cNvCxnSpPr>
            <a:stCxn id="79" idx="0"/>
            <a:endCxn id="57" idx="2"/>
          </p:cNvCxnSpPr>
          <p:nvPr/>
        </p:nvCxnSpPr>
        <p:spPr>
          <a:xfrm flipH="1" flipV="1">
            <a:off x="5041440" y="5247360"/>
            <a:ext cx="2880" cy="38592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81" name="Oval 69"/>
          <p:cNvSpPr/>
          <p:nvPr/>
        </p:nvSpPr>
        <p:spPr>
          <a:xfrm>
            <a:off x="8430480" y="4345560"/>
            <a:ext cx="639360" cy="6393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400" b="0" strike="noStrike" spc="-1" baseline="-25000">
                <a:solidFill>
                  <a:schemeClr val="dk1"/>
                </a:solidFill>
                <a:latin typeface="Times New Roman"/>
              </a:rPr>
              <a:t>p1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" name="Straight Arrow Connector 71"/>
          <p:cNvCxnSpPr>
            <a:stCxn id="81" idx="0"/>
            <a:endCxn id="64" idx="2"/>
          </p:cNvCxnSpPr>
          <p:nvPr/>
        </p:nvCxnSpPr>
        <p:spPr>
          <a:xfrm flipV="1">
            <a:off x="8750160" y="3960720"/>
            <a:ext cx="360" cy="38520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83" name="Oval 72"/>
          <p:cNvSpPr/>
          <p:nvPr/>
        </p:nvSpPr>
        <p:spPr>
          <a:xfrm>
            <a:off x="9810360" y="4345560"/>
            <a:ext cx="639360" cy="6393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400" b="0" strike="noStrike" spc="-1" baseline="-25000">
                <a:solidFill>
                  <a:schemeClr val="dk1"/>
                </a:solidFill>
                <a:latin typeface="Times New Roman"/>
              </a:rPr>
              <a:t>p2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Straight Arrow Connector 73"/>
          <p:cNvCxnSpPr>
            <a:stCxn id="83" idx="0"/>
            <a:endCxn id="65" idx="2"/>
          </p:cNvCxnSpPr>
          <p:nvPr/>
        </p:nvCxnSpPr>
        <p:spPr>
          <a:xfrm flipV="1">
            <a:off x="10130040" y="3961440"/>
            <a:ext cx="360" cy="38448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85" name="Oval 74"/>
          <p:cNvSpPr/>
          <p:nvPr/>
        </p:nvSpPr>
        <p:spPr>
          <a:xfrm>
            <a:off x="11190240" y="4345560"/>
            <a:ext cx="639360" cy="6393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400" b="0" strike="noStrike" spc="-1" baseline="-25000">
                <a:solidFill>
                  <a:schemeClr val="dk1"/>
                </a:solidFill>
                <a:latin typeface="Times New Roman"/>
              </a:rPr>
              <a:t>p3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6" name="Straight Arrow Connector 75"/>
          <p:cNvCxnSpPr>
            <a:stCxn id="85" idx="0"/>
            <a:endCxn id="66" idx="2"/>
          </p:cNvCxnSpPr>
          <p:nvPr/>
        </p:nvCxnSpPr>
        <p:spPr>
          <a:xfrm flipV="1">
            <a:off x="11509920" y="3960720"/>
            <a:ext cx="360" cy="38520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87" name="Oval 85"/>
          <p:cNvSpPr/>
          <p:nvPr/>
        </p:nvSpPr>
        <p:spPr>
          <a:xfrm>
            <a:off x="6546240" y="2208960"/>
            <a:ext cx="685080" cy="6850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</a:t>
            </a:r>
            <a:r>
              <a:rPr lang="en-US" sz="1400" b="0" strike="noStrike" spc="-1" baseline="-25000">
                <a:solidFill>
                  <a:schemeClr val="dk1"/>
                </a:solidFill>
                <a:latin typeface="Times New Roman"/>
              </a:rPr>
              <a:t>1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Straight Arrow Connector 86"/>
          <p:cNvCxnSpPr>
            <a:stCxn id="87" idx="2"/>
            <a:endCxn id="59" idx="6"/>
          </p:cNvCxnSpPr>
          <p:nvPr/>
        </p:nvCxnSpPr>
        <p:spPr>
          <a:xfrm flipH="1" flipV="1">
            <a:off x="5811840" y="2166120"/>
            <a:ext cx="734760" cy="38592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89" name="Oval 91"/>
          <p:cNvSpPr/>
          <p:nvPr/>
        </p:nvSpPr>
        <p:spPr>
          <a:xfrm>
            <a:off x="11464920" y="910080"/>
            <a:ext cx="685080" cy="6850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</a:t>
            </a:r>
            <a:r>
              <a:rPr lang="en-US" sz="1400" b="0" strike="noStrike" spc="-1" baseline="-25000">
                <a:solidFill>
                  <a:schemeClr val="dk1"/>
                </a:solidFill>
                <a:latin typeface="Times New Roman"/>
              </a:rPr>
              <a:t>2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0" name="Straight Arrow Connector 92"/>
          <p:cNvCxnSpPr>
            <a:stCxn id="89" idx="2"/>
            <a:endCxn id="67" idx="6"/>
          </p:cNvCxnSpPr>
          <p:nvPr/>
        </p:nvCxnSpPr>
        <p:spPr>
          <a:xfrm flipH="1" flipV="1">
            <a:off x="10884240" y="868680"/>
            <a:ext cx="581040" cy="38448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91" name="TextBox 8"/>
          <p:cNvSpPr/>
          <p:nvPr/>
        </p:nvSpPr>
        <p:spPr>
          <a:xfrm>
            <a:off x="2640600" y="1463760"/>
            <a:ext cx="4201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0" i="1" strike="noStrike" spc="-1">
                <a:solidFill>
                  <a:schemeClr val="dk1"/>
                </a:solidFill>
                <a:latin typeface="Times New Roman"/>
              </a:rPr>
              <a:t>a</a:t>
            </a:r>
            <a:endParaRPr lang="en-DK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Box 38"/>
          <p:cNvSpPr/>
          <p:nvPr/>
        </p:nvSpPr>
        <p:spPr>
          <a:xfrm>
            <a:off x="4831560" y="399240"/>
            <a:ext cx="4201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0" i="1" strike="noStrike" spc="-1">
                <a:solidFill>
                  <a:schemeClr val="dk1"/>
                </a:solidFill>
                <a:latin typeface="Times New Roman"/>
              </a:rPr>
              <a:t>c’</a:t>
            </a:r>
            <a:endParaRPr lang="en-DK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39"/>
          <p:cNvSpPr/>
          <p:nvPr/>
        </p:nvSpPr>
        <p:spPr>
          <a:xfrm>
            <a:off x="7704720" y="1462320"/>
            <a:ext cx="4201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0" i="1" strike="noStrike" spc="-1">
                <a:solidFill>
                  <a:schemeClr val="dk1"/>
                </a:solidFill>
                <a:latin typeface="Times New Roman"/>
              </a:rPr>
              <a:t>b</a:t>
            </a:r>
            <a:endParaRPr lang="en-DK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1"/>
          <p:cNvGrpSpPr/>
          <p:nvPr/>
        </p:nvGrpSpPr>
        <p:grpSpPr>
          <a:xfrm>
            <a:off x="1457280" y="295200"/>
            <a:ext cx="9064440" cy="6181200"/>
            <a:chOff x="1457280" y="295200"/>
            <a:chExt cx="9064440" cy="6181200"/>
          </a:xfrm>
        </p:grpSpPr>
        <p:sp>
          <p:nvSpPr>
            <p:cNvPr id="95" name="Oval 6"/>
            <p:cNvSpPr/>
            <p:nvPr/>
          </p:nvSpPr>
          <p:spPr>
            <a:xfrm>
              <a:off x="1457280" y="5105520"/>
              <a:ext cx="1370880" cy="1370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Calibri"/>
                </a:rPr>
                <a:t>VIC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Oval 33"/>
            <p:cNvSpPr/>
            <p:nvPr/>
          </p:nvSpPr>
          <p:spPr>
            <a:xfrm>
              <a:off x="4021920" y="5105520"/>
              <a:ext cx="1370880" cy="1370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Calibri"/>
                </a:rPr>
                <a:t>VIC_1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Oval 41"/>
            <p:cNvSpPr/>
            <p:nvPr/>
          </p:nvSpPr>
          <p:spPr>
            <a:xfrm>
              <a:off x="6586200" y="5105520"/>
              <a:ext cx="1370880" cy="1370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Calibri"/>
                </a:rPr>
                <a:t>VIC_2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Oval 49"/>
            <p:cNvSpPr/>
            <p:nvPr/>
          </p:nvSpPr>
          <p:spPr>
            <a:xfrm>
              <a:off x="9150840" y="5105520"/>
              <a:ext cx="1370880" cy="1370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Calibri"/>
                </a:rPr>
                <a:t>VIC_3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Oval 81"/>
            <p:cNvSpPr/>
            <p:nvPr/>
          </p:nvSpPr>
          <p:spPr>
            <a:xfrm>
              <a:off x="1465560" y="295200"/>
              <a:ext cx="1370880" cy="1370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Calibri"/>
                </a:rPr>
                <a:t>TDV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Oval 82"/>
            <p:cNvSpPr/>
            <p:nvPr/>
          </p:nvSpPr>
          <p:spPr>
            <a:xfrm>
              <a:off x="4021920" y="295200"/>
              <a:ext cx="1370880" cy="1370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Calibri"/>
                </a:rPr>
                <a:t>TDV_1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Oval 83"/>
            <p:cNvSpPr/>
            <p:nvPr/>
          </p:nvSpPr>
          <p:spPr>
            <a:xfrm>
              <a:off x="6586200" y="295200"/>
              <a:ext cx="1370880" cy="1370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Calibri"/>
                </a:rPr>
                <a:t>TDV_2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Oval 84"/>
            <p:cNvSpPr/>
            <p:nvPr/>
          </p:nvSpPr>
          <p:spPr>
            <a:xfrm>
              <a:off x="9148320" y="295200"/>
              <a:ext cx="1370880" cy="1370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Calibri"/>
                </a:rPr>
                <a:t>TDV_3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Oval 36"/>
            <p:cNvSpPr/>
            <p:nvPr/>
          </p:nvSpPr>
          <p:spPr>
            <a:xfrm>
              <a:off x="1457280" y="2700360"/>
              <a:ext cx="1370880" cy="1370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Calibri"/>
                </a:rPr>
                <a:t>SC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Oval 37"/>
            <p:cNvSpPr/>
            <p:nvPr/>
          </p:nvSpPr>
          <p:spPr>
            <a:xfrm>
              <a:off x="4021920" y="2700360"/>
              <a:ext cx="1370880" cy="1370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Calibri"/>
                </a:rPr>
                <a:t>SC_1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Oval 38"/>
            <p:cNvSpPr/>
            <p:nvPr/>
          </p:nvSpPr>
          <p:spPr>
            <a:xfrm>
              <a:off x="6586200" y="2700360"/>
              <a:ext cx="1370880" cy="1370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Calibri"/>
                </a:rPr>
                <a:t>SC_2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Oval 39"/>
            <p:cNvSpPr/>
            <p:nvPr/>
          </p:nvSpPr>
          <p:spPr>
            <a:xfrm>
              <a:off x="9148320" y="2700360"/>
              <a:ext cx="1370880" cy="1370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Calibri"/>
                </a:rPr>
                <a:t>SC_3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107" name="Curved Connector 42"/>
          <p:cNvCxnSpPr>
            <a:stCxn id="103" idx="2"/>
            <a:endCxn id="99" idx="2"/>
          </p:cNvCxnSpPr>
          <p:nvPr/>
        </p:nvCxnSpPr>
        <p:spPr>
          <a:xfrm rot="10800000" flipH="1">
            <a:off x="1456920" y="980280"/>
            <a:ext cx="8640" cy="2405520"/>
          </a:xfrm>
          <a:prstGeom prst="curvedConnector3">
            <a:avLst>
              <a:gd name="adj1" fmla="val -2452173"/>
            </a:avLst>
          </a:prstGeom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08" name="Curved Connector 44"/>
          <p:cNvCxnSpPr>
            <a:stCxn id="95" idx="2"/>
            <a:endCxn id="103" idx="2"/>
          </p:cNvCxnSpPr>
          <p:nvPr/>
        </p:nvCxnSpPr>
        <p:spPr>
          <a:xfrm rot="10800000">
            <a:off x="1457280" y="3385440"/>
            <a:ext cx="360" cy="240552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09" name="Curved Connector 47"/>
          <p:cNvCxnSpPr/>
          <p:nvPr/>
        </p:nvCxnSpPr>
        <p:spPr>
          <a:xfrm rot="5400000" flipH="1" flipV="1">
            <a:off x="2810520" y="2179440"/>
            <a:ext cx="2405880" cy="9000"/>
          </a:xfrm>
          <a:prstGeom prst="curvedConnector3">
            <a:avLst>
              <a:gd name="adj1" fmla="val 25007"/>
            </a:avLst>
          </a:prstGeom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0" name="Curved Connector 48"/>
          <p:cNvCxnSpPr/>
          <p:nvPr/>
        </p:nvCxnSpPr>
        <p:spPr>
          <a:xfrm rot="16200000" flipV="1">
            <a:off x="2813040" y="4581720"/>
            <a:ext cx="2405520" cy="13320"/>
          </a:xfrm>
          <a:prstGeom prst="curvedConnector3">
            <a:avLst>
              <a:gd name="adj1" fmla="val 24996"/>
            </a:avLst>
          </a:prstGeom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1" name="Curved Connector 50"/>
          <p:cNvCxnSpPr/>
          <p:nvPr/>
        </p:nvCxnSpPr>
        <p:spPr>
          <a:xfrm rot="5400000" flipH="1" flipV="1">
            <a:off x="5384520" y="2136600"/>
            <a:ext cx="2405880" cy="9000"/>
          </a:xfrm>
          <a:prstGeom prst="curvedConnector3">
            <a:avLst>
              <a:gd name="adj1" fmla="val 25007"/>
            </a:avLst>
          </a:prstGeom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2" name="Curved Connector 51"/>
          <p:cNvCxnSpPr/>
          <p:nvPr/>
        </p:nvCxnSpPr>
        <p:spPr>
          <a:xfrm rot="16200000" flipV="1">
            <a:off x="5387400" y="4538880"/>
            <a:ext cx="2405520" cy="13680"/>
          </a:xfrm>
          <a:prstGeom prst="curvedConnector3">
            <a:avLst>
              <a:gd name="adj1" fmla="val 24996"/>
            </a:avLst>
          </a:prstGeom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3" name="Curved Connector 52"/>
          <p:cNvCxnSpPr/>
          <p:nvPr/>
        </p:nvCxnSpPr>
        <p:spPr>
          <a:xfrm rot="5400000" flipH="1" flipV="1">
            <a:off x="7936560" y="2179440"/>
            <a:ext cx="2405880" cy="9000"/>
          </a:xfrm>
          <a:prstGeom prst="curvedConnector3">
            <a:avLst>
              <a:gd name="adj1" fmla="val 25007"/>
            </a:avLst>
          </a:prstGeom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4" name="Curved Connector 60"/>
          <p:cNvCxnSpPr/>
          <p:nvPr/>
        </p:nvCxnSpPr>
        <p:spPr>
          <a:xfrm rot="16200000" flipV="1">
            <a:off x="7939080" y="4581720"/>
            <a:ext cx="2405520" cy="13320"/>
          </a:xfrm>
          <a:prstGeom prst="curvedConnector3">
            <a:avLst>
              <a:gd name="adj1" fmla="val 24996"/>
            </a:avLst>
          </a:prstGeom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5" name="Straight Arrow Connector 61"/>
          <p:cNvCxnSpPr>
            <a:stCxn id="99" idx="6"/>
            <a:endCxn id="100" idx="2"/>
          </p:cNvCxnSpPr>
          <p:nvPr/>
        </p:nvCxnSpPr>
        <p:spPr>
          <a:xfrm>
            <a:off x="2836440" y="980640"/>
            <a:ext cx="118584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16" name="Straight Arrow Connector 62"/>
          <p:cNvCxnSpPr>
            <a:stCxn id="100" idx="6"/>
            <a:endCxn id="101" idx="2"/>
          </p:cNvCxnSpPr>
          <p:nvPr/>
        </p:nvCxnSpPr>
        <p:spPr>
          <a:xfrm>
            <a:off x="5392800" y="980640"/>
            <a:ext cx="119376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17" name="Straight Arrow Connector 63"/>
          <p:cNvCxnSpPr>
            <a:stCxn id="101" idx="6"/>
            <a:endCxn id="102" idx="2"/>
          </p:cNvCxnSpPr>
          <p:nvPr/>
        </p:nvCxnSpPr>
        <p:spPr>
          <a:xfrm>
            <a:off x="7957080" y="980640"/>
            <a:ext cx="119160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18" name="Straight Arrow Connector 64"/>
          <p:cNvCxnSpPr>
            <a:stCxn id="103" idx="6"/>
            <a:endCxn id="104" idx="2"/>
          </p:cNvCxnSpPr>
          <p:nvPr/>
        </p:nvCxnSpPr>
        <p:spPr>
          <a:xfrm>
            <a:off x="2828160" y="3385800"/>
            <a:ext cx="119412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19" name="Straight Arrow Connector 65"/>
          <p:cNvCxnSpPr>
            <a:stCxn id="95" idx="7"/>
            <a:endCxn id="104" idx="3"/>
          </p:cNvCxnSpPr>
          <p:nvPr/>
        </p:nvCxnSpPr>
        <p:spPr>
          <a:xfrm flipV="1">
            <a:off x="2627640" y="3870720"/>
            <a:ext cx="1595160" cy="1435680"/>
          </a:xfrm>
          <a:prstGeom prst="straightConnector1">
            <a:avLst/>
          </a:prstGeom>
          <a:ln w="34925">
            <a:solidFill>
              <a:srgbClr val="0070C0"/>
            </a:solidFill>
            <a:round/>
            <a:tailEnd type="triangle" w="med" len="med"/>
          </a:ln>
        </p:spPr>
      </p:cxnSp>
      <p:cxnSp>
        <p:nvCxnSpPr>
          <p:cNvPr id="120" name="Straight Arrow Connector 67"/>
          <p:cNvCxnSpPr>
            <a:stCxn id="97" idx="6"/>
            <a:endCxn id="98" idx="2"/>
          </p:cNvCxnSpPr>
          <p:nvPr/>
        </p:nvCxnSpPr>
        <p:spPr>
          <a:xfrm>
            <a:off x="7957080" y="5790960"/>
            <a:ext cx="119412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21" name="Straight Arrow Connector 68"/>
          <p:cNvCxnSpPr>
            <a:stCxn id="96" idx="6"/>
            <a:endCxn id="97" idx="2"/>
          </p:cNvCxnSpPr>
          <p:nvPr/>
        </p:nvCxnSpPr>
        <p:spPr>
          <a:xfrm>
            <a:off x="5392800" y="5790960"/>
            <a:ext cx="119376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22" name="Straight Arrow Connector 70"/>
          <p:cNvCxnSpPr>
            <a:stCxn id="95" idx="6"/>
            <a:endCxn id="96" idx="2"/>
          </p:cNvCxnSpPr>
          <p:nvPr/>
        </p:nvCxnSpPr>
        <p:spPr>
          <a:xfrm>
            <a:off x="2828160" y="5790960"/>
            <a:ext cx="119412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23" name="Straight Arrow Connector 71"/>
          <p:cNvCxnSpPr>
            <a:stCxn id="105" idx="6"/>
            <a:endCxn id="106" idx="2"/>
          </p:cNvCxnSpPr>
          <p:nvPr/>
        </p:nvCxnSpPr>
        <p:spPr>
          <a:xfrm>
            <a:off x="7957080" y="3385800"/>
            <a:ext cx="119160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24" name="Straight Arrow Connector 73"/>
          <p:cNvCxnSpPr>
            <a:stCxn id="104" idx="6"/>
            <a:endCxn id="105" idx="2"/>
          </p:cNvCxnSpPr>
          <p:nvPr/>
        </p:nvCxnSpPr>
        <p:spPr>
          <a:xfrm>
            <a:off x="5392800" y="3385800"/>
            <a:ext cx="119376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25" name="Straight Arrow Connector 101"/>
          <p:cNvCxnSpPr>
            <a:stCxn id="103" idx="6"/>
            <a:endCxn id="100" idx="2"/>
          </p:cNvCxnSpPr>
          <p:nvPr/>
        </p:nvCxnSpPr>
        <p:spPr>
          <a:xfrm flipV="1">
            <a:off x="2828160" y="980640"/>
            <a:ext cx="1194120" cy="240552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26" name="Straight Arrow Connector 102"/>
          <p:cNvCxnSpPr>
            <a:stCxn id="96" idx="7"/>
            <a:endCxn id="105" idx="3"/>
          </p:cNvCxnSpPr>
          <p:nvPr/>
        </p:nvCxnSpPr>
        <p:spPr>
          <a:xfrm flipV="1">
            <a:off x="5192280" y="3870720"/>
            <a:ext cx="1594800" cy="1435680"/>
          </a:xfrm>
          <a:prstGeom prst="straightConnector1">
            <a:avLst/>
          </a:prstGeom>
          <a:ln w="34925">
            <a:solidFill>
              <a:srgbClr val="FF0000"/>
            </a:solidFill>
            <a:round/>
            <a:tailEnd type="triangle" w="med" len="med"/>
          </a:ln>
        </p:spPr>
      </p:cxnSp>
      <p:cxnSp>
        <p:nvCxnSpPr>
          <p:cNvPr id="127" name="Straight Arrow Connector 104"/>
          <p:cNvCxnSpPr>
            <a:stCxn id="104" idx="7"/>
            <a:endCxn id="101" idx="3"/>
          </p:cNvCxnSpPr>
          <p:nvPr/>
        </p:nvCxnSpPr>
        <p:spPr>
          <a:xfrm flipV="1">
            <a:off x="5192280" y="1465560"/>
            <a:ext cx="1594800" cy="1435680"/>
          </a:xfrm>
          <a:prstGeom prst="straightConnector1">
            <a:avLst/>
          </a:prstGeom>
          <a:ln w="34925">
            <a:solidFill>
              <a:srgbClr val="0070C0"/>
            </a:solidFill>
            <a:round/>
            <a:tailEnd type="triangle" w="med" len="med"/>
          </a:ln>
        </p:spPr>
      </p:cxnSp>
      <p:cxnSp>
        <p:nvCxnSpPr>
          <p:cNvPr id="128" name="Straight Arrow Connector 107"/>
          <p:cNvCxnSpPr>
            <a:stCxn id="105" idx="7"/>
            <a:endCxn id="102" idx="3"/>
          </p:cNvCxnSpPr>
          <p:nvPr/>
        </p:nvCxnSpPr>
        <p:spPr>
          <a:xfrm flipV="1">
            <a:off x="7756560" y="1465560"/>
            <a:ext cx="1592640" cy="1435680"/>
          </a:xfrm>
          <a:prstGeom prst="straightConnector1">
            <a:avLst/>
          </a:prstGeom>
          <a:ln w="34925">
            <a:solidFill>
              <a:srgbClr val="FF0000"/>
            </a:solidFill>
            <a:round/>
            <a:tailEnd type="triangle" w="med" len="med"/>
          </a:ln>
        </p:spPr>
      </p:cxnSp>
      <p:cxnSp>
        <p:nvCxnSpPr>
          <p:cNvPr id="129" name="Straight Arrow Connector 110"/>
          <p:cNvCxnSpPr>
            <a:stCxn id="97" idx="6"/>
            <a:endCxn id="106" idx="2"/>
          </p:cNvCxnSpPr>
          <p:nvPr/>
        </p:nvCxnSpPr>
        <p:spPr>
          <a:xfrm flipV="1">
            <a:off x="7957080" y="3385800"/>
            <a:ext cx="1191600" cy="240552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3"/>
          <p:cNvSpPr/>
          <p:nvPr/>
        </p:nvSpPr>
        <p:spPr>
          <a:xfrm>
            <a:off x="4270920" y="4997160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O1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ctangle 4"/>
          <p:cNvSpPr/>
          <p:nvPr/>
        </p:nvSpPr>
        <p:spPr>
          <a:xfrm>
            <a:off x="5040240" y="4996080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O2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Rectangle 5"/>
          <p:cNvSpPr/>
          <p:nvPr/>
        </p:nvSpPr>
        <p:spPr>
          <a:xfrm>
            <a:off x="5813520" y="4991040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O3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Oval 6"/>
          <p:cNvSpPr/>
          <p:nvPr/>
        </p:nvSpPr>
        <p:spPr>
          <a:xfrm>
            <a:off x="5469720" y="2782440"/>
            <a:ext cx="1293120" cy="12931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Openness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5" name="Straight Arrow Connector 7"/>
          <p:cNvCxnSpPr>
            <a:stCxn id="134" idx="4"/>
            <a:endCxn id="131" idx="0"/>
          </p:cNvCxnSpPr>
          <p:nvPr/>
        </p:nvCxnSpPr>
        <p:spPr>
          <a:xfrm flipH="1">
            <a:off x="4573680" y="4075560"/>
            <a:ext cx="1542960" cy="9219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36" name="Straight Arrow Connector 13"/>
          <p:cNvCxnSpPr>
            <a:stCxn id="134" idx="4"/>
            <a:endCxn id="132" idx="0"/>
          </p:cNvCxnSpPr>
          <p:nvPr/>
        </p:nvCxnSpPr>
        <p:spPr>
          <a:xfrm flipH="1">
            <a:off x="5343000" y="4075560"/>
            <a:ext cx="773640" cy="92088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37" name="Straight Arrow Connector 14"/>
          <p:cNvCxnSpPr>
            <a:stCxn id="134" idx="4"/>
            <a:endCxn id="133" idx="0"/>
          </p:cNvCxnSpPr>
          <p:nvPr/>
        </p:nvCxnSpPr>
        <p:spPr>
          <a:xfrm>
            <a:off x="6116280" y="4075560"/>
            <a:ext cx="360" cy="91584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38" name="Oval 58"/>
          <p:cNvSpPr/>
          <p:nvPr/>
        </p:nvSpPr>
        <p:spPr>
          <a:xfrm>
            <a:off x="4304760" y="584352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O1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9" name="Straight Arrow Connector 60"/>
          <p:cNvCxnSpPr>
            <a:stCxn id="138" idx="0"/>
            <a:endCxn id="131" idx="2"/>
          </p:cNvCxnSpPr>
          <p:nvPr/>
        </p:nvCxnSpPr>
        <p:spPr>
          <a:xfrm flipH="1" flipV="1">
            <a:off x="4573680" y="5602680"/>
            <a:ext cx="720" cy="24120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40" name="Oval 65"/>
          <p:cNvSpPr/>
          <p:nvPr/>
        </p:nvSpPr>
        <p:spPr>
          <a:xfrm>
            <a:off x="5847360" y="584352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O3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1" name="Straight Arrow Connector 66"/>
          <p:cNvCxnSpPr>
            <a:stCxn id="140" idx="0"/>
            <a:endCxn id="133" idx="2"/>
          </p:cNvCxnSpPr>
          <p:nvPr/>
        </p:nvCxnSpPr>
        <p:spPr>
          <a:xfrm flipH="1" flipV="1">
            <a:off x="6116280" y="5596560"/>
            <a:ext cx="720" cy="24732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42" name="Oval 67"/>
          <p:cNvSpPr/>
          <p:nvPr/>
        </p:nvSpPr>
        <p:spPr>
          <a:xfrm>
            <a:off x="5069400" y="584352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O2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3" name="Straight Arrow Connector 68"/>
          <p:cNvCxnSpPr>
            <a:stCxn id="142" idx="0"/>
            <a:endCxn id="132" idx="2"/>
          </p:cNvCxnSpPr>
          <p:nvPr/>
        </p:nvCxnSpPr>
        <p:spPr>
          <a:xfrm flipV="1">
            <a:off x="5338680" y="5601600"/>
            <a:ext cx="4680" cy="24228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44" name="Rectangle 40"/>
          <p:cNvSpPr/>
          <p:nvPr/>
        </p:nvSpPr>
        <p:spPr>
          <a:xfrm>
            <a:off x="6590400" y="4991040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O4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Rectangle 41"/>
          <p:cNvSpPr/>
          <p:nvPr/>
        </p:nvSpPr>
        <p:spPr>
          <a:xfrm>
            <a:off x="7356120" y="4997160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O5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Oval 42"/>
          <p:cNvSpPr/>
          <p:nvPr/>
        </p:nvSpPr>
        <p:spPr>
          <a:xfrm>
            <a:off x="7388160" y="584352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O5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7" name="Straight Arrow Connector 43"/>
          <p:cNvCxnSpPr>
            <a:stCxn id="146" idx="0"/>
            <a:endCxn id="145" idx="2"/>
          </p:cNvCxnSpPr>
          <p:nvPr/>
        </p:nvCxnSpPr>
        <p:spPr>
          <a:xfrm flipV="1">
            <a:off x="7657440" y="5602680"/>
            <a:ext cx="1800" cy="24120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48" name="Oval 44"/>
          <p:cNvSpPr/>
          <p:nvPr/>
        </p:nvSpPr>
        <p:spPr>
          <a:xfrm>
            <a:off x="6624960" y="584352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O4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9" name="Straight Arrow Connector 45"/>
          <p:cNvCxnSpPr>
            <a:stCxn id="148" idx="0"/>
            <a:endCxn id="144" idx="2"/>
          </p:cNvCxnSpPr>
          <p:nvPr/>
        </p:nvCxnSpPr>
        <p:spPr>
          <a:xfrm flipH="1" flipV="1">
            <a:off x="6893160" y="5596560"/>
            <a:ext cx="1440" cy="24732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50" name="Straight Arrow Connector 46"/>
          <p:cNvCxnSpPr>
            <a:stCxn id="134" idx="4"/>
            <a:endCxn id="144" idx="0"/>
          </p:cNvCxnSpPr>
          <p:nvPr/>
        </p:nvCxnSpPr>
        <p:spPr>
          <a:xfrm>
            <a:off x="6116280" y="4075560"/>
            <a:ext cx="777240" cy="91584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51" name="Straight Arrow Connector 47"/>
          <p:cNvCxnSpPr>
            <a:stCxn id="134" idx="4"/>
            <a:endCxn id="145" idx="0"/>
          </p:cNvCxnSpPr>
          <p:nvPr/>
        </p:nvCxnSpPr>
        <p:spPr>
          <a:xfrm>
            <a:off x="6116280" y="4075560"/>
            <a:ext cx="1542960" cy="9219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52" name="Rectangle 83"/>
          <p:cNvSpPr/>
          <p:nvPr/>
        </p:nvSpPr>
        <p:spPr>
          <a:xfrm>
            <a:off x="51360" y="4997160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E1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Rectangle 84"/>
          <p:cNvSpPr/>
          <p:nvPr/>
        </p:nvSpPr>
        <p:spPr>
          <a:xfrm>
            <a:off x="821040" y="4996080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E2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Rectangle 87"/>
          <p:cNvSpPr/>
          <p:nvPr/>
        </p:nvSpPr>
        <p:spPr>
          <a:xfrm>
            <a:off x="1593960" y="4991040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E3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Oval 88"/>
          <p:cNvSpPr/>
          <p:nvPr/>
        </p:nvSpPr>
        <p:spPr>
          <a:xfrm>
            <a:off x="1250520" y="2782440"/>
            <a:ext cx="1293120" cy="12931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Extraversion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6" name="Straight Arrow Connector 89"/>
          <p:cNvCxnSpPr>
            <a:stCxn id="155" idx="4"/>
            <a:endCxn id="152" idx="0"/>
          </p:cNvCxnSpPr>
          <p:nvPr/>
        </p:nvCxnSpPr>
        <p:spPr>
          <a:xfrm flipH="1">
            <a:off x="354120" y="4075560"/>
            <a:ext cx="1543320" cy="9219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57" name="Straight Arrow Connector 90"/>
          <p:cNvCxnSpPr>
            <a:stCxn id="155" idx="4"/>
            <a:endCxn id="153" idx="0"/>
          </p:cNvCxnSpPr>
          <p:nvPr/>
        </p:nvCxnSpPr>
        <p:spPr>
          <a:xfrm flipH="1">
            <a:off x="1123800" y="4075560"/>
            <a:ext cx="773640" cy="92088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58" name="Straight Arrow Connector 93"/>
          <p:cNvCxnSpPr>
            <a:stCxn id="155" idx="4"/>
            <a:endCxn id="154" idx="0"/>
          </p:cNvCxnSpPr>
          <p:nvPr/>
        </p:nvCxnSpPr>
        <p:spPr>
          <a:xfrm flipH="1">
            <a:off x="1896720" y="4075560"/>
            <a:ext cx="720" cy="91584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59" name="Oval 94"/>
          <p:cNvSpPr/>
          <p:nvPr/>
        </p:nvSpPr>
        <p:spPr>
          <a:xfrm>
            <a:off x="85200" y="584352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E1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0" name="Straight Arrow Connector 95"/>
          <p:cNvCxnSpPr>
            <a:stCxn id="159" idx="0"/>
            <a:endCxn id="152" idx="2"/>
          </p:cNvCxnSpPr>
          <p:nvPr/>
        </p:nvCxnSpPr>
        <p:spPr>
          <a:xfrm flipH="1" flipV="1">
            <a:off x="354120" y="5602680"/>
            <a:ext cx="720" cy="24120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61" name="Oval 96"/>
          <p:cNvSpPr/>
          <p:nvPr/>
        </p:nvSpPr>
        <p:spPr>
          <a:xfrm>
            <a:off x="1627800" y="584352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E3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2" name="Straight Arrow Connector 97"/>
          <p:cNvCxnSpPr>
            <a:stCxn id="161" idx="0"/>
            <a:endCxn id="154" idx="2"/>
          </p:cNvCxnSpPr>
          <p:nvPr/>
        </p:nvCxnSpPr>
        <p:spPr>
          <a:xfrm flipH="1" flipV="1">
            <a:off x="1896720" y="5596560"/>
            <a:ext cx="720" cy="24732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63" name="Oval 98"/>
          <p:cNvSpPr/>
          <p:nvPr/>
        </p:nvSpPr>
        <p:spPr>
          <a:xfrm>
            <a:off x="849840" y="584352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E2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Straight Arrow Connector 99"/>
          <p:cNvCxnSpPr>
            <a:stCxn id="163" idx="0"/>
            <a:endCxn id="153" idx="2"/>
          </p:cNvCxnSpPr>
          <p:nvPr/>
        </p:nvCxnSpPr>
        <p:spPr>
          <a:xfrm flipV="1">
            <a:off x="1119120" y="5601600"/>
            <a:ext cx="5040" cy="24228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65" name="Rectangle 100"/>
          <p:cNvSpPr/>
          <p:nvPr/>
        </p:nvSpPr>
        <p:spPr>
          <a:xfrm>
            <a:off x="2370840" y="4991040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E4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Rectangle 101"/>
          <p:cNvSpPr/>
          <p:nvPr/>
        </p:nvSpPr>
        <p:spPr>
          <a:xfrm>
            <a:off x="3136920" y="4997160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E5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Oval 102"/>
          <p:cNvSpPr/>
          <p:nvPr/>
        </p:nvSpPr>
        <p:spPr>
          <a:xfrm>
            <a:off x="3168600" y="584352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E5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8" name="Straight Arrow Connector 103"/>
          <p:cNvCxnSpPr>
            <a:stCxn id="167" idx="0"/>
            <a:endCxn id="166" idx="2"/>
          </p:cNvCxnSpPr>
          <p:nvPr/>
        </p:nvCxnSpPr>
        <p:spPr>
          <a:xfrm flipV="1">
            <a:off x="3437880" y="5602680"/>
            <a:ext cx="2160" cy="24120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69" name="Oval 104"/>
          <p:cNvSpPr/>
          <p:nvPr/>
        </p:nvSpPr>
        <p:spPr>
          <a:xfrm>
            <a:off x="2405760" y="584352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E4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05"/>
          <p:cNvCxnSpPr>
            <a:stCxn id="169" idx="0"/>
            <a:endCxn id="165" idx="2"/>
          </p:cNvCxnSpPr>
          <p:nvPr/>
        </p:nvCxnSpPr>
        <p:spPr>
          <a:xfrm flipH="1" flipV="1">
            <a:off x="2673600" y="5596560"/>
            <a:ext cx="1800" cy="24732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71" name="Straight Arrow Connector 106"/>
          <p:cNvCxnSpPr>
            <a:stCxn id="155" idx="4"/>
            <a:endCxn id="165" idx="0"/>
          </p:cNvCxnSpPr>
          <p:nvPr/>
        </p:nvCxnSpPr>
        <p:spPr>
          <a:xfrm>
            <a:off x="1897080" y="4075560"/>
            <a:ext cx="776880" cy="91584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72" name="Straight Arrow Connector 107"/>
          <p:cNvCxnSpPr>
            <a:stCxn id="155" idx="4"/>
            <a:endCxn id="166" idx="0"/>
          </p:cNvCxnSpPr>
          <p:nvPr/>
        </p:nvCxnSpPr>
        <p:spPr>
          <a:xfrm>
            <a:off x="1897080" y="4075560"/>
            <a:ext cx="1542960" cy="9219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73" name="Rectangle 109"/>
          <p:cNvSpPr/>
          <p:nvPr/>
        </p:nvSpPr>
        <p:spPr>
          <a:xfrm>
            <a:off x="8501280" y="4997160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N1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Rectangle 110"/>
          <p:cNvSpPr/>
          <p:nvPr/>
        </p:nvSpPr>
        <p:spPr>
          <a:xfrm>
            <a:off x="9270600" y="4996080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N2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Rectangle 111"/>
          <p:cNvSpPr/>
          <p:nvPr/>
        </p:nvSpPr>
        <p:spPr>
          <a:xfrm>
            <a:off x="10043880" y="4991040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N3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Oval 112"/>
          <p:cNvSpPr/>
          <p:nvPr/>
        </p:nvSpPr>
        <p:spPr>
          <a:xfrm>
            <a:off x="9700080" y="2782440"/>
            <a:ext cx="1293120" cy="12931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Neuroticism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7" name="Straight Arrow Connector 113"/>
          <p:cNvCxnSpPr>
            <a:stCxn id="176" idx="4"/>
            <a:endCxn id="173" idx="0"/>
          </p:cNvCxnSpPr>
          <p:nvPr/>
        </p:nvCxnSpPr>
        <p:spPr>
          <a:xfrm flipH="1">
            <a:off x="8804040" y="4075560"/>
            <a:ext cx="1542960" cy="9219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78" name="Straight Arrow Connector 114"/>
          <p:cNvCxnSpPr>
            <a:stCxn id="176" idx="4"/>
            <a:endCxn id="174" idx="0"/>
          </p:cNvCxnSpPr>
          <p:nvPr/>
        </p:nvCxnSpPr>
        <p:spPr>
          <a:xfrm flipH="1">
            <a:off x="9573360" y="4075560"/>
            <a:ext cx="773640" cy="92088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79" name="Straight Arrow Connector 115"/>
          <p:cNvCxnSpPr>
            <a:stCxn id="176" idx="4"/>
            <a:endCxn id="175" idx="0"/>
          </p:cNvCxnSpPr>
          <p:nvPr/>
        </p:nvCxnSpPr>
        <p:spPr>
          <a:xfrm>
            <a:off x="10346640" y="4075560"/>
            <a:ext cx="360" cy="91584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80" name="Oval 116"/>
          <p:cNvSpPr/>
          <p:nvPr/>
        </p:nvSpPr>
        <p:spPr>
          <a:xfrm>
            <a:off x="8534760" y="584352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N1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1" name="Straight Arrow Connector 117"/>
          <p:cNvCxnSpPr>
            <a:stCxn id="180" idx="0"/>
            <a:endCxn id="173" idx="2"/>
          </p:cNvCxnSpPr>
          <p:nvPr/>
        </p:nvCxnSpPr>
        <p:spPr>
          <a:xfrm flipV="1">
            <a:off x="8804040" y="5602680"/>
            <a:ext cx="360" cy="24120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82" name="Oval 118"/>
          <p:cNvSpPr/>
          <p:nvPr/>
        </p:nvSpPr>
        <p:spPr>
          <a:xfrm>
            <a:off x="10077360" y="584352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N3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3" name="Straight Arrow Connector 119"/>
          <p:cNvCxnSpPr>
            <a:stCxn id="182" idx="0"/>
            <a:endCxn id="175" idx="2"/>
          </p:cNvCxnSpPr>
          <p:nvPr/>
        </p:nvCxnSpPr>
        <p:spPr>
          <a:xfrm flipV="1">
            <a:off x="10346640" y="5596560"/>
            <a:ext cx="360" cy="24732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84" name="Oval 120"/>
          <p:cNvSpPr/>
          <p:nvPr/>
        </p:nvSpPr>
        <p:spPr>
          <a:xfrm>
            <a:off x="9299760" y="584352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N2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5" name="Straight Arrow Connector 121"/>
          <p:cNvCxnSpPr>
            <a:stCxn id="184" idx="0"/>
            <a:endCxn id="174" idx="2"/>
          </p:cNvCxnSpPr>
          <p:nvPr/>
        </p:nvCxnSpPr>
        <p:spPr>
          <a:xfrm flipV="1">
            <a:off x="9569040" y="5601600"/>
            <a:ext cx="4680" cy="24228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86" name="Rectangle 122"/>
          <p:cNvSpPr/>
          <p:nvPr/>
        </p:nvSpPr>
        <p:spPr>
          <a:xfrm>
            <a:off x="10820400" y="4991040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N4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Rectangle 123"/>
          <p:cNvSpPr/>
          <p:nvPr/>
        </p:nvSpPr>
        <p:spPr>
          <a:xfrm>
            <a:off x="11586480" y="4997160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N5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Oval 124"/>
          <p:cNvSpPr/>
          <p:nvPr/>
        </p:nvSpPr>
        <p:spPr>
          <a:xfrm>
            <a:off x="11618160" y="584352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N5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9" name="Straight Arrow Connector 125"/>
          <p:cNvCxnSpPr>
            <a:stCxn id="188" idx="0"/>
            <a:endCxn id="187" idx="2"/>
          </p:cNvCxnSpPr>
          <p:nvPr/>
        </p:nvCxnSpPr>
        <p:spPr>
          <a:xfrm flipV="1">
            <a:off x="11887440" y="5602680"/>
            <a:ext cx="2160" cy="24120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90" name="Oval 126"/>
          <p:cNvSpPr/>
          <p:nvPr/>
        </p:nvSpPr>
        <p:spPr>
          <a:xfrm>
            <a:off x="10855320" y="584352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N4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127"/>
          <p:cNvCxnSpPr>
            <a:stCxn id="190" idx="0"/>
            <a:endCxn id="186" idx="2"/>
          </p:cNvCxnSpPr>
          <p:nvPr/>
        </p:nvCxnSpPr>
        <p:spPr>
          <a:xfrm flipH="1" flipV="1">
            <a:off x="11123160" y="5596560"/>
            <a:ext cx="1800" cy="24732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92" name="Straight Arrow Connector 128"/>
          <p:cNvCxnSpPr>
            <a:stCxn id="176" idx="4"/>
            <a:endCxn id="186" idx="0"/>
          </p:cNvCxnSpPr>
          <p:nvPr/>
        </p:nvCxnSpPr>
        <p:spPr>
          <a:xfrm>
            <a:off x="10346640" y="4075560"/>
            <a:ext cx="776880" cy="91584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93" name="Straight Arrow Connector 129"/>
          <p:cNvCxnSpPr>
            <a:stCxn id="176" idx="4"/>
            <a:endCxn id="187" idx="0"/>
          </p:cNvCxnSpPr>
          <p:nvPr/>
        </p:nvCxnSpPr>
        <p:spPr>
          <a:xfrm>
            <a:off x="10346640" y="4075560"/>
            <a:ext cx="1542960" cy="921960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96" name="Arc 136"/>
          <p:cNvSpPr/>
          <p:nvPr/>
        </p:nvSpPr>
        <p:spPr>
          <a:xfrm>
            <a:off x="1903262" y="1074952"/>
            <a:ext cx="8448840" cy="3718470"/>
          </a:xfrm>
          <a:prstGeom prst="arc">
            <a:avLst>
              <a:gd name="adj1" fmla="val 10942885"/>
              <a:gd name="adj2" fmla="val 21461769"/>
            </a:avLst>
          </a:prstGeom>
          <a:noFill/>
          <a:ln w="19050">
            <a:solidFill>
              <a:srgbClr val="0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Arc 136">
            <a:extLst>
              <a:ext uri="{FF2B5EF4-FFF2-40B4-BE49-F238E27FC236}">
                <a16:creationId xmlns:a16="http://schemas.microsoft.com/office/drawing/2014/main" id="{99670B1B-D258-475B-DB5A-2CBC2FED42F0}"/>
              </a:ext>
            </a:extLst>
          </p:cNvPr>
          <p:cNvSpPr/>
          <p:nvPr/>
        </p:nvSpPr>
        <p:spPr>
          <a:xfrm>
            <a:off x="2127627" y="2259863"/>
            <a:ext cx="3826558" cy="1789634"/>
          </a:xfrm>
          <a:prstGeom prst="arc">
            <a:avLst>
              <a:gd name="adj1" fmla="val 11354381"/>
              <a:gd name="adj2" fmla="val 20991596"/>
            </a:avLst>
          </a:prstGeom>
          <a:noFill/>
          <a:ln w="19050">
            <a:solidFill>
              <a:srgbClr val="0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Arc 136">
            <a:extLst>
              <a:ext uri="{FF2B5EF4-FFF2-40B4-BE49-F238E27FC236}">
                <a16:creationId xmlns:a16="http://schemas.microsoft.com/office/drawing/2014/main" id="{F57A5389-FA90-6000-6866-C9C2AE75E24C}"/>
              </a:ext>
            </a:extLst>
          </p:cNvPr>
          <p:cNvSpPr/>
          <p:nvPr/>
        </p:nvSpPr>
        <p:spPr>
          <a:xfrm>
            <a:off x="6356142" y="2259863"/>
            <a:ext cx="3826558" cy="1789634"/>
          </a:xfrm>
          <a:prstGeom prst="arc">
            <a:avLst>
              <a:gd name="adj1" fmla="val 11354381"/>
              <a:gd name="adj2" fmla="val 20991596"/>
            </a:avLst>
          </a:prstGeom>
          <a:noFill/>
          <a:ln w="19050">
            <a:solidFill>
              <a:srgbClr val="0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Arc 136">
            <a:extLst>
              <a:ext uri="{FF2B5EF4-FFF2-40B4-BE49-F238E27FC236}">
                <a16:creationId xmlns:a16="http://schemas.microsoft.com/office/drawing/2014/main" id="{D7A261D4-0B6A-1C74-C1D9-0173AC3BC475}"/>
              </a:ext>
            </a:extLst>
          </p:cNvPr>
          <p:cNvSpPr/>
          <p:nvPr/>
        </p:nvSpPr>
        <p:spPr>
          <a:xfrm>
            <a:off x="177782" y="6344280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Arc 136">
            <a:extLst>
              <a:ext uri="{FF2B5EF4-FFF2-40B4-BE49-F238E27FC236}">
                <a16:creationId xmlns:a16="http://schemas.microsoft.com/office/drawing/2014/main" id="{C23253CB-D05F-9202-951F-5F8515B8C903}"/>
              </a:ext>
            </a:extLst>
          </p:cNvPr>
          <p:cNvSpPr/>
          <p:nvPr/>
        </p:nvSpPr>
        <p:spPr>
          <a:xfrm>
            <a:off x="943644" y="6344280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Arc 136">
            <a:extLst>
              <a:ext uri="{FF2B5EF4-FFF2-40B4-BE49-F238E27FC236}">
                <a16:creationId xmlns:a16="http://schemas.microsoft.com/office/drawing/2014/main" id="{8E2BDD9D-B903-CAFB-CF95-E21C5ED5AE5F}"/>
              </a:ext>
            </a:extLst>
          </p:cNvPr>
          <p:cNvSpPr/>
          <p:nvPr/>
        </p:nvSpPr>
        <p:spPr>
          <a:xfrm>
            <a:off x="1723262" y="6344280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Arc 136">
            <a:extLst>
              <a:ext uri="{FF2B5EF4-FFF2-40B4-BE49-F238E27FC236}">
                <a16:creationId xmlns:a16="http://schemas.microsoft.com/office/drawing/2014/main" id="{0090ED19-2D20-2A7D-1DA3-36A13314F477}"/>
              </a:ext>
            </a:extLst>
          </p:cNvPr>
          <p:cNvSpPr/>
          <p:nvPr/>
        </p:nvSpPr>
        <p:spPr>
          <a:xfrm>
            <a:off x="3257880" y="6344280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Arc 136">
            <a:extLst>
              <a:ext uri="{FF2B5EF4-FFF2-40B4-BE49-F238E27FC236}">
                <a16:creationId xmlns:a16="http://schemas.microsoft.com/office/drawing/2014/main" id="{F238627C-0256-6409-98F8-42B17E0CD9DD}"/>
              </a:ext>
            </a:extLst>
          </p:cNvPr>
          <p:cNvSpPr/>
          <p:nvPr/>
        </p:nvSpPr>
        <p:spPr>
          <a:xfrm>
            <a:off x="2495040" y="6344280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Arc 136">
            <a:extLst>
              <a:ext uri="{FF2B5EF4-FFF2-40B4-BE49-F238E27FC236}">
                <a16:creationId xmlns:a16="http://schemas.microsoft.com/office/drawing/2014/main" id="{71F5D6C5-B1A0-14E4-7A9B-ED6C7D803620}"/>
              </a:ext>
            </a:extLst>
          </p:cNvPr>
          <p:cNvSpPr/>
          <p:nvPr/>
        </p:nvSpPr>
        <p:spPr>
          <a:xfrm>
            <a:off x="4400555" y="6344280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Arc 136">
            <a:extLst>
              <a:ext uri="{FF2B5EF4-FFF2-40B4-BE49-F238E27FC236}">
                <a16:creationId xmlns:a16="http://schemas.microsoft.com/office/drawing/2014/main" id="{51E84D11-5E6E-459D-7916-EEC48019A307}"/>
              </a:ext>
            </a:extLst>
          </p:cNvPr>
          <p:cNvSpPr/>
          <p:nvPr/>
        </p:nvSpPr>
        <p:spPr>
          <a:xfrm>
            <a:off x="5164389" y="6344280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Arc 136">
            <a:extLst>
              <a:ext uri="{FF2B5EF4-FFF2-40B4-BE49-F238E27FC236}">
                <a16:creationId xmlns:a16="http://schemas.microsoft.com/office/drawing/2014/main" id="{3430AFA1-9D2C-BC83-339E-9BD55D2B582C}"/>
              </a:ext>
            </a:extLst>
          </p:cNvPr>
          <p:cNvSpPr/>
          <p:nvPr/>
        </p:nvSpPr>
        <p:spPr>
          <a:xfrm>
            <a:off x="5947682" y="6344280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Arc 136">
            <a:extLst>
              <a:ext uri="{FF2B5EF4-FFF2-40B4-BE49-F238E27FC236}">
                <a16:creationId xmlns:a16="http://schemas.microsoft.com/office/drawing/2014/main" id="{77AD2AFD-AE11-8309-B900-4E091B0A6A49}"/>
              </a:ext>
            </a:extLst>
          </p:cNvPr>
          <p:cNvSpPr/>
          <p:nvPr/>
        </p:nvSpPr>
        <p:spPr>
          <a:xfrm>
            <a:off x="7477440" y="6344280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Arc 136">
            <a:extLst>
              <a:ext uri="{FF2B5EF4-FFF2-40B4-BE49-F238E27FC236}">
                <a16:creationId xmlns:a16="http://schemas.microsoft.com/office/drawing/2014/main" id="{5CA6625C-5B65-0F1F-28BB-D1756ACCCF33}"/>
              </a:ext>
            </a:extLst>
          </p:cNvPr>
          <p:cNvSpPr/>
          <p:nvPr/>
        </p:nvSpPr>
        <p:spPr>
          <a:xfrm>
            <a:off x="6709466" y="6344280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Arc 136">
            <a:extLst>
              <a:ext uri="{FF2B5EF4-FFF2-40B4-BE49-F238E27FC236}">
                <a16:creationId xmlns:a16="http://schemas.microsoft.com/office/drawing/2014/main" id="{D27BE494-19FC-284B-60C0-820CB9CC0DE3}"/>
              </a:ext>
            </a:extLst>
          </p:cNvPr>
          <p:cNvSpPr/>
          <p:nvPr/>
        </p:nvSpPr>
        <p:spPr>
          <a:xfrm>
            <a:off x="8626785" y="6344280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Arc 136">
            <a:extLst>
              <a:ext uri="{FF2B5EF4-FFF2-40B4-BE49-F238E27FC236}">
                <a16:creationId xmlns:a16="http://schemas.microsoft.com/office/drawing/2014/main" id="{C0799491-0F0C-239D-5BD2-699B5AE5A2B0}"/>
              </a:ext>
            </a:extLst>
          </p:cNvPr>
          <p:cNvSpPr/>
          <p:nvPr/>
        </p:nvSpPr>
        <p:spPr>
          <a:xfrm>
            <a:off x="9398563" y="6344280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Arc 136">
            <a:extLst>
              <a:ext uri="{FF2B5EF4-FFF2-40B4-BE49-F238E27FC236}">
                <a16:creationId xmlns:a16="http://schemas.microsoft.com/office/drawing/2014/main" id="{1D68937A-C88C-E69E-D090-B5A31EB4B43D}"/>
              </a:ext>
            </a:extLst>
          </p:cNvPr>
          <p:cNvSpPr/>
          <p:nvPr/>
        </p:nvSpPr>
        <p:spPr>
          <a:xfrm>
            <a:off x="10171592" y="6344280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Arc 136">
            <a:extLst>
              <a:ext uri="{FF2B5EF4-FFF2-40B4-BE49-F238E27FC236}">
                <a16:creationId xmlns:a16="http://schemas.microsoft.com/office/drawing/2014/main" id="{3E7680FA-44E4-898F-3D33-99CD0D58E09A}"/>
              </a:ext>
            </a:extLst>
          </p:cNvPr>
          <p:cNvSpPr/>
          <p:nvPr/>
        </p:nvSpPr>
        <p:spPr>
          <a:xfrm>
            <a:off x="11707440" y="6344280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Arc 136">
            <a:extLst>
              <a:ext uri="{FF2B5EF4-FFF2-40B4-BE49-F238E27FC236}">
                <a16:creationId xmlns:a16="http://schemas.microsoft.com/office/drawing/2014/main" id="{BDC9AAF0-3E9A-1343-BD0C-C063DC2F79CF}"/>
              </a:ext>
            </a:extLst>
          </p:cNvPr>
          <p:cNvSpPr/>
          <p:nvPr/>
        </p:nvSpPr>
        <p:spPr>
          <a:xfrm>
            <a:off x="10949192" y="6344280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54"/>
          <p:cNvSpPr/>
          <p:nvPr/>
        </p:nvSpPr>
        <p:spPr>
          <a:xfrm>
            <a:off x="5703840" y="5419080"/>
            <a:ext cx="1370880" cy="137088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Political Affiliation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8" name="Group 10"/>
          <p:cNvGrpSpPr/>
          <p:nvPr/>
        </p:nvGrpSpPr>
        <p:grpSpPr>
          <a:xfrm>
            <a:off x="877320" y="583200"/>
            <a:ext cx="3911040" cy="4874040"/>
            <a:chOff x="877320" y="583200"/>
            <a:chExt cx="3911040" cy="4874040"/>
          </a:xfrm>
        </p:grpSpPr>
        <p:grpSp>
          <p:nvGrpSpPr>
            <p:cNvPr id="199" name="Group 1"/>
            <p:cNvGrpSpPr/>
            <p:nvPr/>
          </p:nvGrpSpPr>
          <p:grpSpPr>
            <a:xfrm>
              <a:off x="877320" y="583200"/>
              <a:ext cx="3911040" cy="3849120"/>
              <a:chOff x="877320" y="583200"/>
              <a:chExt cx="3911040" cy="3849120"/>
            </a:xfrm>
          </p:grpSpPr>
          <p:sp>
            <p:nvSpPr>
              <p:cNvPr id="200" name="Rectangle 3"/>
              <p:cNvSpPr/>
              <p:nvPr/>
            </p:nvSpPr>
            <p:spPr>
              <a:xfrm>
                <a:off x="877320" y="3279960"/>
                <a:ext cx="1151280" cy="11512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meritP1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1" name="Rectangle 4"/>
              <p:cNvSpPr/>
              <p:nvPr/>
            </p:nvSpPr>
            <p:spPr>
              <a:xfrm>
                <a:off x="2257200" y="3281040"/>
                <a:ext cx="1151280" cy="11512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meritP2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2" name="Rectangle 5"/>
              <p:cNvSpPr/>
              <p:nvPr/>
            </p:nvSpPr>
            <p:spPr>
              <a:xfrm>
                <a:off x="3637080" y="3279960"/>
                <a:ext cx="1151280" cy="11512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meritP3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3" name="Oval 6"/>
              <p:cNvSpPr/>
              <p:nvPr/>
            </p:nvSpPr>
            <p:spPr>
              <a:xfrm>
                <a:off x="2067840" y="583200"/>
                <a:ext cx="1535400" cy="15354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Belief in Meritocracy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04" name="Straight Arrow Connector 7"/>
              <p:cNvCxnSpPr/>
              <p:nvPr/>
            </p:nvCxnSpPr>
            <p:spPr>
              <a:xfrm flipH="1">
                <a:off x="1453320" y="2119320"/>
                <a:ext cx="1383120" cy="1161360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</p:cxnSp>
          <p:cxnSp>
            <p:nvCxnSpPr>
              <p:cNvPr id="205" name="Straight Arrow Connector 13"/>
              <p:cNvCxnSpPr/>
              <p:nvPr/>
            </p:nvCxnSpPr>
            <p:spPr>
              <a:xfrm flipH="1">
                <a:off x="2833200" y="2119320"/>
                <a:ext cx="3240" cy="1162440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</p:cxnSp>
          <p:cxnSp>
            <p:nvCxnSpPr>
              <p:cNvPr id="206" name="Straight Arrow Connector 14"/>
              <p:cNvCxnSpPr/>
              <p:nvPr/>
            </p:nvCxnSpPr>
            <p:spPr>
              <a:xfrm>
                <a:off x="2835720" y="2119320"/>
                <a:ext cx="1377720" cy="1161360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</p:cxnSp>
        </p:grpSp>
        <p:sp>
          <p:nvSpPr>
            <p:cNvPr id="207" name="Oval 58"/>
            <p:cNvSpPr/>
            <p:nvPr/>
          </p:nvSpPr>
          <p:spPr>
            <a:xfrm>
              <a:off x="1128240" y="4817880"/>
              <a:ext cx="639360" cy="6393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400" b="0" strike="noStrike" spc="-1" baseline="-25000">
                  <a:solidFill>
                    <a:schemeClr val="dk1"/>
                  </a:solidFill>
                  <a:latin typeface="Times New Roman"/>
                </a:rPr>
                <a:t>m1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08" name="Straight Arrow Connector 60"/>
            <p:cNvCxnSpPr>
              <a:stCxn id="207" idx="0"/>
              <a:endCxn id="200" idx="2"/>
            </p:cNvCxnSpPr>
            <p:nvPr/>
          </p:nvCxnSpPr>
          <p:spPr>
            <a:xfrm flipV="1">
              <a:off x="1447920" y="4431240"/>
              <a:ext cx="5400" cy="3870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09" name="Oval 65"/>
            <p:cNvSpPr/>
            <p:nvPr/>
          </p:nvSpPr>
          <p:spPr>
            <a:xfrm>
              <a:off x="3893040" y="4817880"/>
              <a:ext cx="639360" cy="6393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400" b="0" strike="noStrike" spc="-1" baseline="-25000">
                  <a:solidFill>
                    <a:schemeClr val="dk1"/>
                  </a:solidFill>
                  <a:latin typeface="Times New Roman"/>
                </a:rPr>
                <a:t>m3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10" name="Straight Arrow Connector 66"/>
            <p:cNvCxnSpPr>
              <a:stCxn id="209" idx="0"/>
              <a:endCxn id="202" idx="2"/>
            </p:cNvCxnSpPr>
            <p:nvPr/>
          </p:nvCxnSpPr>
          <p:spPr>
            <a:xfrm flipV="1">
              <a:off x="4212720" y="4431240"/>
              <a:ext cx="360" cy="3870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11" name="Oval 67"/>
            <p:cNvSpPr/>
            <p:nvPr/>
          </p:nvSpPr>
          <p:spPr>
            <a:xfrm>
              <a:off x="2515680" y="4817880"/>
              <a:ext cx="639360" cy="6393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400" b="0" strike="noStrike" spc="-1" baseline="-25000">
                  <a:solidFill>
                    <a:schemeClr val="dk1"/>
                  </a:solidFill>
                  <a:latin typeface="Times New Roman"/>
                </a:rPr>
                <a:t>m2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12" name="Straight Arrow Connector 68"/>
            <p:cNvCxnSpPr>
              <a:stCxn id="211" idx="0"/>
              <a:endCxn id="201" idx="2"/>
            </p:cNvCxnSpPr>
            <p:nvPr/>
          </p:nvCxnSpPr>
          <p:spPr>
            <a:xfrm flipH="1" flipV="1">
              <a:off x="2832840" y="4432320"/>
              <a:ext cx="2880" cy="38592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</p:grpSp>
      <p:grpSp>
        <p:nvGrpSpPr>
          <p:cNvPr id="213" name="Group 11"/>
          <p:cNvGrpSpPr/>
          <p:nvPr/>
        </p:nvGrpSpPr>
        <p:grpSpPr>
          <a:xfrm>
            <a:off x="8174520" y="100800"/>
            <a:ext cx="3911040" cy="4884120"/>
            <a:chOff x="8174520" y="100800"/>
            <a:chExt cx="3911040" cy="4884120"/>
          </a:xfrm>
        </p:grpSpPr>
        <p:grpSp>
          <p:nvGrpSpPr>
            <p:cNvPr id="214" name="Group 2"/>
            <p:cNvGrpSpPr/>
            <p:nvPr/>
          </p:nvGrpSpPr>
          <p:grpSpPr>
            <a:xfrm>
              <a:off x="8174520" y="100800"/>
              <a:ext cx="3911040" cy="3860640"/>
              <a:chOff x="8174520" y="100800"/>
              <a:chExt cx="3911040" cy="3860640"/>
            </a:xfrm>
          </p:grpSpPr>
          <p:sp>
            <p:nvSpPr>
              <p:cNvPr id="215" name="Rectangle 30"/>
              <p:cNvSpPr/>
              <p:nvPr/>
            </p:nvSpPr>
            <p:spPr>
              <a:xfrm>
                <a:off x="8174520" y="2809440"/>
                <a:ext cx="1151280" cy="11512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policyP1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6" name="Rectangle 31"/>
              <p:cNvSpPr/>
              <p:nvPr/>
            </p:nvSpPr>
            <p:spPr>
              <a:xfrm>
                <a:off x="9554400" y="2810160"/>
                <a:ext cx="1151280" cy="11512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policyP2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7" name="Rectangle 32"/>
              <p:cNvSpPr/>
              <p:nvPr/>
            </p:nvSpPr>
            <p:spPr>
              <a:xfrm>
                <a:off x="10934280" y="2809440"/>
                <a:ext cx="1151280" cy="11512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policyP3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8" name="Oval 33"/>
              <p:cNvSpPr/>
              <p:nvPr/>
            </p:nvSpPr>
            <p:spPr>
              <a:xfrm>
                <a:off x="9348840" y="100800"/>
                <a:ext cx="1535400" cy="15354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Policy Support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19" name="Straight Arrow Connector 34"/>
              <p:cNvCxnSpPr/>
              <p:nvPr/>
            </p:nvCxnSpPr>
            <p:spPr>
              <a:xfrm flipH="1">
                <a:off x="8750520" y="1636920"/>
                <a:ext cx="1366920" cy="1172880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</p:cxnSp>
          <p:cxnSp>
            <p:nvCxnSpPr>
              <p:cNvPr id="220" name="Straight Arrow Connector 35"/>
              <p:cNvCxnSpPr/>
              <p:nvPr/>
            </p:nvCxnSpPr>
            <p:spPr>
              <a:xfrm>
                <a:off x="10116720" y="1636920"/>
                <a:ext cx="14040" cy="1173960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</p:cxnSp>
          <p:cxnSp>
            <p:nvCxnSpPr>
              <p:cNvPr id="221" name="Straight Arrow Connector 36"/>
              <p:cNvCxnSpPr/>
              <p:nvPr/>
            </p:nvCxnSpPr>
            <p:spPr>
              <a:xfrm>
                <a:off x="10116720" y="1636920"/>
                <a:ext cx="1393920" cy="1172880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</p:cxnSp>
        </p:grpSp>
        <p:sp>
          <p:nvSpPr>
            <p:cNvPr id="222" name="Oval 69"/>
            <p:cNvSpPr/>
            <p:nvPr/>
          </p:nvSpPr>
          <p:spPr>
            <a:xfrm>
              <a:off x="8430480" y="4345560"/>
              <a:ext cx="639360" cy="6393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400" b="0" strike="noStrike" spc="-1" baseline="-25000">
                  <a:solidFill>
                    <a:schemeClr val="dk1"/>
                  </a:solidFill>
                  <a:latin typeface="Times New Roman"/>
                </a:rPr>
                <a:t>p1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23" name="Straight Arrow Connector 71"/>
            <p:cNvCxnSpPr>
              <a:stCxn id="222" idx="0"/>
              <a:endCxn id="215" idx="2"/>
            </p:cNvCxnSpPr>
            <p:nvPr/>
          </p:nvCxnSpPr>
          <p:spPr>
            <a:xfrm flipV="1">
              <a:off x="8750160" y="3960720"/>
              <a:ext cx="360" cy="3852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24" name="Oval 72"/>
            <p:cNvSpPr/>
            <p:nvPr/>
          </p:nvSpPr>
          <p:spPr>
            <a:xfrm>
              <a:off x="9810360" y="4345560"/>
              <a:ext cx="639360" cy="6393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400" b="0" strike="noStrike" spc="-1" baseline="-25000">
                  <a:solidFill>
                    <a:schemeClr val="dk1"/>
                  </a:solidFill>
                  <a:latin typeface="Times New Roman"/>
                </a:rPr>
                <a:t>p2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25" name="Straight Arrow Connector 73"/>
            <p:cNvCxnSpPr>
              <a:stCxn id="224" idx="0"/>
              <a:endCxn id="216" idx="2"/>
            </p:cNvCxnSpPr>
            <p:nvPr/>
          </p:nvCxnSpPr>
          <p:spPr>
            <a:xfrm flipV="1">
              <a:off x="10130040" y="3961440"/>
              <a:ext cx="360" cy="38448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26" name="Oval 74"/>
            <p:cNvSpPr/>
            <p:nvPr/>
          </p:nvSpPr>
          <p:spPr>
            <a:xfrm>
              <a:off x="11190240" y="4345560"/>
              <a:ext cx="639360" cy="6393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400" b="0" strike="noStrike" spc="-1" baseline="-25000">
                  <a:solidFill>
                    <a:schemeClr val="dk1"/>
                  </a:solidFill>
                  <a:latin typeface="Times New Roman"/>
                </a:rPr>
                <a:t>p3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27" name="Straight Arrow Connector 75"/>
            <p:cNvCxnSpPr>
              <a:stCxn id="226" idx="0"/>
              <a:endCxn id="217" idx="2"/>
            </p:cNvCxnSpPr>
            <p:nvPr/>
          </p:nvCxnSpPr>
          <p:spPr>
            <a:xfrm flipV="1">
              <a:off x="11509920" y="3960720"/>
              <a:ext cx="360" cy="38520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110</Words>
  <Application>Microsoft Office PowerPoint</Application>
  <PresentationFormat>Widescreen</PresentationFormat>
  <Paragraphs>83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4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kylelang</dc:creator>
  <dc:description/>
  <cp:lastModifiedBy>Kyle M. Lang</cp:lastModifiedBy>
  <cp:revision>20</cp:revision>
  <dcterms:created xsi:type="dcterms:W3CDTF">2016-02-19T22:07:14Z</dcterms:created>
  <dcterms:modified xsi:type="dcterms:W3CDTF">2024-09-30T06:52:10Z</dcterms:modified>
  <dc:language>en-DK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